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506" r:id="rId2"/>
    <p:sldId id="507" r:id="rId3"/>
    <p:sldId id="508" r:id="rId4"/>
    <p:sldId id="542" r:id="rId5"/>
    <p:sldId id="458" r:id="rId6"/>
    <p:sldId id="259" r:id="rId7"/>
    <p:sldId id="486" r:id="rId8"/>
    <p:sldId id="487" r:id="rId9"/>
    <p:sldId id="461" r:id="rId10"/>
    <p:sldId id="489" r:id="rId11"/>
    <p:sldId id="490" r:id="rId12"/>
    <p:sldId id="491" r:id="rId13"/>
    <p:sldId id="530" r:id="rId14"/>
    <p:sldId id="532" r:id="rId15"/>
    <p:sldId id="492" r:id="rId16"/>
    <p:sldId id="464" r:id="rId17"/>
    <p:sldId id="543" r:id="rId18"/>
    <p:sldId id="545" r:id="rId19"/>
    <p:sldId id="465" r:id="rId20"/>
    <p:sldId id="466" r:id="rId21"/>
    <p:sldId id="493" r:id="rId22"/>
    <p:sldId id="494" r:id="rId23"/>
    <p:sldId id="544" r:id="rId24"/>
    <p:sldId id="495" r:id="rId25"/>
    <p:sldId id="533" r:id="rId26"/>
    <p:sldId id="534" r:id="rId27"/>
    <p:sldId id="537" r:id="rId28"/>
    <p:sldId id="541" r:id="rId29"/>
    <p:sldId id="535" r:id="rId30"/>
    <p:sldId id="536" r:id="rId31"/>
    <p:sldId id="539" r:id="rId32"/>
    <p:sldId id="540"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7" autoAdjust="0"/>
    <p:restoredTop sz="94660"/>
  </p:normalViewPr>
  <p:slideViewPr>
    <p:cSldViewPr snapToGrid="0">
      <p:cViewPr varScale="1">
        <p:scale>
          <a:sx n="59" d="100"/>
          <a:sy n="59" d="100"/>
        </p:scale>
        <p:origin x="480" y="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989F82-5B81-E6A7-1467-5048A2A017D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B67F182-10A5-C901-C580-D511E56CCE1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CFBFF85-347A-CC4D-4016-51153166D419}"/>
              </a:ext>
            </a:extLst>
          </p:cNvPr>
          <p:cNvSpPr>
            <a:spLocks noGrp="1"/>
          </p:cNvSpPr>
          <p:nvPr>
            <p:ph type="dt" sz="half" idx="10"/>
          </p:nvPr>
        </p:nvSpPr>
        <p:spPr/>
        <p:txBody>
          <a:bodyPr/>
          <a:lstStyle/>
          <a:p>
            <a:fld id="{8D21BBFE-3BA0-452B-AA51-562ECBF97555}" type="datetimeFigureOut">
              <a:rPr lang="en-US" smtClean="0"/>
              <a:t>12/2/2022</a:t>
            </a:fld>
            <a:endParaRPr lang="en-US"/>
          </a:p>
        </p:txBody>
      </p:sp>
      <p:sp>
        <p:nvSpPr>
          <p:cNvPr id="5" name="Footer Placeholder 4">
            <a:extLst>
              <a:ext uri="{FF2B5EF4-FFF2-40B4-BE49-F238E27FC236}">
                <a16:creationId xmlns:a16="http://schemas.microsoft.com/office/drawing/2014/main" id="{02EE7EDE-4A94-4CA6-FDF7-0CC2D2B2D34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3E4C6AA-B244-7AA2-EDA5-369B40AFAC4E}"/>
              </a:ext>
            </a:extLst>
          </p:cNvPr>
          <p:cNvSpPr>
            <a:spLocks noGrp="1"/>
          </p:cNvSpPr>
          <p:nvPr>
            <p:ph type="sldNum" sz="quarter" idx="12"/>
          </p:nvPr>
        </p:nvSpPr>
        <p:spPr/>
        <p:txBody>
          <a:bodyPr/>
          <a:lstStyle/>
          <a:p>
            <a:fld id="{94CC3FC8-72AA-41EE-A8C5-E0DA23B5AF84}" type="slidenum">
              <a:rPr lang="en-US" smtClean="0"/>
              <a:t>‹#›</a:t>
            </a:fld>
            <a:endParaRPr lang="en-US"/>
          </a:p>
        </p:txBody>
      </p:sp>
    </p:spTree>
    <p:extLst>
      <p:ext uri="{BB962C8B-B14F-4D97-AF65-F5344CB8AC3E}">
        <p14:creationId xmlns:p14="http://schemas.microsoft.com/office/powerpoint/2010/main" val="26359734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1C887-7496-A318-C2D3-0ECF459F67D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E55FB8C-984F-A1B5-7E4D-B0E3D72F995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AE0083D-733E-7A22-3FDE-1C26FB89A68E}"/>
              </a:ext>
            </a:extLst>
          </p:cNvPr>
          <p:cNvSpPr>
            <a:spLocks noGrp="1"/>
          </p:cNvSpPr>
          <p:nvPr>
            <p:ph type="dt" sz="half" idx="10"/>
          </p:nvPr>
        </p:nvSpPr>
        <p:spPr/>
        <p:txBody>
          <a:bodyPr/>
          <a:lstStyle/>
          <a:p>
            <a:fld id="{8D21BBFE-3BA0-452B-AA51-562ECBF97555}" type="datetimeFigureOut">
              <a:rPr lang="en-US" smtClean="0"/>
              <a:t>12/2/2022</a:t>
            </a:fld>
            <a:endParaRPr lang="en-US"/>
          </a:p>
        </p:txBody>
      </p:sp>
      <p:sp>
        <p:nvSpPr>
          <p:cNvPr id="5" name="Footer Placeholder 4">
            <a:extLst>
              <a:ext uri="{FF2B5EF4-FFF2-40B4-BE49-F238E27FC236}">
                <a16:creationId xmlns:a16="http://schemas.microsoft.com/office/drawing/2014/main" id="{D9ACBBFE-FDAC-5A3B-E88D-A8A7205B7EB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48ACE26-EC83-BACB-4531-BEAC5A0079C6}"/>
              </a:ext>
            </a:extLst>
          </p:cNvPr>
          <p:cNvSpPr>
            <a:spLocks noGrp="1"/>
          </p:cNvSpPr>
          <p:nvPr>
            <p:ph type="sldNum" sz="quarter" idx="12"/>
          </p:nvPr>
        </p:nvSpPr>
        <p:spPr/>
        <p:txBody>
          <a:bodyPr/>
          <a:lstStyle/>
          <a:p>
            <a:fld id="{94CC3FC8-72AA-41EE-A8C5-E0DA23B5AF84}" type="slidenum">
              <a:rPr lang="en-US" smtClean="0"/>
              <a:t>‹#›</a:t>
            </a:fld>
            <a:endParaRPr lang="en-US"/>
          </a:p>
        </p:txBody>
      </p:sp>
    </p:spTree>
    <p:extLst>
      <p:ext uri="{BB962C8B-B14F-4D97-AF65-F5344CB8AC3E}">
        <p14:creationId xmlns:p14="http://schemas.microsoft.com/office/powerpoint/2010/main" val="36444403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E5D660B-5A5C-4BC9-D117-BECB07D2512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1A7682E-0C6F-7ECA-5E9F-F91895EA23E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25DFCE-3A3A-427C-59FA-FC480719418A}"/>
              </a:ext>
            </a:extLst>
          </p:cNvPr>
          <p:cNvSpPr>
            <a:spLocks noGrp="1"/>
          </p:cNvSpPr>
          <p:nvPr>
            <p:ph type="dt" sz="half" idx="10"/>
          </p:nvPr>
        </p:nvSpPr>
        <p:spPr/>
        <p:txBody>
          <a:bodyPr/>
          <a:lstStyle/>
          <a:p>
            <a:fld id="{8D21BBFE-3BA0-452B-AA51-562ECBF97555}" type="datetimeFigureOut">
              <a:rPr lang="en-US" smtClean="0"/>
              <a:t>12/2/2022</a:t>
            </a:fld>
            <a:endParaRPr lang="en-US"/>
          </a:p>
        </p:txBody>
      </p:sp>
      <p:sp>
        <p:nvSpPr>
          <p:cNvPr id="5" name="Footer Placeholder 4">
            <a:extLst>
              <a:ext uri="{FF2B5EF4-FFF2-40B4-BE49-F238E27FC236}">
                <a16:creationId xmlns:a16="http://schemas.microsoft.com/office/drawing/2014/main" id="{B5196AD8-63C5-9426-59FB-DDB9DC5E290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D4A7969-F25E-D1D2-389A-61054627DF8A}"/>
              </a:ext>
            </a:extLst>
          </p:cNvPr>
          <p:cNvSpPr>
            <a:spLocks noGrp="1"/>
          </p:cNvSpPr>
          <p:nvPr>
            <p:ph type="sldNum" sz="quarter" idx="12"/>
          </p:nvPr>
        </p:nvSpPr>
        <p:spPr/>
        <p:txBody>
          <a:bodyPr/>
          <a:lstStyle/>
          <a:p>
            <a:fld id="{94CC3FC8-72AA-41EE-A8C5-E0DA23B5AF84}" type="slidenum">
              <a:rPr lang="en-US" smtClean="0"/>
              <a:t>‹#›</a:t>
            </a:fld>
            <a:endParaRPr lang="en-US"/>
          </a:p>
        </p:txBody>
      </p:sp>
    </p:spTree>
    <p:extLst>
      <p:ext uri="{BB962C8B-B14F-4D97-AF65-F5344CB8AC3E}">
        <p14:creationId xmlns:p14="http://schemas.microsoft.com/office/powerpoint/2010/main" val="8903629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DB3BFF-A916-A62C-9D40-BFF81B9AD49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51E6B7C-8CF5-5327-C4BE-1446FDB09BF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054E9F-6C4C-1EFD-1699-774554C7F1E7}"/>
              </a:ext>
            </a:extLst>
          </p:cNvPr>
          <p:cNvSpPr>
            <a:spLocks noGrp="1"/>
          </p:cNvSpPr>
          <p:nvPr>
            <p:ph type="dt" sz="half" idx="10"/>
          </p:nvPr>
        </p:nvSpPr>
        <p:spPr/>
        <p:txBody>
          <a:bodyPr/>
          <a:lstStyle/>
          <a:p>
            <a:fld id="{8D21BBFE-3BA0-452B-AA51-562ECBF97555}" type="datetimeFigureOut">
              <a:rPr lang="en-US" smtClean="0"/>
              <a:t>12/2/2022</a:t>
            </a:fld>
            <a:endParaRPr lang="en-US"/>
          </a:p>
        </p:txBody>
      </p:sp>
      <p:sp>
        <p:nvSpPr>
          <p:cNvPr id="5" name="Footer Placeholder 4">
            <a:extLst>
              <a:ext uri="{FF2B5EF4-FFF2-40B4-BE49-F238E27FC236}">
                <a16:creationId xmlns:a16="http://schemas.microsoft.com/office/drawing/2014/main" id="{8BCCAF29-48BB-7AD1-93A6-D4AAEF25BB7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B7EA7F-33E8-3F8E-D509-6675E3C2FB75}"/>
              </a:ext>
            </a:extLst>
          </p:cNvPr>
          <p:cNvSpPr>
            <a:spLocks noGrp="1"/>
          </p:cNvSpPr>
          <p:nvPr>
            <p:ph type="sldNum" sz="quarter" idx="12"/>
          </p:nvPr>
        </p:nvSpPr>
        <p:spPr/>
        <p:txBody>
          <a:bodyPr/>
          <a:lstStyle/>
          <a:p>
            <a:fld id="{94CC3FC8-72AA-41EE-A8C5-E0DA23B5AF84}" type="slidenum">
              <a:rPr lang="en-US" smtClean="0"/>
              <a:t>‹#›</a:t>
            </a:fld>
            <a:endParaRPr lang="en-US"/>
          </a:p>
        </p:txBody>
      </p:sp>
    </p:spTree>
    <p:extLst>
      <p:ext uri="{BB962C8B-B14F-4D97-AF65-F5344CB8AC3E}">
        <p14:creationId xmlns:p14="http://schemas.microsoft.com/office/powerpoint/2010/main" val="6542305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F45636-A324-5718-E13A-394FC482994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5DDD45E-E090-8612-5136-434852A5481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4E277FE-6A79-018F-2F34-88E4A98368EE}"/>
              </a:ext>
            </a:extLst>
          </p:cNvPr>
          <p:cNvSpPr>
            <a:spLocks noGrp="1"/>
          </p:cNvSpPr>
          <p:nvPr>
            <p:ph type="dt" sz="half" idx="10"/>
          </p:nvPr>
        </p:nvSpPr>
        <p:spPr/>
        <p:txBody>
          <a:bodyPr/>
          <a:lstStyle/>
          <a:p>
            <a:fld id="{8D21BBFE-3BA0-452B-AA51-562ECBF97555}" type="datetimeFigureOut">
              <a:rPr lang="en-US" smtClean="0"/>
              <a:t>12/2/2022</a:t>
            </a:fld>
            <a:endParaRPr lang="en-US"/>
          </a:p>
        </p:txBody>
      </p:sp>
      <p:sp>
        <p:nvSpPr>
          <p:cNvPr id="5" name="Footer Placeholder 4">
            <a:extLst>
              <a:ext uri="{FF2B5EF4-FFF2-40B4-BE49-F238E27FC236}">
                <a16:creationId xmlns:a16="http://schemas.microsoft.com/office/drawing/2014/main" id="{A0EC3C1F-1CD7-5861-D4D6-61DA70F013A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87061D4-6651-CBF5-292A-19A59F9B0C8D}"/>
              </a:ext>
            </a:extLst>
          </p:cNvPr>
          <p:cNvSpPr>
            <a:spLocks noGrp="1"/>
          </p:cNvSpPr>
          <p:nvPr>
            <p:ph type="sldNum" sz="quarter" idx="12"/>
          </p:nvPr>
        </p:nvSpPr>
        <p:spPr/>
        <p:txBody>
          <a:bodyPr/>
          <a:lstStyle/>
          <a:p>
            <a:fld id="{94CC3FC8-72AA-41EE-A8C5-E0DA23B5AF84}" type="slidenum">
              <a:rPr lang="en-US" smtClean="0"/>
              <a:t>‹#›</a:t>
            </a:fld>
            <a:endParaRPr lang="en-US"/>
          </a:p>
        </p:txBody>
      </p:sp>
    </p:spTree>
    <p:extLst>
      <p:ext uri="{BB962C8B-B14F-4D97-AF65-F5344CB8AC3E}">
        <p14:creationId xmlns:p14="http://schemas.microsoft.com/office/powerpoint/2010/main" val="25877411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FECCE-FE7F-7A9A-7F1B-B0B3664CD6B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D82715B-0473-8C79-998E-8CB0F816213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165564E-8C5F-9073-12E0-278CFDEA918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9B3D4F3-E26A-B13D-A700-01D172579CAE}"/>
              </a:ext>
            </a:extLst>
          </p:cNvPr>
          <p:cNvSpPr>
            <a:spLocks noGrp="1"/>
          </p:cNvSpPr>
          <p:nvPr>
            <p:ph type="dt" sz="half" idx="10"/>
          </p:nvPr>
        </p:nvSpPr>
        <p:spPr/>
        <p:txBody>
          <a:bodyPr/>
          <a:lstStyle/>
          <a:p>
            <a:fld id="{8D21BBFE-3BA0-452B-AA51-562ECBF97555}" type="datetimeFigureOut">
              <a:rPr lang="en-US" smtClean="0"/>
              <a:t>12/2/2022</a:t>
            </a:fld>
            <a:endParaRPr lang="en-US"/>
          </a:p>
        </p:txBody>
      </p:sp>
      <p:sp>
        <p:nvSpPr>
          <p:cNvPr id="6" name="Footer Placeholder 5">
            <a:extLst>
              <a:ext uri="{FF2B5EF4-FFF2-40B4-BE49-F238E27FC236}">
                <a16:creationId xmlns:a16="http://schemas.microsoft.com/office/drawing/2014/main" id="{F329DFB2-913A-4D8F-83DF-008E87E1A4A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6F08080-DCDC-438A-7DE2-C6B34542E3B2}"/>
              </a:ext>
            </a:extLst>
          </p:cNvPr>
          <p:cNvSpPr>
            <a:spLocks noGrp="1"/>
          </p:cNvSpPr>
          <p:nvPr>
            <p:ph type="sldNum" sz="quarter" idx="12"/>
          </p:nvPr>
        </p:nvSpPr>
        <p:spPr/>
        <p:txBody>
          <a:bodyPr/>
          <a:lstStyle/>
          <a:p>
            <a:fld id="{94CC3FC8-72AA-41EE-A8C5-E0DA23B5AF84}" type="slidenum">
              <a:rPr lang="en-US" smtClean="0"/>
              <a:t>‹#›</a:t>
            </a:fld>
            <a:endParaRPr lang="en-US"/>
          </a:p>
        </p:txBody>
      </p:sp>
    </p:spTree>
    <p:extLst>
      <p:ext uri="{BB962C8B-B14F-4D97-AF65-F5344CB8AC3E}">
        <p14:creationId xmlns:p14="http://schemas.microsoft.com/office/powerpoint/2010/main" val="35084826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B23A1D-B6A2-956E-3E2D-DEAA37E1E12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84367FF-4213-C322-F625-B4C1087527F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A2E158A-886C-2DFE-84F7-B81832B77E6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EF283EE-BBDA-9D0E-4FB0-F6DEA77DCB4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5BD21B0-4953-E842-EB9F-6F2F6E9EFBE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B126ADC-189F-1E15-3887-A2E1BB3D0E2D}"/>
              </a:ext>
            </a:extLst>
          </p:cNvPr>
          <p:cNvSpPr>
            <a:spLocks noGrp="1"/>
          </p:cNvSpPr>
          <p:nvPr>
            <p:ph type="dt" sz="half" idx="10"/>
          </p:nvPr>
        </p:nvSpPr>
        <p:spPr/>
        <p:txBody>
          <a:bodyPr/>
          <a:lstStyle/>
          <a:p>
            <a:fld id="{8D21BBFE-3BA0-452B-AA51-562ECBF97555}" type="datetimeFigureOut">
              <a:rPr lang="en-US" smtClean="0"/>
              <a:t>12/2/2022</a:t>
            </a:fld>
            <a:endParaRPr lang="en-US"/>
          </a:p>
        </p:txBody>
      </p:sp>
      <p:sp>
        <p:nvSpPr>
          <p:cNvPr id="8" name="Footer Placeholder 7">
            <a:extLst>
              <a:ext uri="{FF2B5EF4-FFF2-40B4-BE49-F238E27FC236}">
                <a16:creationId xmlns:a16="http://schemas.microsoft.com/office/drawing/2014/main" id="{042AD8AA-55DA-1FD3-DFCC-A209FFAB035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DAA3533-C6A8-43C5-F3CE-4CBD881F02C4}"/>
              </a:ext>
            </a:extLst>
          </p:cNvPr>
          <p:cNvSpPr>
            <a:spLocks noGrp="1"/>
          </p:cNvSpPr>
          <p:nvPr>
            <p:ph type="sldNum" sz="quarter" idx="12"/>
          </p:nvPr>
        </p:nvSpPr>
        <p:spPr/>
        <p:txBody>
          <a:bodyPr/>
          <a:lstStyle/>
          <a:p>
            <a:fld id="{94CC3FC8-72AA-41EE-A8C5-E0DA23B5AF84}" type="slidenum">
              <a:rPr lang="en-US" smtClean="0"/>
              <a:t>‹#›</a:t>
            </a:fld>
            <a:endParaRPr lang="en-US"/>
          </a:p>
        </p:txBody>
      </p:sp>
    </p:spTree>
    <p:extLst>
      <p:ext uri="{BB962C8B-B14F-4D97-AF65-F5344CB8AC3E}">
        <p14:creationId xmlns:p14="http://schemas.microsoft.com/office/powerpoint/2010/main" val="20573978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F117C3-AC1B-B6B9-5E8A-775195DEDC6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0CE2344-E52A-F376-36E5-10410DE6F9BE}"/>
              </a:ext>
            </a:extLst>
          </p:cNvPr>
          <p:cNvSpPr>
            <a:spLocks noGrp="1"/>
          </p:cNvSpPr>
          <p:nvPr>
            <p:ph type="dt" sz="half" idx="10"/>
          </p:nvPr>
        </p:nvSpPr>
        <p:spPr/>
        <p:txBody>
          <a:bodyPr/>
          <a:lstStyle/>
          <a:p>
            <a:fld id="{8D21BBFE-3BA0-452B-AA51-562ECBF97555}" type="datetimeFigureOut">
              <a:rPr lang="en-US" smtClean="0"/>
              <a:t>12/2/2022</a:t>
            </a:fld>
            <a:endParaRPr lang="en-US"/>
          </a:p>
        </p:txBody>
      </p:sp>
      <p:sp>
        <p:nvSpPr>
          <p:cNvPr id="4" name="Footer Placeholder 3">
            <a:extLst>
              <a:ext uri="{FF2B5EF4-FFF2-40B4-BE49-F238E27FC236}">
                <a16:creationId xmlns:a16="http://schemas.microsoft.com/office/drawing/2014/main" id="{BA201C3A-C132-E40B-FF08-77934A9DC94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688BC1A-20BF-02CA-C700-34FBE7025FDA}"/>
              </a:ext>
            </a:extLst>
          </p:cNvPr>
          <p:cNvSpPr>
            <a:spLocks noGrp="1"/>
          </p:cNvSpPr>
          <p:nvPr>
            <p:ph type="sldNum" sz="quarter" idx="12"/>
          </p:nvPr>
        </p:nvSpPr>
        <p:spPr/>
        <p:txBody>
          <a:bodyPr/>
          <a:lstStyle/>
          <a:p>
            <a:fld id="{94CC3FC8-72AA-41EE-A8C5-E0DA23B5AF84}" type="slidenum">
              <a:rPr lang="en-US" smtClean="0"/>
              <a:t>‹#›</a:t>
            </a:fld>
            <a:endParaRPr lang="en-US"/>
          </a:p>
        </p:txBody>
      </p:sp>
    </p:spTree>
    <p:extLst>
      <p:ext uri="{BB962C8B-B14F-4D97-AF65-F5344CB8AC3E}">
        <p14:creationId xmlns:p14="http://schemas.microsoft.com/office/powerpoint/2010/main" val="2004529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0888D82-9156-9C61-3879-6D55EDF6DBC6}"/>
              </a:ext>
            </a:extLst>
          </p:cNvPr>
          <p:cNvSpPr>
            <a:spLocks noGrp="1"/>
          </p:cNvSpPr>
          <p:nvPr>
            <p:ph type="dt" sz="half" idx="10"/>
          </p:nvPr>
        </p:nvSpPr>
        <p:spPr/>
        <p:txBody>
          <a:bodyPr/>
          <a:lstStyle/>
          <a:p>
            <a:fld id="{8D21BBFE-3BA0-452B-AA51-562ECBF97555}" type="datetimeFigureOut">
              <a:rPr lang="en-US" smtClean="0"/>
              <a:t>12/2/2022</a:t>
            </a:fld>
            <a:endParaRPr lang="en-US"/>
          </a:p>
        </p:txBody>
      </p:sp>
      <p:sp>
        <p:nvSpPr>
          <p:cNvPr id="3" name="Footer Placeholder 2">
            <a:extLst>
              <a:ext uri="{FF2B5EF4-FFF2-40B4-BE49-F238E27FC236}">
                <a16:creationId xmlns:a16="http://schemas.microsoft.com/office/drawing/2014/main" id="{C8BBE5BB-2AC7-9BBD-1A6C-34C5C2149F9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85726EE-3029-6FC1-9FC1-5EC128380C36}"/>
              </a:ext>
            </a:extLst>
          </p:cNvPr>
          <p:cNvSpPr>
            <a:spLocks noGrp="1"/>
          </p:cNvSpPr>
          <p:nvPr>
            <p:ph type="sldNum" sz="quarter" idx="12"/>
          </p:nvPr>
        </p:nvSpPr>
        <p:spPr/>
        <p:txBody>
          <a:bodyPr/>
          <a:lstStyle/>
          <a:p>
            <a:fld id="{94CC3FC8-72AA-41EE-A8C5-E0DA23B5AF84}" type="slidenum">
              <a:rPr lang="en-US" smtClean="0"/>
              <a:t>‹#›</a:t>
            </a:fld>
            <a:endParaRPr lang="en-US"/>
          </a:p>
        </p:txBody>
      </p:sp>
    </p:spTree>
    <p:extLst>
      <p:ext uri="{BB962C8B-B14F-4D97-AF65-F5344CB8AC3E}">
        <p14:creationId xmlns:p14="http://schemas.microsoft.com/office/powerpoint/2010/main" val="17447246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718F61-5D5E-AD0A-5010-14067675F77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D567540-F473-36C0-2E58-21B3F098621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51D95B2-FBE9-883C-0D18-1E9261CDB62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7A0AACF-ACA4-E0A4-65B3-FCB689230021}"/>
              </a:ext>
            </a:extLst>
          </p:cNvPr>
          <p:cNvSpPr>
            <a:spLocks noGrp="1"/>
          </p:cNvSpPr>
          <p:nvPr>
            <p:ph type="dt" sz="half" idx="10"/>
          </p:nvPr>
        </p:nvSpPr>
        <p:spPr/>
        <p:txBody>
          <a:bodyPr/>
          <a:lstStyle/>
          <a:p>
            <a:fld id="{8D21BBFE-3BA0-452B-AA51-562ECBF97555}" type="datetimeFigureOut">
              <a:rPr lang="en-US" smtClean="0"/>
              <a:t>12/2/2022</a:t>
            </a:fld>
            <a:endParaRPr lang="en-US"/>
          </a:p>
        </p:txBody>
      </p:sp>
      <p:sp>
        <p:nvSpPr>
          <p:cNvPr id="6" name="Footer Placeholder 5">
            <a:extLst>
              <a:ext uri="{FF2B5EF4-FFF2-40B4-BE49-F238E27FC236}">
                <a16:creationId xmlns:a16="http://schemas.microsoft.com/office/drawing/2014/main" id="{930DA081-1D89-0425-C0F5-67A7FB2A710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9B2A851-2BE7-F968-A616-73FA4442A497}"/>
              </a:ext>
            </a:extLst>
          </p:cNvPr>
          <p:cNvSpPr>
            <a:spLocks noGrp="1"/>
          </p:cNvSpPr>
          <p:nvPr>
            <p:ph type="sldNum" sz="quarter" idx="12"/>
          </p:nvPr>
        </p:nvSpPr>
        <p:spPr/>
        <p:txBody>
          <a:bodyPr/>
          <a:lstStyle/>
          <a:p>
            <a:fld id="{94CC3FC8-72AA-41EE-A8C5-E0DA23B5AF84}" type="slidenum">
              <a:rPr lang="en-US" smtClean="0"/>
              <a:t>‹#›</a:t>
            </a:fld>
            <a:endParaRPr lang="en-US"/>
          </a:p>
        </p:txBody>
      </p:sp>
    </p:spTree>
    <p:extLst>
      <p:ext uri="{BB962C8B-B14F-4D97-AF65-F5344CB8AC3E}">
        <p14:creationId xmlns:p14="http://schemas.microsoft.com/office/powerpoint/2010/main" val="32123002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772C5-398C-F76B-874B-18EFDE1D09C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D2BB962-6355-AC62-3026-AB1A0779C6A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D21981D-9F07-3E87-A321-7C9A019F231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3C288AD-FF20-E08A-D0A2-0670EB7421C6}"/>
              </a:ext>
            </a:extLst>
          </p:cNvPr>
          <p:cNvSpPr>
            <a:spLocks noGrp="1"/>
          </p:cNvSpPr>
          <p:nvPr>
            <p:ph type="dt" sz="half" idx="10"/>
          </p:nvPr>
        </p:nvSpPr>
        <p:spPr/>
        <p:txBody>
          <a:bodyPr/>
          <a:lstStyle/>
          <a:p>
            <a:fld id="{8D21BBFE-3BA0-452B-AA51-562ECBF97555}" type="datetimeFigureOut">
              <a:rPr lang="en-US" smtClean="0"/>
              <a:t>12/2/2022</a:t>
            </a:fld>
            <a:endParaRPr lang="en-US"/>
          </a:p>
        </p:txBody>
      </p:sp>
      <p:sp>
        <p:nvSpPr>
          <p:cNvPr id="6" name="Footer Placeholder 5">
            <a:extLst>
              <a:ext uri="{FF2B5EF4-FFF2-40B4-BE49-F238E27FC236}">
                <a16:creationId xmlns:a16="http://schemas.microsoft.com/office/drawing/2014/main" id="{6363A20B-E303-C3B7-CD34-F74A117ED25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77AB757-42FF-A152-A25B-1ADA2C00AE75}"/>
              </a:ext>
            </a:extLst>
          </p:cNvPr>
          <p:cNvSpPr>
            <a:spLocks noGrp="1"/>
          </p:cNvSpPr>
          <p:nvPr>
            <p:ph type="sldNum" sz="quarter" idx="12"/>
          </p:nvPr>
        </p:nvSpPr>
        <p:spPr/>
        <p:txBody>
          <a:bodyPr/>
          <a:lstStyle/>
          <a:p>
            <a:fld id="{94CC3FC8-72AA-41EE-A8C5-E0DA23B5AF84}" type="slidenum">
              <a:rPr lang="en-US" smtClean="0"/>
              <a:t>‹#›</a:t>
            </a:fld>
            <a:endParaRPr lang="en-US"/>
          </a:p>
        </p:txBody>
      </p:sp>
    </p:spTree>
    <p:extLst>
      <p:ext uri="{BB962C8B-B14F-4D97-AF65-F5344CB8AC3E}">
        <p14:creationId xmlns:p14="http://schemas.microsoft.com/office/powerpoint/2010/main" val="32568382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1F0A0B2-ED9E-E9F9-70D7-AA1E3F778CA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15C7760-23F0-2E34-C470-C7FFD99C9BB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FC8C8BD-32EF-4598-2122-4CFAECFA3D9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D21BBFE-3BA0-452B-AA51-562ECBF97555}" type="datetimeFigureOut">
              <a:rPr lang="en-US" smtClean="0"/>
              <a:t>12/2/2022</a:t>
            </a:fld>
            <a:endParaRPr lang="en-US"/>
          </a:p>
        </p:txBody>
      </p:sp>
      <p:sp>
        <p:nvSpPr>
          <p:cNvPr id="5" name="Footer Placeholder 4">
            <a:extLst>
              <a:ext uri="{FF2B5EF4-FFF2-40B4-BE49-F238E27FC236}">
                <a16:creationId xmlns:a16="http://schemas.microsoft.com/office/drawing/2014/main" id="{E81E350E-A962-7601-69BB-2CE567525D1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15665FD-86BF-8CC3-11DB-C10CC18DEFB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4CC3FC8-72AA-41EE-A8C5-E0DA23B5AF84}" type="slidenum">
              <a:rPr lang="en-US" smtClean="0"/>
              <a:t>‹#›</a:t>
            </a:fld>
            <a:endParaRPr lang="en-US"/>
          </a:p>
        </p:txBody>
      </p:sp>
    </p:spTree>
    <p:extLst>
      <p:ext uri="{BB962C8B-B14F-4D97-AF65-F5344CB8AC3E}">
        <p14:creationId xmlns:p14="http://schemas.microsoft.com/office/powerpoint/2010/main" val="398710785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791.png"/><Relationship Id="rId2" Type="http://schemas.openxmlformats.org/officeDocument/2006/relationships/image" Target="../media/image781.png"/><Relationship Id="rId1" Type="http://schemas.openxmlformats.org/officeDocument/2006/relationships/slideLayout" Target="../slideLayouts/slideLayout7.xml"/><Relationship Id="rId6" Type="http://schemas.openxmlformats.org/officeDocument/2006/relationships/image" Target="../media/image820.png"/><Relationship Id="rId5" Type="http://schemas.openxmlformats.org/officeDocument/2006/relationships/image" Target="../media/image812.png"/><Relationship Id="rId4" Type="http://schemas.openxmlformats.org/officeDocument/2006/relationships/image" Target="../media/image800.png"/></Relationships>
</file>

<file path=ppt/slides/_rels/slide11.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9.png"/><Relationship Id="rId7" Type="http://schemas.openxmlformats.org/officeDocument/2006/relationships/image" Target="../media/image40.pn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38.png"/><Relationship Id="rId4" Type="http://schemas.openxmlformats.org/officeDocument/2006/relationships/image" Target="../media/image10.png"/><Relationship Id="rId9"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0.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41.png"/></Relationships>
</file>

<file path=ppt/slides/_rels/slide13.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16.png"/><Relationship Id="rId2" Type="http://schemas.openxmlformats.org/officeDocument/2006/relationships/image" Target="../media/image44.png"/><Relationship Id="rId1" Type="http://schemas.openxmlformats.org/officeDocument/2006/relationships/slideLayout" Target="../slideLayouts/slideLayout7.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0.pn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950.png"/><Relationship Id="rId7" Type="http://schemas.openxmlformats.org/officeDocument/2006/relationships/image" Target="../media/image23.pn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970.png"/><Relationship Id="rId4" Type="http://schemas.openxmlformats.org/officeDocument/2006/relationships/image" Target="../media/image960.png"/></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28.png"/><Relationship Id="rId7" Type="http://schemas.openxmlformats.org/officeDocument/2006/relationships/image" Target="../media/image37.png"/><Relationship Id="rId2" Type="http://schemas.openxmlformats.org/officeDocument/2006/relationships/image" Target="../media/image27.png"/><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35.png"/><Relationship Id="rId10" Type="http://schemas.openxmlformats.org/officeDocument/2006/relationships/image" Target="../media/image43.png"/><Relationship Id="rId4" Type="http://schemas.openxmlformats.org/officeDocument/2006/relationships/image" Target="../media/image33.png"/><Relationship Id="rId9" Type="http://schemas.openxmlformats.org/officeDocument/2006/relationships/image" Target="../media/image4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8" Type="http://schemas.openxmlformats.org/officeDocument/2006/relationships/image" Target="../media/image760.png"/><Relationship Id="rId3" Type="http://schemas.openxmlformats.org/officeDocument/2006/relationships/image" Target="../media/image56.png"/><Relationship Id="rId7" Type="http://schemas.openxmlformats.org/officeDocument/2006/relationships/image" Target="../media/image60.png"/><Relationship Id="rId12" Type="http://schemas.openxmlformats.org/officeDocument/2006/relationships/image" Target="../media/image63.png"/><Relationship Id="rId2" Type="http://schemas.openxmlformats.org/officeDocument/2006/relationships/image" Target="../media/image55.png"/><Relationship Id="rId1" Type="http://schemas.openxmlformats.org/officeDocument/2006/relationships/slideLayout" Target="../slideLayouts/slideLayout7.xml"/><Relationship Id="rId6" Type="http://schemas.openxmlformats.org/officeDocument/2006/relationships/image" Target="../media/image49.png"/><Relationship Id="rId11" Type="http://schemas.openxmlformats.org/officeDocument/2006/relationships/image" Target="../media/image62.png"/><Relationship Id="rId5" Type="http://schemas.openxmlformats.org/officeDocument/2006/relationships/image" Target="../media/image58.png"/><Relationship Id="rId10" Type="http://schemas.openxmlformats.org/officeDocument/2006/relationships/image" Target="../media/image61.png"/><Relationship Id="rId4" Type="http://schemas.openxmlformats.org/officeDocument/2006/relationships/image" Target="../media/image57.png"/><Relationship Id="rId9" Type="http://schemas.openxmlformats.org/officeDocument/2006/relationships/image" Target="../media/image77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790.png"/><Relationship Id="rId7" Type="http://schemas.openxmlformats.org/officeDocument/2006/relationships/image" Target="../media/image50.png"/><Relationship Id="rId2" Type="http://schemas.openxmlformats.org/officeDocument/2006/relationships/image" Target="../media/image780.png"/><Relationship Id="rId1" Type="http://schemas.openxmlformats.org/officeDocument/2006/relationships/slideLayout" Target="../slideLayouts/slideLayout7.xml"/><Relationship Id="rId6" Type="http://schemas.openxmlformats.org/officeDocument/2006/relationships/image" Target="../media/image1020.png"/><Relationship Id="rId11" Type="http://schemas.openxmlformats.org/officeDocument/2006/relationships/image" Target="../media/image65.png"/><Relationship Id="rId5" Type="http://schemas.openxmlformats.org/officeDocument/2006/relationships/image" Target="../media/image810.png"/><Relationship Id="rId10" Type="http://schemas.openxmlformats.org/officeDocument/2006/relationships/image" Target="../media/image59.png"/><Relationship Id="rId4" Type="http://schemas.openxmlformats.org/officeDocument/2006/relationships/image" Target="../media/image64.png"/><Relationship Id="rId9" Type="http://schemas.openxmlformats.org/officeDocument/2006/relationships/image" Target="../media/image54.png"/></Relationships>
</file>

<file path=ppt/slides/_rels/slide21.xml.rels><?xml version="1.0" encoding="UTF-8" standalone="yes"?>
<Relationships xmlns="http://schemas.openxmlformats.org/package/2006/relationships"><Relationship Id="rId8" Type="http://schemas.openxmlformats.org/officeDocument/2006/relationships/image" Target="../media/image110.png"/><Relationship Id="rId3" Type="http://schemas.openxmlformats.org/officeDocument/2006/relationships/image" Target="../media/image67.png"/><Relationship Id="rId7" Type="http://schemas.openxmlformats.org/officeDocument/2006/relationships/image" Target="../media/image1090.png"/><Relationship Id="rId2" Type="http://schemas.openxmlformats.org/officeDocument/2006/relationships/image" Target="../media/image66.png"/><Relationship Id="rId1" Type="http://schemas.openxmlformats.org/officeDocument/2006/relationships/slideLayout" Target="../slideLayouts/slideLayout7.xml"/><Relationship Id="rId6" Type="http://schemas.openxmlformats.org/officeDocument/2006/relationships/image" Target="../media/image108.png"/><Relationship Id="rId11" Type="http://schemas.openxmlformats.org/officeDocument/2006/relationships/image" Target="../media/image70.png"/><Relationship Id="rId5" Type="http://schemas.openxmlformats.org/officeDocument/2006/relationships/image" Target="../media/image107.png"/><Relationship Id="rId10" Type="http://schemas.openxmlformats.org/officeDocument/2006/relationships/image" Target="../media/image69.png"/><Relationship Id="rId4" Type="http://schemas.openxmlformats.org/officeDocument/2006/relationships/image" Target="../media/image68.png"/><Relationship Id="rId9" Type="http://schemas.openxmlformats.org/officeDocument/2006/relationships/image" Target="../media/image1111.png"/></Relationships>
</file>

<file path=ppt/slides/_rels/slide22.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71.png"/><Relationship Id="rId7" Type="http://schemas.openxmlformats.org/officeDocument/2006/relationships/image" Target="../media/image74.png"/><Relationship Id="rId2" Type="http://schemas.openxmlformats.org/officeDocument/2006/relationships/image" Target="../media/image1120.png"/><Relationship Id="rId1" Type="http://schemas.openxmlformats.org/officeDocument/2006/relationships/slideLayout" Target="../slideLayouts/slideLayout7.xml"/><Relationship Id="rId6" Type="http://schemas.openxmlformats.org/officeDocument/2006/relationships/image" Target="../media/image73.png"/><Relationship Id="rId5" Type="http://schemas.openxmlformats.org/officeDocument/2006/relationships/image" Target="../media/image72.png"/><Relationship Id="rId10" Type="http://schemas.openxmlformats.org/officeDocument/2006/relationships/image" Target="../media/image77.png"/><Relationship Id="rId4" Type="http://schemas.openxmlformats.org/officeDocument/2006/relationships/image" Target="../media/image1140.png"/><Relationship Id="rId9" Type="http://schemas.openxmlformats.org/officeDocument/2006/relationships/image" Target="../media/image76.png"/></Relationships>
</file>

<file path=ppt/slides/_rels/slide2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7.xml"/><Relationship Id="rId5" Type="http://schemas.openxmlformats.org/officeDocument/2006/relationships/image" Target="../media/image81.png"/><Relationship Id="rId4" Type="http://schemas.openxmlformats.org/officeDocument/2006/relationships/image" Target="../media/image80.png"/></Relationships>
</file>

<file path=ppt/slides/_rels/slide24.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85.png"/><Relationship Id="rId7" Type="http://schemas.openxmlformats.org/officeDocument/2006/relationships/image" Target="../media/image90.png"/><Relationship Id="rId2" Type="http://schemas.openxmlformats.org/officeDocument/2006/relationships/image" Target="../media/image84.png"/><Relationship Id="rId1" Type="http://schemas.openxmlformats.org/officeDocument/2006/relationships/slideLayout" Target="../slideLayouts/slideLayout7.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slides/_rels/slide2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7.xml"/><Relationship Id="rId4" Type="http://schemas.openxmlformats.org/officeDocument/2006/relationships/image" Target="../media/image93.png"/></Relationships>
</file>

<file path=ppt/slides/_rels/slide27.xml.rels><?xml version="1.0" encoding="UTF-8" standalone="yes"?>
<Relationships xmlns="http://schemas.openxmlformats.org/package/2006/relationships"><Relationship Id="rId8" Type="http://schemas.openxmlformats.org/officeDocument/2006/relationships/image" Target="../media/image100.png"/><Relationship Id="rId3" Type="http://schemas.openxmlformats.org/officeDocument/2006/relationships/image" Target="../media/image95.png"/><Relationship Id="rId7" Type="http://schemas.openxmlformats.org/officeDocument/2006/relationships/image" Target="../media/image99.png"/><Relationship Id="rId2" Type="http://schemas.openxmlformats.org/officeDocument/2006/relationships/image" Target="../media/image94.png"/><Relationship Id="rId1" Type="http://schemas.openxmlformats.org/officeDocument/2006/relationships/slideLayout" Target="../slideLayouts/slideLayout7.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96.png"/></Relationships>
</file>

<file path=ppt/slides/_rels/slide28.xml.rels><?xml version="1.0" encoding="UTF-8" standalone="yes"?>
<Relationships xmlns="http://schemas.openxmlformats.org/package/2006/relationships"><Relationship Id="rId8" Type="http://schemas.openxmlformats.org/officeDocument/2006/relationships/image" Target="../media/image109.png"/><Relationship Id="rId3" Type="http://schemas.openxmlformats.org/officeDocument/2006/relationships/image" Target="../media/image102.png"/><Relationship Id="rId7" Type="http://schemas.openxmlformats.org/officeDocument/2006/relationships/image" Target="../media/image106.png"/><Relationship Id="rId2" Type="http://schemas.openxmlformats.org/officeDocument/2006/relationships/image" Target="../media/image101.png"/><Relationship Id="rId1" Type="http://schemas.openxmlformats.org/officeDocument/2006/relationships/slideLayout" Target="../slideLayouts/slideLayout7.xml"/><Relationship Id="rId6" Type="http://schemas.openxmlformats.org/officeDocument/2006/relationships/image" Target="../media/image105.png"/><Relationship Id="rId5" Type="http://schemas.openxmlformats.org/officeDocument/2006/relationships/image" Target="../media/image104.png"/><Relationship Id="rId10" Type="http://schemas.openxmlformats.org/officeDocument/2006/relationships/image" Target="../media/image112.png"/><Relationship Id="rId4" Type="http://schemas.openxmlformats.org/officeDocument/2006/relationships/image" Target="../media/image103.png"/><Relationship Id="rId9" Type="http://schemas.openxmlformats.org/officeDocument/2006/relationships/image" Target="../media/image111.png"/></Relationships>
</file>

<file path=ppt/slides/_rels/slide29.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17.gif"/><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11.png"/><Relationship Id="rId2" Type="http://schemas.openxmlformats.org/officeDocument/2006/relationships/image" Target="../media/image500.png"/><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530.png"/><Relationship Id="rId4" Type="http://schemas.openxmlformats.org/officeDocument/2006/relationships/image" Target="../media/image520.png"/></Relationships>
</file>

<file path=ppt/slides/_rels/slide6.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image" Target="../media/image29.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32.png"/><Relationship Id="rId4" Type="http://schemas.openxmlformats.org/officeDocument/2006/relationships/image" Target="../media/image31.png"/></Relationships>
</file>

<file path=ppt/slides/_rels/slide7.xml.rels><?xml version="1.0" encoding="UTF-8" standalone="yes"?>
<Relationships xmlns="http://schemas.openxmlformats.org/package/2006/relationships"><Relationship Id="rId8" Type="http://schemas.openxmlformats.org/officeDocument/2006/relationships/image" Target="../media/image660.png"/><Relationship Id="rId3" Type="http://schemas.openxmlformats.org/officeDocument/2006/relationships/image" Target="../media/image4.png"/><Relationship Id="rId7" Type="http://schemas.openxmlformats.org/officeDocument/2006/relationships/image" Target="../media/image650.png"/><Relationship Id="rId2" Type="http://schemas.openxmlformats.org/officeDocument/2006/relationships/image" Target="../media/image600.png"/><Relationship Id="rId1" Type="http://schemas.openxmlformats.org/officeDocument/2006/relationships/slideLayout" Target="../slideLayouts/slideLayout7.xml"/><Relationship Id="rId6" Type="http://schemas.openxmlformats.org/officeDocument/2006/relationships/image" Target="../media/image640.png"/><Relationship Id="rId5" Type="http://schemas.openxmlformats.org/officeDocument/2006/relationships/image" Target="../media/image630.png"/><Relationship Id="rId4" Type="http://schemas.openxmlformats.org/officeDocument/2006/relationships/image" Target="../media/image620.png"/><Relationship Id="rId9" Type="http://schemas.openxmlformats.org/officeDocument/2006/relationships/image" Target="../media/image670.png"/></Relationships>
</file>

<file path=ppt/slides/_rels/slide8.xml.rels><?xml version="1.0" encoding="UTF-8" standalone="yes"?>
<Relationships xmlns="http://schemas.openxmlformats.org/package/2006/relationships"><Relationship Id="rId3" Type="http://schemas.openxmlformats.org/officeDocument/2006/relationships/image" Target="../media/image691.png"/><Relationship Id="rId7" Type="http://schemas.openxmlformats.org/officeDocument/2006/relationships/image" Target="../media/image730.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712.png"/><Relationship Id="rId4" Type="http://schemas.openxmlformats.org/officeDocument/2006/relationships/image" Target="../media/image701.png"/></Relationships>
</file>

<file path=ppt/slides/_rels/slide9.xml.rels><?xml version="1.0" encoding="UTF-8" standalone="yes"?>
<Relationships xmlns="http://schemas.openxmlformats.org/package/2006/relationships"><Relationship Id="rId3" Type="http://schemas.openxmlformats.org/officeDocument/2006/relationships/image" Target="../media/image570.png"/><Relationship Id="rId2" Type="http://schemas.openxmlformats.org/officeDocument/2006/relationships/image" Target="../media/image741.png"/><Relationship Id="rId1" Type="http://schemas.openxmlformats.org/officeDocument/2006/relationships/slideLayout" Target="../slideLayouts/slideLayout7.xml"/><Relationship Id="rId5" Type="http://schemas.openxmlformats.org/officeDocument/2006/relationships/image" Target="../media/image7.gif"/><Relationship Id="rId4" Type="http://schemas.openxmlformats.org/officeDocument/2006/relationships/image" Target="../media/image58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AE97A1B-7A67-8F53-7EE1-AEBCDC9FBC25}"/>
              </a:ext>
            </a:extLst>
          </p:cNvPr>
          <p:cNvSpPr txBox="1"/>
          <p:nvPr/>
        </p:nvSpPr>
        <p:spPr>
          <a:xfrm>
            <a:off x="155663" y="175067"/>
            <a:ext cx="11951854" cy="769441"/>
          </a:xfrm>
          <a:prstGeom prst="rect">
            <a:avLst/>
          </a:prstGeom>
          <a:noFill/>
        </p:spPr>
        <p:txBody>
          <a:bodyPr wrap="square">
            <a:spAutoFit/>
          </a:bodyPr>
          <a:lstStyle/>
          <a:p>
            <a:r>
              <a:rPr lang="en-US" sz="4400" b="1" dirty="0">
                <a:latin typeface="Arial" panose="020B0604020202020204" pitchFamily="34" charset="0"/>
                <a:cs typeface="Arial" panose="020B0604020202020204" pitchFamily="34" charset="0"/>
              </a:rPr>
              <a:t>Manifold Learning and Artificial Intelligence</a:t>
            </a:r>
            <a:endParaRPr lang="en-US" sz="4400"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3964A525-0549-83A5-4648-2F915C9F6E1F}"/>
              </a:ext>
            </a:extLst>
          </p:cNvPr>
          <p:cNvSpPr txBox="1"/>
          <p:nvPr/>
        </p:nvSpPr>
        <p:spPr>
          <a:xfrm>
            <a:off x="39757" y="769107"/>
            <a:ext cx="11508509" cy="2123658"/>
          </a:xfrm>
          <a:prstGeom prst="rect">
            <a:avLst/>
          </a:prstGeom>
          <a:noFill/>
        </p:spPr>
        <p:txBody>
          <a:bodyPr wrap="square" rtlCol="0">
            <a:spAutoFit/>
          </a:bodyPr>
          <a:lstStyle/>
          <a:p>
            <a:pPr algn="ctr"/>
            <a:r>
              <a:rPr lang="en-US" sz="4400" b="1" dirty="0">
                <a:latin typeface="Arial" panose="020B0604020202020204" pitchFamily="34" charset="0"/>
                <a:cs typeface="Arial" panose="020B0604020202020204" pitchFamily="34" charset="0"/>
              </a:rPr>
              <a:t>Lecture 5</a:t>
            </a:r>
          </a:p>
          <a:p>
            <a:pPr algn="ctr"/>
            <a:r>
              <a:rPr lang="en-US" sz="4400" b="1" dirty="0">
                <a:solidFill>
                  <a:srgbClr val="FF0000"/>
                </a:solidFill>
                <a:latin typeface="Arial" panose="020B0604020202020204" pitchFamily="34" charset="0"/>
                <a:cs typeface="Arial" panose="020B0604020202020204" pitchFamily="34" charset="0"/>
              </a:rPr>
              <a:t>Generative AI (3)</a:t>
            </a:r>
          </a:p>
          <a:p>
            <a:pPr algn="ctr"/>
            <a:r>
              <a:rPr lang="en-US" sz="4400" b="1" dirty="0">
                <a:solidFill>
                  <a:srgbClr val="FF0000"/>
                </a:solidFill>
                <a:latin typeface="Arial" panose="020B0604020202020204" pitchFamily="34" charset="0"/>
                <a:cs typeface="Arial" panose="020B0604020202020204" pitchFamily="34" charset="0"/>
              </a:rPr>
              <a:t>Optimal Denoising Diffusion  Models</a:t>
            </a:r>
          </a:p>
        </p:txBody>
      </p:sp>
      <p:sp>
        <p:nvSpPr>
          <p:cNvPr id="7" name="TextBox 6">
            <a:extLst>
              <a:ext uri="{FF2B5EF4-FFF2-40B4-BE49-F238E27FC236}">
                <a16:creationId xmlns:a16="http://schemas.microsoft.com/office/drawing/2014/main" id="{59D40745-3B1B-0A8B-3C74-1330F1040269}"/>
              </a:ext>
            </a:extLst>
          </p:cNvPr>
          <p:cNvSpPr txBox="1"/>
          <p:nvPr/>
        </p:nvSpPr>
        <p:spPr>
          <a:xfrm>
            <a:off x="476186" y="3562256"/>
            <a:ext cx="12228945" cy="2220544"/>
          </a:xfrm>
          <a:prstGeom prst="rect">
            <a:avLst/>
          </a:prstGeom>
          <a:noFill/>
        </p:spPr>
        <p:txBody>
          <a:bodyPr wrap="square">
            <a:spAutoFit/>
          </a:bodyPr>
          <a:lstStyle/>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   Time: 9:00 pm, US East Time, 12/03/2022</a:t>
            </a: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             10:00 am, Beijing Time. 12/04/2022</a:t>
            </a: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Zoom                         </a:t>
            </a:r>
            <a:r>
              <a:rPr lang="en-US" sz="2000" dirty="0">
                <a:latin typeface="Arial" panose="020B0604020202020204" pitchFamily="34" charset="0"/>
                <a:cs typeface="Arial" panose="020B0604020202020204" pitchFamily="34" charset="0"/>
              </a:rPr>
              <a:t>https://uwmadison.zoom.us/j/93316139423?pwd=Q0NVWFYvRFg5RmxCNkwxMmYrbW41dz09</a:t>
            </a:r>
          </a:p>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Meeting ID: 933 1613 9423</a:t>
            </a:r>
          </a:p>
          <a:p>
            <a:pPr marL="342900" indent="-342900">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Passcode: 416262</a:t>
            </a:r>
          </a:p>
        </p:txBody>
      </p:sp>
      <p:sp>
        <p:nvSpPr>
          <p:cNvPr id="11" name="TextBox 10">
            <a:extLst>
              <a:ext uri="{FF2B5EF4-FFF2-40B4-BE49-F238E27FC236}">
                <a16:creationId xmlns:a16="http://schemas.microsoft.com/office/drawing/2014/main" id="{BEDD06EF-E566-CC8C-7598-8CEF268501B9}"/>
              </a:ext>
            </a:extLst>
          </p:cNvPr>
          <p:cNvSpPr txBox="1"/>
          <p:nvPr/>
        </p:nvSpPr>
        <p:spPr>
          <a:xfrm>
            <a:off x="2845602" y="5990626"/>
            <a:ext cx="7271326" cy="461665"/>
          </a:xfrm>
          <a:prstGeom prst="rect">
            <a:avLst/>
          </a:prstGeom>
          <a:noFill/>
        </p:spPr>
        <p:txBody>
          <a:bodyPr wrap="square">
            <a:spAutoFit/>
          </a:bodyPr>
          <a:lstStyle/>
          <a:p>
            <a:r>
              <a:rPr lang="en-US" sz="2400" dirty="0" err="1">
                <a:latin typeface="Arial" panose="020B0604020202020204" pitchFamily="34" charset="0"/>
                <a:cs typeface="Arial" panose="020B0604020202020204" pitchFamily="34" charset="0"/>
              </a:rPr>
              <a:t>Github</a:t>
            </a:r>
            <a:r>
              <a:rPr lang="en-US" sz="2400" dirty="0">
                <a:latin typeface="Arial" panose="020B0604020202020204" pitchFamily="34" charset="0"/>
                <a:cs typeface="Arial" panose="020B0604020202020204" pitchFamily="34" charset="0"/>
              </a:rPr>
              <a:t> Address: https://ai2healthcare.github.io/</a:t>
            </a:r>
          </a:p>
        </p:txBody>
      </p:sp>
      <p:sp>
        <p:nvSpPr>
          <p:cNvPr id="2" name="TextBox 1">
            <a:extLst>
              <a:ext uri="{FF2B5EF4-FFF2-40B4-BE49-F238E27FC236}">
                <a16:creationId xmlns:a16="http://schemas.microsoft.com/office/drawing/2014/main" id="{8DE31F88-972D-CB78-EB39-CD52453B5767}"/>
              </a:ext>
            </a:extLst>
          </p:cNvPr>
          <p:cNvSpPr txBox="1"/>
          <p:nvPr/>
        </p:nvSpPr>
        <p:spPr>
          <a:xfrm>
            <a:off x="2609022" y="2834080"/>
            <a:ext cx="8567530" cy="461665"/>
          </a:xfrm>
          <a:prstGeom prst="rect">
            <a:avLst/>
          </a:prstGeom>
          <a:noFill/>
        </p:spPr>
        <p:txBody>
          <a:bodyPr wrap="square" rtlCol="0">
            <a:spAutoFit/>
          </a:bodyPr>
          <a:lstStyle/>
          <a:p>
            <a:r>
              <a:rPr lang="en-US" sz="2400" dirty="0">
                <a:latin typeface="Arial" panose="020B0604020202020204" pitchFamily="34" charset="0"/>
                <a:cs typeface="Arial" panose="020B0604020202020204" pitchFamily="34" charset="0"/>
              </a:rPr>
              <a:t>Momiao Xiong, University of Texas School of Public Health</a:t>
            </a:r>
          </a:p>
        </p:txBody>
      </p:sp>
    </p:spTree>
    <p:extLst>
      <p:ext uri="{BB962C8B-B14F-4D97-AF65-F5344CB8AC3E}">
        <p14:creationId xmlns:p14="http://schemas.microsoft.com/office/powerpoint/2010/main" val="29989534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912A9F15-A379-EB59-7EED-83B9E50E1F74}"/>
                  </a:ext>
                </a:extLst>
              </p:cNvPr>
              <p:cNvSpPr txBox="1"/>
              <p:nvPr/>
            </p:nvSpPr>
            <p:spPr>
              <a:xfrm>
                <a:off x="664265" y="273325"/>
                <a:ext cx="10863469" cy="2009396"/>
              </a:xfrm>
              <a:prstGeom prst="rect">
                <a:avLst/>
              </a:prstGeom>
              <a:noFill/>
            </p:spPr>
            <p:txBody>
              <a:bodyPr wrap="square" rtlCol="0">
                <a:spAutoFit/>
              </a:bodyPr>
              <a:lstStyle/>
              <a:p>
                <a:r>
                  <a:rPr lang="en-US" sz="2400" dirty="0">
                    <a:latin typeface="Arial" panose="020B0604020202020204" pitchFamily="34" charset="0"/>
                    <a:cs typeface="Arial" panose="020B0604020202020204" pitchFamily="34" charset="0"/>
                  </a:rPr>
                  <a:t>Since the joint distribution </a:t>
                </a:r>
                <a14:m>
                  <m:oMath xmlns:m="http://schemas.openxmlformats.org/officeDocument/2006/math">
                    <m:sSub>
                      <m:sSubPr>
                        <m:ctrlPr>
                          <a:rPr lang="en-US" sz="2400" i="1" smtClean="0">
                            <a:latin typeface="Cambria Math" panose="02040503050406030204" pitchFamily="18" charset="0"/>
                            <a:cs typeface="Arial" panose="020B0604020202020204" pitchFamily="34" charset="0"/>
                          </a:rPr>
                        </m:ctrlPr>
                      </m:sSubPr>
                      <m:e>
                        <m:r>
                          <a:rPr lang="en-US" sz="2400" b="0" i="1" smtClean="0">
                            <a:latin typeface="Cambria Math" panose="02040503050406030204" pitchFamily="18" charset="0"/>
                            <a:cs typeface="Arial" panose="020B0604020202020204" pitchFamily="34" charset="0"/>
                          </a:rPr>
                          <m:t>𝑃</m:t>
                        </m:r>
                      </m:e>
                      <m:sub>
                        <m:r>
                          <a:rPr lang="en-US" sz="2400" i="1" smtClean="0">
                            <a:latin typeface="Cambria Math" panose="02040503050406030204" pitchFamily="18" charset="0"/>
                            <a:ea typeface="Cambria Math" panose="02040503050406030204" pitchFamily="18" charset="0"/>
                            <a:cs typeface="Arial" panose="020B0604020202020204" pitchFamily="34" charset="0"/>
                          </a:rPr>
                          <m:t>𝜃</m:t>
                        </m:r>
                      </m:sub>
                    </m:sSub>
                    <m:r>
                      <a:rPr lang="en-US" sz="2400" b="0" i="1" smtClean="0">
                        <a:latin typeface="Cambria Math" panose="02040503050406030204" pitchFamily="18" charset="0"/>
                        <a:cs typeface="Arial" panose="020B0604020202020204" pitchFamily="34" charset="0"/>
                      </a:rPr>
                      <m:t>(</m:t>
                    </m:r>
                    <m:sSub>
                      <m:sSubPr>
                        <m:ctrlPr>
                          <a:rPr lang="en-US" sz="2400" b="0" i="1" smtClean="0">
                            <a:latin typeface="Cambria Math" panose="02040503050406030204" pitchFamily="18" charset="0"/>
                            <a:cs typeface="Arial" panose="020B0604020202020204" pitchFamily="34" charset="0"/>
                          </a:rPr>
                        </m:ctrlPr>
                      </m:sSubPr>
                      <m:e>
                        <m:r>
                          <a:rPr lang="en-US" sz="2400" b="0" i="1" smtClean="0">
                            <a:latin typeface="Cambria Math" panose="02040503050406030204" pitchFamily="18" charset="0"/>
                            <a:cs typeface="Arial" panose="020B0604020202020204" pitchFamily="34" charset="0"/>
                          </a:rPr>
                          <m:t>𝑥</m:t>
                        </m:r>
                      </m:e>
                      <m:sub>
                        <m:r>
                          <a:rPr lang="en-US" sz="2400" b="0" i="1" smtClean="0">
                            <a:latin typeface="Cambria Math" panose="02040503050406030204" pitchFamily="18" charset="0"/>
                            <a:cs typeface="Arial" panose="020B0604020202020204" pitchFamily="34" charset="0"/>
                          </a:rPr>
                          <m:t>0:</m:t>
                        </m:r>
                        <m:r>
                          <a:rPr lang="en-US" sz="2400" b="0" i="1" smtClean="0">
                            <a:latin typeface="Cambria Math" panose="02040503050406030204" pitchFamily="18" charset="0"/>
                            <a:cs typeface="Arial" panose="020B0604020202020204" pitchFamily="34" charset="0"/>
                          </a:rPr>
                          <m:t>𝑇</m:t>
                        </m:r>
                      </m:sub>
                    </m:sSub>
                    <m:r>
                      <a:rPr lang="en-US" sz="2400" b="0" i="1" smtClean="0">
                        <a:latin typeface="Cambria Math" panose="02040503050406030204" pitchFamily="18" charset="0"/>
                        <a:cs typeface="Arial" panose="020B0604020202020204" pitchFamily="34" charset="0"/>
                      </a:rPr>
                      <m:t>)</m:t>
                    </m:r>
                  </m:oMath>
                </a14:m>
                <a:r>
                  <a:rPr lang="en-US" sz="2400" dirty="0">
                    <a:latin typeface="Arial" panose="020B0604020202020204" pitchFamily="34" charset="0"/>
                    <a:cs typeface="Arial" panose="020B0604020202020204" pitchFamily="34" charset="0"/>
                  </a:rPr>
                  <a:t> is difficult to learn, we use the posterior distribution </a:t>
                </a:r>
                <a14:m>
                  <m:oMath xmlns:m="http://schemas.openxmlformats.org/officeDocument/2006/math">
                    <m:r>
                      <a:rPr lang="en-US" sz="2400" b="0" i="1" smtClean="0">
                        <a:latin typeface="Cambria Math" panose="02040503050406030204" pitchFamily="18" charset="0"/>
                        <a:cs typeface="Arial" panose="020B0604020202020204" pitchFamily="34" charset="0"/>
                      </a:rPr>
                      <m:t>𝑞</m:t>
                    </m:r>
                    <m:r>
                      <a:rPr lang="en-US" sz="2400" b="0" i="1" smtClean="0">
                        <a:latin typeface="Cambria Math" panose="02040503050406030204" pitchFamily="18" charset="0"/>
                        <a:cs typeface="Arial" panose="020B0604020202020204" pitchFamily="34" charset="0"/>
                      </a:rPr>
                      <m:t>(</m:t>
                    </m:r>
                    <m:sSub>
                      <m:sSubPr>
                        <m:ctrlPr>
                          <a:rPr lang="en-US" sz="2400" b="0" i="1" smtClean="0">
                            <a:latin typeface="Cambria Math" panose="02040503050406030204" pitchFamily="18" charset="0"/>
                            <a:cs typeface="Arial" panose="020B0604020202020204" pitchFamily="34" charset="0"/>
                          </a:rPr>
                        </m:ctrlPr>
                      </m:sSubPr>
                      <m:e>
                        <m:r>
                          <a:rPr lang="en-US" sz="2400" b="0" i="1" smtClean="0">
                            <a:latin typeface="Cambria Math" panose="02040503050406030204" pitchFamily="18" charset="0"/>
                            <a:cs typeface="Arial" panose="020B0604020202020204" pitchFamily="34" charset="0"/>
                          </a:rPr>
                          <m:t>𝑥</m:t>
                        </m:r>
                      </m:e>
                      <m:sub>
                        <m:r>
                          <a:rPr lang="en-US" sz="2400" b="0" i="1" smtClean="0">
                            <a:latin typeface="Cambria Math" panose="02040503050406030204" pitchFamily="18" charset="0"/>
                            <a:cs typeface="Arial" panose="020B0604020202020204" pitchFamily="34" charset="0"/>
                          </a:rPr>
                          <m:t>1:</m:t>
                        </m:r>
                        <m:r>
                          <a:rPr lang="en-US" sz="2400" b="0" i="1" smtClean="0">
                            <a:latin typeface="Cambria Math" panose="02040503050406030204" pitchFamily="18" charset="0"/>
                            <a:cs typeface="Arial" panose="020B0604020202020204" pitchFamily="34" charset="0"/>
                          </a:rPr>
                          <m:t>𝑇</m:t>
                        </m:r>
                      </m:sub>
                    </m:sSub>
                    <m:r>
                      <a:rPr lang="en-US" sz="2400" b="0" i="1" smtClean="0">
                        <a:latin typeface="Cambria Math" panose="02040503050406030204" pitchFamily="18" charset="0"/>
                        <a:cs typeface="Arial" panose="020B0604020202020204" pitchFamily="34" charset="0"/>
                      </a:rPr>
                      <m:t>|</m:t>
                    </m:r>
                    <m:sSub>
                      <m:sSubPr>
                        <m:ctrlPr>
                          <a:rPr lang="en-US" sz="2400" b="0" i="1" smtClean="0">
                            <a:latin typeface="Cambria Math" panose="02040503050406030204" pitchFamily="18" charset="0"/>
                            <a:cs typeface="Arial" panose="020B0604020202020204" pitchFamily="34" charset="0"/>
                          </a:rPr>
                        </m:ctrlPr>
                      </m:sSubPr>
                      <m:e>
                        <m:r>
                          <a:rPr lang="en-US" sz="2400" b="0" i="1" smtClean="0">
                            <a:latin typeface="Cambria Math" panose="02040503050406030204" pitchFamily="18" charset="0"/>
                            <a:cs typeface="Arial" panose="020B0604020202020204" pitchFamily="34" charset="0"/>
                          </a:rPr>
                          <m:t>𝑥</m:t>
                        </m:r>
                      </m:e>
                      <m:sub>
                        <m:r>
                          <a:rPr lang="en-US" sz="2400" b="0" i="1" smtClean="0">
                            <a:latin typeface="Cambria Math" panose="02040503050406030204" pitchFamily="18" charset="0"/>
                            <a:cs typeface="Arial" panose="020B0604020202020204" pitchFamily="34" charset="0"/>
                          </a:rPr>
                          <m:t>0</m:t>
                        </m:r>
                      </m:sub>
                    </m:sSub>
                    <m:r>
                      <a:rPr lang="en-US" sz="2400" b="0" i="1" smtClean="0">
                        <a:latin typeface="Cambria Math" panose="02040503050406030204" pitchFamily="18" charset="0"/>
                        <a:cs typeface="Arial" panose="020B0604020202020204" pitchFamily="34" charset="0"/>
                      </a:rPr>
                      <m:t>)</m:t>
                    </m:r>
                  </m:oMath>
                </a14:m>
                <a:r>
                  <a:rPr lang="en-US" sz="2400" dirty="0">
                    <a:latin typeface="Arial" panose="020B0604020202020204" pitchFamily="34" charset="0"/>
                    <a:cs typeface="Arial" panose="020B0604020202020204" pitchFamily="34" charset="0"/>
                  </a:rPr>
                  <a:t> to approximate the distribution </a:t>
                </a:r>
                <a14:m>
                  <m:oMath xmlns:m="http://schemas.openxmlformats.org/officeDocument/2006/math">
                    <m:sSub>
                      <m:sSubPr>
                        <m:ctrlPr>
                          <a:rPr lang="en-US" sz="2400" i="1" smtClean="0">
                            <a:latin typeface="Cambria Math" panose="02040503050406030204" pitchFamily="18" charset="0"/>
                            <a:cs typeface="Arial" panose="020B0604020202020204" pitchFamily="34" charset="0"/>
                          </a:rPr>
                        </m:ctrlPr>
                      </m:sSubPr>
                      <m:e>
                        <m:r>
                          <a:rPr lang="en-US" sz="2400" b="0" i="1" smtClean="0">
                            <a:latin typeface="Cambria Math" panose="02040503050406030204" pitchFamily="18" charset="0"/>
                            <a:cs typeface="Arial" panose="020B0604020202020204" pitchFamily="34" charset="0"/>
                          </a:rPr>
                          <m:t>𝑃</m:t>
                        </m:r>
                      </m:e>
                      <m:sub>
                        <m:r>
                          <a:rPr lang="en-US" sz="2400" i="1" smtClean="0">
                            <a:latin typeface="Cambria Math" panose="02040503050406030204" pitchFamily="18" charset="0"/>
                            <a:ea typeface="Cambria Math" panose="02040503050406030204" pitchFamily="18" charset="0"/>
                            <a:cs typeface="Arial" panose="020B0604020202020204" pitchFamily="34" charset="0"/>
                          </a:rPr>
                          <m:t>𝜃</m:t>
                        </m:r>
                      </m:sub>
                    </m:sSub>
                    <m:r>
                      <a:rPr lang="en-US" sz="2400" b="0" i="1" smtClean="0">
                        <a:latin typeface="Cambria Math" panose="02040503050406030204" pitchFamily="18" charset="0"/>
                        <a:cs typeface="Arial" panose="020B0604020202020204" pitchFamily="34" charset="0"/>
                      </a:rPr>
                      <m:t>(</m:t>
                    </m:r>
                    <m:sSub>
                      <m:sSubPr>
                        <m:ctrlPr>
                          <a:rPr lang="en-US" sz="2400" b="0" i="1" smtClean="0">
                            <a:latin typeface="Cambria Math" panose="02040503050406030204" pitchFamily="18" charset="0"/>
                            <a:cs typeface="Arial" panose="020B0604020202020204" pitchFamily="34" charset="0"/>
                          </a:rPr>
                        </m:ctrlPr>
                      </m:sSubPr>
                      <m:e>
                        <m:r>
                          <a:rPr lang="en-US" sz="2400" b="0" i="1" smtClean="0">
                            <a:latin typeface="Cambria Math" panose="02040503050406030204" pitchFamily="18" charset="0"/>
                            <a:cs typeface="Arial" panose="020B0604020202020204" pitchFamily="34" charset="0"/>
                          </a:rPr>
                          <m:t>𝑥</m:t>
                        </m:r>
                      </m:e>
                      <m:sub>
                        <m:r>
                          <a:rPr lang="en-US" sz="2400" b="0" i="1" smtClean="0">
                            <a:latin typeface="Cambria Math" panose="02040503050406030204" pitchFamily="18" charset="0"/>
                            <a:cs typeface="Arial" panose="020B0604020202020204" pitchFamily="34" charset="0"/>
                          </a:rPr>
                          <m:t>0:</m:t>
                        </m:r>
                        <m:r>
                          <a:rPr lang="en-US" sz="2400" b="0" i="1" smtClean="0">
                            <a:latin typeface="Cambria Math" panose="02040503050406030204" pitchFamily="18" charset="0"/>
                            <a:cs typeface="Arial" panose="020B0604020202020204" pitchFamily="34" charset="0"/>
                          </a:rPr>
                          <m:t>𝑇</m:t>
                        </m:r>
                      </m:sub>
                    </m:sSub>
                    <m:r>
                      <a:rPr lang="en-US" sz="2400" b="0" i="1" smtClean="0">
                        <a:latin typeface="Cambria Math" panose="02040503050406030204" pitchFamily="18" charset="0"/>
                        <a:cs typeface="Arial" panose="020B0604020202020204" pitchFamily="34" charset="0"/>
                      </a:rPr>
                      <m:t>)</m:t>
                    </m:r>
                  </m:oMath>
                </a14:m>
                <a:r>
                  <a:rPr lang="en-US" sz="2400" dirty="0">
                    <a:latin typeface="Arial" panose="020B0604020202020204" pitchFamily="34" charset="0"/>
                    <a:cs typeface="Arial" panose="020B0604020202020204" pitchFamily="34" charset="0"/>
                  </a:rPr>
                  <a:t>. The posterior distribution </a:t>
                </a:r>
                <a14:m>
                  <m:oMath xmlns:m="http://schemas.openxmlformats.org/officeDocument/2006/math">
                    <m:r>
                      <a:rPr lang="en-US" sz="2400" b="0" i="1" smtClean="0">
                        <a:latin typeface="Cambria Math" panose="02040503050406030204" pitchFamily="18" charset="0"/>
                        <a:cs typeface="Arial" panose="020B0604020202020204" pitchFamily="34" charset="0"/>
                      </a:rPr>
                      <m:t>𝑞</m:t>
                    </m:r>
                    <m:r>
                      <a:rPr lang="en-US" sz="2400" b="0" i="1" smtClean="0">
                        <a:latin typeface="Cambria Math" panose="02040503050406030204" pitchFamily="18" charset="0"/>
                        <a:cs typeface="Arial" panose="020B0604020202020204" pitchFamily="34" charset="0"/>
                      </a:rPr>
                      <m:t>(</m:t>
                    </m:r>
                    <m:sSub>
                      <m:sSubPr>
                        <m:ctrlPr>
                          <a:rPr lang="en-US" sz="2400" b="0" i="1" smtClean="0">
                            <a:latin typeface="Cambria Math" panose="02040503050406030204" pitchFamily="18" charset="0"/>
                            <a:cs typeface="Arial" panose="020B0604020202020204" pitchFamily="34" charset="0"/>
                          </a:rPr>
                        </m:ctrlPr>
                      </m:sSubPr>
                      <m:e>
                        <m:r>
                          <a:rPr lang="en-US" sz="2400" b="0" i="1" smtClean="0">
                            <a:latin typeface="Cambria Math" panose="02040503050406030204" pitchFamily="18" charset="0"/>
                            <a:cs typeface="Arial" panose="020B0604020202020204" pitchFamily="34" charset="0"/>
                          </a:rPr>
                          <m:t>𝑥</m:t>
                        </m:r>
                      </m:e>
                      <m:sub>
                        <m:r>
                          <a:rPr lang="en-US" sz="2400" b="0" i="1" smtClean="0">
                            <a:latin typeface="Cambria Math" panose="02040503050406030204" pitchFamily="18" charset="0"/>
                            <a:cs typeface="Arial" panose="020B0604020202020204" pitchFamily="34" charset="0"/>
                          </a:rPr>
                          <m:t>1:</m:t>
                        </m:r>
                        <m:r>
                          <a:rPr lang="en-US" sz="2400" b="0" i="1" smtClean="0">
                            <a:latin typeface="Cambria Math" panose="02040503050406030204" pitchFamily="18" charset="0"/>
                            <a:cs typeface="Arial" panose="020B0604020202020204" pitchFamily="34" charset="0"/>
                          </a:rPr>
                          <m:t>𝑇</m:t>
                        </m:r>
                      </m:sub>
                    </m:sSub>
                    <m:r>
                      <a:rPr lang="en-US" sz="2400" b="0" i="1" smtClean="0">
                        <a:latin typeface="Cambria Math" panose="02040503050406030204" pitchFamily="18" charset="0"/>
                        <a:cs typeface="Arial" panose="020B0604020202020204" pitchFamily="34" charset="0"/>
                      </a:rPr>
                      <m:t>|</m:t>
                    </m:r>
                    <m:sSub>
                      <m:sSubPr>
                        <m:ctrlPr>
                          <a:rPr lang="en-US" sz="2400" b="0" i="1" smtClean="0">
                            <a:latin typeface="Cambria Math" panose="02040503050406030204" pitchFamily="18" charset="0"/>
                            <a:cs typeface="Arial" panose="020B0604020202020204" pitchFamily="34" charset="0"/>
                          </a:rPr>
                        </m:ctrlPr>
                      </m:sSubPr>
                      <m:e>
                        <m:r>
                          <a:rPr lang="en-US" sz="2400" b="0" i="1" smtClean="0">
                            <a:latin typeface="Cambria Math" panose="02040503050406030204" pitchFamily="18" charset="0"/>
                            <a:cs typeface="Arial" panose="020B0604020202020204" pitchFamily="34" charset="0"/>
                          </a:rPr>
                          <m:t>𝑥</m:t>
                        </m:r>
                      </m:e>
                      <m:sub>
                        <m:r>
                          <a:rPr lang="en-US" sz="2400" b="0" i="1" smtClean="0">
                            <a:latin typeface="Cambria Math" panose="02040503050406030204" pitchFamily="18" charset="0"/>
                            <a:cs typeface="Arial" panose="020B0604020202020204" pitchFamily="34" charset="0"/>
                          </a:rPr>
                          <m:t>0</m:t>
                        </m:r>
                      </m:sub>
                    </m:sSub>
                    <m:r>
                      <a:rPr lang="en-US" sz="2400" b="0" i="1" smtClean="0">
                        <a:latin typeface="Cambria Math" panose="02040503050406030204" pitchFamily="18" charset="0"/>
                        <a:cs typeface="Arial" panose="020B0604020202020204" pitchFamily="34" charset="0"/>
                      </a:rPr>
                      <m:t>)</m:t>
                    </m:r>
                  </m:oMath>
                </a14:m>
                <a:r>
                  <a:rPr lang="en-US" sz="2400" dirty="0">
                    <a:latin typeface="Arial" panose="020B0604020202020204" pitchFamily="34" charset="0"/>
                    <a:cs typeface="Arial" panose="020B0604020202020204" pitchFamily="34" charset="0"/>
                  </a:rPr>
                  <a:t> defines the </a:t>
                </a:r>
                <a:r>
                  <a:rPr lang="en-US" sz="2400" b="1" dirty="0">
                    <a:solidFill>
                      <a:srgbClr val="FF0000"/>
                    </a:solidFill>
                    <a:latin typeface="Arial" panose="020B0604020202020204" pitchFamily="34" charset="0"/>
                    <a:cs typeface="Arial" panose="020B0604020202020204" pitchFamily="34" charset="0"/>
                  </a:rPr>
                  <a:t>forward diffusion process </a:t>
                </a:r>
                <a:r>
                  <a:rPr lang="en-US" sz="2400" dirty="0">
                    <a:latin typeface="Arial" panose="020B0604020202020204" pitchFamily="34" charset="0"/>
                    <a:cs typeface="Arial" panose="020B0604020202020204" pitchFamily="34" charset="0"/>
                  </a:rPr>
                  <a:t>where  Gaussian noises with schedule </a:t>
                </a:r>
                <a14:m>
                  <m:oMath xmlns:m="http://schemas.openxmlformats.org/officeDocument/2006/math">
                    <m:sSub>
                      <m:sSubPr>
                        <m:ctrlPr>
                          <a:rPr lang="en-US" sz="2400" i="1" smtClean="0">
                            <a:latin typeface="Cambria Math" panose="02040503050406030204" pitchFamily="18" charset="0"/>
                            <a:cs typeface="Arial" panose="020B0604020202020204" pitchFamily="34" charset="0"/>
                          </a:rPr>
                        </m:ctrlPr>
                      </m:sSubPr>
                      <m:e>
                        <m:r>
                          <a:rPr lang="en-US" sz="2400" i="1" smtClean="0">
                            <a:latin typeface="Cambria Math" panose="02040503050406030204" pitchFamily="18" charset="0"/>
                            <a:ea typeface="Cambria Math" panose="02040503050406030204" pitchFamily="18" charset="0"/>
                            <a:cs typeface="Arial" panose="020B0604020202020204" pitchFamily="34" charset="0"/>
                          </a:rPr>
                          <m:t>𝛽</m:t>
                        </m:r>
                      </m:e>
                      <m:sub>
                        <m:r>
                          <a:rPr lang="en-US" sz="2400" b="0" i="1" smtClean="0">
                            <a:latin typeface="Cambria Math" panose="02040503050406030204" pitchFamily="18" charset="0"/>
                            <a:cs typeface="Arial" panose="020B0604020202020204" pitchFamily="34" charset="0"/>
                          </a:rPr>
                          <m:t>1</m:t>
                        </m:r>
                      </m:sub>
                    </m:sSub>
                    <m:r>
                      <a:rPr lang="en-US" sz="2400" b="0" i="1" smtClean="0">
                        <a:latin typeface="Cambria Math" panose="02040503050406030204" pitchFamily="18" charset="0"/>
                        <a:cs typeface="Arial" panose="020B0604020202020204" pitchFamily="34" charset="0"/>
                      </a:rPr>
                      <m:t>,…, </m:t>
                    </m:r>
                    <m:sSub>
                      <m:sSubPr>
                        <m:ctrlPr>
                          <a:rPr lang="en-US" sz="2400" b="0" i="1" smtClean="0">
                            <a:latin typeface="Cambria Math" panose="02040503050406030204" pitchFamily="18" charset="0"/>
                            <a:cs typeface="Arial" panose="020B0604020202020204" pitchFamily="34" charset="0"/>
                          </a:rPr>
                        </m:ctrlPr>
                      </m:sSubPr>
                      <m:e>
                        <m:r>
                          <a:rPr lang="en-US" sz="2400" b="0" i="1" smtClean="0">
                            <a:latin typeface="Cambria Math" panose="02040503050406030204" pitchFamily="18" charset="0"/>
                            <a:ea typeface="Cambria Math" panose="02040503050406030204" pitchFamily="18" charset="0"/>
                            <a:cs typeface="Arial" panose="020B0604020202020204" pitchFamily="34" charset="0"/>
                          </a:rPr>
                          <m:t>𝛽</m:t>
                        </m:r>
                      </m:e>
                      <m:sub>
                        <m:r>
                          <a:rPr lang="en-US" sz="2400" b="0" i="1" smtClean="0">
                            <a:latin typeface="Cambria Math" panose="02040503050406030204" pitchFamily="18" charset="0"/>
                            <a:cs typeface="Arial" panose="020B0604020202020204" pitchFamily="34" charset="0"/>
                          </a:rPr>
                          <m:t>𝑇</m:t>
                        </m:r>
                      </m:sub>
                    </m:sSub>
                  </m:oMath>
                </a14:m>
                <a:r>
                  <a:rPr lang="en-US" sz="2400" dirty="0">
                    <a:latin typeface="Arial" panose="020B0604020202020204" pitchFamily="34" charset="0"/>
                    <a:cs typeface="Arial" panose="020B0604020202020204" pitchFamily="34" charset="0"/>
                  </a:rPr>
                  <a:t> are gradually added:</a:t>
                </a:r>
              </a:p>
              <a:p>
                <a14:m>
                  <m:oMath xmlns:m="http://schemas.openxmlformats.org/officeDocument/2006/math">
                    <m:r>
                      <a:rPr lang="en-US" sz="2400" b="0" i="1" smtClean="0">
                        <a:latin typeface="Cambria Math" panose="02040503050406030204" pitchFamily="18" charset="0"/>
                        <a:cs typeface="Arial" panose="020B0604020202020204" pitchFamily="34" charset="0"/>
                      </a:rPr>
                      <m:t>𝑞</m:t>
                    </m:r>
                    <m:d>
                      <m:dPr>
                        <m:ctrlPr>
                          <a:rPr lang="en-US" sz="2400" b="0" i="1" smtClean="0">
                            <a:latin typeface="Cambria Math" panose="02040503050406030204" pitchFamily="18" charset="0"/>
                            <a:cs typeface="Arial" panose="020B0604020202020204" pitchFamily="34" charset="0"/>
                          </a:rPr>
                        </m:ctrlPr>
                      </m:dPr>
                      <m:e>
                        <m:sSub>
                          <m:sSubPr>
                            <m:ctrlPr>
                              <a:rPr lang="en-US" sz="2400" b="0" i="1" smtClean="0">
                                <a:latin typeface="Cambria Math" panose="02040503050406030204" pitchFamily="18" charset="0"/>
                                <a:cs typeface="Arial" panose="020B0604020202020204" pitchFamily="34" charset="0"/>
                              </a:rPr>
                            </m:ctrlPr>
                          </m:sSubPr>
                          <m:e>
                            <m:r>
                              <a:rPr lang="en-US" sz="2400" b="0" i="1" smtClean="0">
                                <a:latin typeface="Cambria Math" panose="02040503050406030204" pitchFamily="18" charset="0"/>
                                <a:cs typeface="Arial" panose="020B0604020202020204" pitchFamily="34" charset="0"/>
                              </a:rPr>
                              <m:t>𝑥</m:t>
                            </m:r>
                          </m:e>
                          <m:sub>
                            <m:r>
                              <a:rPr lang="en-US" sz="2400" b="0" i="1" smtClean="0">
                                <a:latin typeface="Cambria Math" panose="02040503050406030204" pitchFamily="18" charset="0"/>
                                <a:cs typeface="Arial" panose="020B0604020202020204" pitchFamily="34" charset="0"/>
                              </a:rPr>
                              <m:t>1:</m:t>
                            </m:r>
                            <m:r>
                              <a:rPr lang="en-US" sz="2400" b="0" i="1" smtClean="0">
                                <a:latin typeface="Cambria Math" panose="02040503050406030204" pitchFamily="18" charset="0"/>
                                <a:cs typeface="Arial" panose="020B0604020202020204" pitchFamily="34" charset="0"/>
                              </a:rPr>
                              <m:t>𝑇</m:t>
                            </m:r>
                          </m:sub>
                        </m:sSub>
                      </m:e>
                      <m:e>
                        <m:sSub>
                          <m:sSubPr>
                            <m:ctrlPr>
                              <a:rPr lang="en-US" sz="2400" b="0" i="1" smtClean="0">
                                <a:latin typeface="Cambria Math" panose="02040503050406030204" pitchFamily="18" charset="0"/>
                                <a:cs typeface="Arial" panose="020B0604020202020204" pitchFamily="34" charset="0"/>
                              </a:rPr>
                            </m:ctrlPr>
                          </m:sSubPr>
                          <m:e>
                            <m:r>
                              <a:rPr lang="en-US" sz="2400" b="0" i="1" smtClean="0">
                                <a:latin typeface="Cambria Math" panose="02040503050406030204" pitchFamily="18" charset="0"/>
                                <a:cs typeface="Arial" panose="020B0604020202020204" pitchFamily="34" charset="0"/>
                              </a:rPr>
                              <m:t>𝑥</m:t>
                            </m:r>
                          </m:e>
                          <m:sub>
                            <m:r>
                              <a:rPr lang="en-US" sz="2400" b="0" i="1" smtClean="0">
                                <a:latin typeface="Cambria Math" panose="02040503050406030204" pitchFamily="18" charset="0"/>
                                <a:cs typeface="Arial" panose="020B0604020202020204" pitchFamily="34" charset="0"/>
                              </a:rPr>
                              <m:t>0</m:t>
                            </m:r>
                          </m:sub>
                        </m:sSub>
                      </m:e>
                    </m:d>
                    <m:r>
                      <a:rPr lang="en-US" sz="2400" b="0" i="1" smtClean="0">
                        <a:latin typeface="Cambria Math" panose="02040503050406030204" pitchFamily="18" charset="0"/>
                        <a:cs typeface="Arial" panose="020B0604020202020204" pitchFamily="34" charset="0"/>
                      </a:rPr>
                      <m:t>= </m:t>
                    </m:r>
                    <m:nary>
                      <m:naryPr>
                        <m:chr m:val="∏"/>
                        <m:limLoc m:val="subSup"/>
                        <m:ctrlPr>
                          <a:rPr lang="en-US" sz="2400" b="0" i="1" smtClean="0">
                            <a:latin typeface="Cambria Math" panose="02040503050406030204" pitchFamily="18" charset="0"/>
                            <a:cs typeface="Arial" panose="020B0604020202020204" pitchFamily="34" charset="0"/>
                          </a:rPr>
                        </m:ctrlPr>
                      </m:naryPr>
                      <m:sub>
                        <m:r>
                          <m:rPr>
                            <m:brk m:alnAt="25"/>
                          </m:rPr>
                          <a:rPr lang="en-US" sz="2400" b="0" i="1" smtClean="0">
                            <a:latin typeface="Cambria Math" panose="02040503050406030204" pitchFamily="18" charset="0"/>
                            <a:cs typeface="Arial" panose="020B0604020202020204" pitchFamily="34" charset="0"/>
                          </a:rPr>
                          <m:t>𝑡</m:t>
                        </m:r>
                        <m:r>
                          <a:rPr lang="en-US" sz="2400" b="0" i="1" smtClean="0">
                            <a:latin typeface="Cambria Math" panose="02040503050406030204" pitchFamily="18" charset="0"/>
                            <a:cs typeface="Arial" panose="020B0604020202020204" pitchFamily="34" charset="0"/>
                          </a:rPr>
                          <m:t>=1</m:t>
                        </m:r>
                      </m:sub>
                      <m:sup>
                        <m:r>
                          <a:rPr lang="en-US" sz="2400" b="0" i="1" smtClean="0">
                            <a:latin typeface="Cambria Math" panose="02040503050406030204" pitchFamily="18" charset="0"/>
                            <a:cs typeface="Arial" panose="020B0604020202020204" pitchFamily="34" charset="0"/>
                          </a:rPr>
                          <m:t>𝑇</m:t>
                        </m:r>
                      </m:sup>
                      <m:e>
                        <m:r>
                          <a:rPr lang="en-US" sz="2400" b="0" i="1" smtClean="0">
                            <a:latin typeface="Cambria Math" panose="02040503050406030204" pitchFamily="18" charset="0"/>
                            <a:cs typeface="Arial" panose="020B0604020202020204" pitchFamily="34" charset="0"/>
                          </a:rPr>
                          <m:t>𝑞</m:t>
                        </m:r>
                        <m:d>
                          <m:dPr>
                            <m:ctrlPr>
                              <a:rPr lang="en-US" sz="2400" b="0" i="1" smtClean="0">
                                <a:latin typeface="Cambria Math" panose="02040503050406030204" pitchFamily="18" charset="0"/>
                                <a:cs typeface="Arial" panose="020B0604020202020204" pitchFamily="34" charset="0"/>
                              </a:rPr>
                            </m:ctrlPr>
                          </m:dPr>
                          <m:e>
                            <m:sSub>
                              <m:sSubPr>
                                <m:ctrlPr>
                                  <a:rPr lang="en-US" sz="2400" b="0" i="1" smtClean="0">
                                    <a:latin typeface="Cambria Math" panose="02040503050406030204" pitchFamily="18" charset="0"/>
                                    <a:cs typeface="Arial" panose="020B0604020202020204" pitchFamily="34" charset="0"/>
                                  </a:rPr>
                                </m:ctrlPr>
                              </m:sSubPr>
                              <m:e>
                                <m:r>
                                  <a:rPr lang="en-US" sz="2400" b="0" i="1" smtClean="0">
                                    <a:latin typeface="Cambria Math" panose="02040503050406030204" pitchFamily="18" charset="0"/>
                                    <a:cs typeface="Arial" panose="020B0604020202020204" pitchFamily="34" charset="0"/>
                                  </a:rPr>
                                  <m:t>𝑥</m:t>
                                </m:r>
                              </m:e>
                              <m:sub>
                                <m:r>
                                  <a:rPr lang="en-US" sz="2400" b="0" i="1" smtClean="0">
                                    <a:latin typeface="Cambria Math" panose="02040503050406030204" pitchFamily="18" charset="0"/>
                                    <a:cs typeface="Arial" panose="020B0604020202020204" pitchFamily="34" charset="0"/>
                                  </a:rPr>
                                  <m:t>𝑡</m:t>
                                </m:r>
                              </m:sub>
                            </m:sSub>
                          </m:e>
                          <m:e>
                            <m:sSub>
                              <m:sSubPr>
                                <m:ctrlPr>
                                  <a:rPr lang="en-US" sz="2400" b="0" i="1" smtClean="0">
                                    <a:latin typeface="Cambria Math" panose="02040503050406030204" pitchFamily="18" charset="0"/>
                                    <a:cs typeface="Arial" panose="020B0604020202020204" pitchFamily="34" charset="0"/>
                                  </a:rPr>
                                </m:ctrlPr>
                              </m:sSubPr>
                              <m:e>
                                <m:r>
                                  <a:rPr lang="en-US" sz="2400" b="0" i="1" smtClean="0">
                                    <a:latin typeface="Cambria Math" panose="02040503050406030204" pitchFamily="18" charset="0"/>
                                    <a:cs typeface="Arial" panose="020B0604020202020204" pitchFamily="34" charset="0"/>
                                  </a:rPr>
                                  <m:t>𝑥</m:t>
                                </m:r>
                              </m:e>
                              <m:sub>
                                <m:r>
                                  <a:rPr lang="en-US" sz="2400" b="0" i="1" smtClean="0">
                                    <a:latin typeface="Cambria Math" panose="02040503050406030204" pitchFamily="18" charset="0"/>
                                    <a:cs typeface="Arial" panose="020B0604020202020204" pitchFamily="34" charset="0"/>
                                  </a:rPr>
                                  <m:t>𝑡</m:t>
                                </m:r>
                                <m:r>
                                  <a:rPr lang="en-US" sz="2400" b="0" i="1" smtClean="0">
                                    <a:latin typeface="Cambria Math" panose="02040503050406030204" pitchFamily="18" charset="0"/>
                                    <a:cs typeface="Arial" panose="020B0604020202020204" pitchFamily="34" charset="0"/>
                                  </a:rPr>
                                  <m:t>−1</m:t>
                                </m:r>
                              </m:sub>
                            </m:sSub>
                          </m:e>
                        </m:d>
                        <m:r>
                          <a:rPr lang="en-US" sz="2400" b="0" i="1" smtClean="0">
                            <a:latin typeface="Cambria Math" panose="02040503050406030204" pitchFamily="18" charset="0"/>
                            <a:cs typeface="Arial" panose="020B0604020202020204" pitchFamily="34" charset="0"/>
                          </a:rPr>
                          <m:t>,</m:t>
                        </m:r>
                        <m:r>
                          <a:rPr lang="en-US" sz="2400" b="0" i="1" smtClean="0">
                            <a:latin typeface="Cambria Math" panose="02040503050406030204" pitchFamily="18" charset="0"/>
                            <a:cs typeface="Arial" panose="020B0604020202020204" pitchFamily="34" charset="0"/>
                          </a:rPr>
                          <m:t>𝑞</m:t>
                        </m:r>
                        <m:d>
                          <m:dPr>
                            <m:ctrlPr>
                              <a:rPr lang="en-US" sz="2400" b="0" i="1" smtClean="0">
                                <a:latin typeface="Cambria Math" panose="02040503050406030204" pitchFamily="18" charset="0"/>
                                <a:cs typeface="Arial" panose="020B0604020202020204" pitchFamily="34" charset="0"/>
                              </a:rPr>
                            </m:ctrlPr>
                          </m:dPr>
                          <m:e>
                            <m:sSub>
                              <m:sSubPr>
                                <m:ctrlPr>
                                  <a:rPr lang="en-US" sz="2400" b="0" i="1" smtClean="0">
                                    <a:latin typeface="Cambria Math" panose="02040503050406030204" pitchFamily="18" charset="0"/>
                                    <a:cs typeface="Arial" panose="020B0604020202020204" pitchFamily="34" charset="0"/>
                                  </a:rPr>
                                </m:ctrlPr>
                              </m:sSubPr>
                              <m:e>
                                <m:r>
                                  <a:rPr lang="en-US" sz="2400" b="0" i="1" smtClean="0">
                                    <a:latin typeface="Cambria Math" panose="02040503050406030204" pitchFamily="18" charset="0"/>
                                    <a:cs typeface="Arial" panose="020B0604020202020204" pitchFamily="34" charset="0"/>
                                  </a:rPr>
                                  <m:t>𝑥</m:t>
                                </m:r>
                              </m:e>
                              <m:sub>
                                <m:r>
                                  <a:rPr lang="en-US" sz="2400" b="0" i="1" smtClean="0">
                                    <a:latin typeface="Cambria Math" panose="02040503050406030204" pitchFamily="18" charset="0"/>
                                    <a:cs typeface="Arial" panose="020B0604020202020204" pitchFamily="34" charset="0"/>
                                  </a:rPr>
                                  <m:t>𝑡</m:t>
                                </m:r>
                              </m:sub>
                            </m:sSub>
                          </m:e>
                          <m:e>
                            <m:sSub>
                              <m:sSubPr>
                                <m:ctrlPr>
                                  <a:rPr lang="en-US" sz="2400" b="0" i="1" smtClean="0">
                                    <a:latin typeface="Cambria Math" panose="02040503050406030204" pitchFamily="18" charset="0"/>
                                    <a:cs typeface="Arial" panose="020B0604020202020204" pitchFamily="34" charset="0"/>
                                  </a:rPr>
                                </m:ctrlPr>
                              </m:sSubPr>
                              <m:e>
                                <m:r>
                                  <a:rPr lang="en-US" sz="2400" b="0" i="1" smtClean="0">
                                    <a:latin typeface="Cambria Math" panose="02040503050406030204" pitchFamily="18" charset="0"/>
                                    <a:cs typeface="Arial" panose="020B0604020202020204" pitchFamily="34" charset="0"/>
                                  </a:rPr>
                                  <m:t>𝑥</m:t>
                                </m:r>
                              </m:e>
                              <m:sub>
                                <m:r>
                                  <a:rPr lang="en-US" sz="2400" b="0" i="1" smtClean="0">
                                    <a:latin typeface="Cambria Math" panose="02040503050406030204" pitchFamily="18" charset="0"/>
                                    <a:cs typeface="Arial" panose="020B0604020202020204" pitchFamily="34" charset="0"/>
                                  </a:rPr>
                                  <m:t>𝑡</m:t>
                                </m:r>
                                <m:r>
                                  <a:rPr lang="en-US" sz="2400" b="0" i="1" smtClean="0">
                                    <a:latin typeface="Cambria Math" panose="02040503050406030204" pitchFamily="18" charset="0"/>
                                    <a:cs typeface="Arial" panose="020B0604020202020204" pitchFamily="34" charset="0"/>
                                  </a:rPr>
                                  <m:t>−1</m:t>
                                </m:r>
                              </m:sub>
                            </m:sSub>
                          </m:e>
                        </m:d>
                        <m:r>
                          <a:rPr lang="en-US" sz="2400" b="0" i="1" smtClean="0">
                            <a:latin typeface="Cambria Math" panose="02040503050406030204" pitchFamily="18" charset="0"/>
                            <a:cs typeface="Arial" panose="020B0604020202020204" pitchFamily="34" charset="0"/>
                          </a:rPr>
                          <m:t>=</m:t>
                        </m:r>
                        <m:r>
                          <a:rPr lang="en-US" sz="2400" b="0" i="1" smtClean="0">
                            <a:latin typeface="Cambria Math" panose="02040503050406030204" pitchFamily="18" charset="0"/>
                            <a:cs typeface="Arial" panose="020B0604020202020204" pitchFamily="34" charset="0"/>
                          </a:rPr>
                          <m:t>𝑁</m:t>
                        </m:r>
                        <m:r>
                          <a:rPr lang="en-US" sz="2400" b="0" i="1" smtClean="0">
                            <a:latin typeface="Cambria Math" panose="02040503050406030204" pitchFamily="18" charset="0"/>
                            <a:cs typeface="Arial" panose="020B0604020202020204" pitchFamily="34" charset="0"/>
                          </a:rPr>
                          <m:t>(</m:t>
                        </m:r>
                        <m:sSub>
                          <m:sSubPr>
                            <m:ctrlPr>
                              <a:rPr lang="en-US" sz="2400" b="0" i="1" smtClean="0">
                                <a:latin typeface="Cambria Math" panose="02040503050406030204" pitchFamily="18" charset="0"/>
                                <a:cs typeface="Arial" panose="020B0604020202020204" pitchFamily="34" charset="0"/>
                              </a:rPr>
                            </m:ctrlPr>
                          </m:sSubPr>
                          <m:e>
                            <m:r>
                              <a:rPr lang="en-US" sz="2400" b="0" i="1" smtClean="0">
                                <a:latin typeface="Cambria Math" panose="02040503050406030204" pitchFamily="18" charset="0"/>
                                <a:cs typeface="Arial" panose="020B0604020202020204" pitchFamily="34" charset="0"/>
                              </a:rPr>
                              <m:t>𝑥</m:t>
                            </m:r>
                          </m:e>
                          <m:sub>
                            <m:r>
                              <a:rPr lang="en-US" sz="2400" b="0" i="1" smtClean="0">
                                <a:latin typeface="Cambria Math" panose="02040503050406030204" pitchFamily="18" charset="0"/>
                                <a:cs typeface="Arial" panose="020B0604020202020204" pitchFamily="34" charset="0"/>
                              </a:rPr>
                              <m:t>𝑡</m:t>
                            </m:r>
                          </m:sub>
                        </m:sSub>
                        <m:r>
                          <a:rPr lang="en-US" sz="2400" b="0" i="1" smtClean="0">
                            <a:latin typeface="Cambria Math" panose="02040503050406030204" pitchFamily="18" charset="0"/>
                            <a:cs typeface="Arial" panose="020B0604020202020204" pitchFamily="34" charset="0"/>
                          </a:rPr>
                          <m:t>; </m:t>
                        </m:r>
                        <m:rad>
                          <m:radPr>
                            <m:degHide m:val="on"/>
                            <m:ctrlPr>
                              <a:rPr lang="en-US" sz="2400" b="0" i="1" smtClean="0">
                                <a:latin typeface="Cambria Math" panose="02040503050406030204" pitchFamily="18" charset="0"/>
                                <a:cs typeface="Arial" panose="020B0604020202020204" pitchFamily="34" charset="0"/>
                              </a:rPr>
                            </m:ctrlPr>
                          </m:radPr>
                          <m:deg/>
                          <m:e>
                            <m:r>
                              <a:rPr lang="en-US" sz="2400" b="0" i="1" smtClean="0">
                                <a:latin typeface="Cambria Math" panose="02040503050406030204" pitchFamily="18" charset="0"/>
                                <a:cs typeface="Arial" panose="020B0604020202020204" pitchFamily="34" charset="0"/>
                              </a:rPr>
                              <m:t>1−</m:t>
                            </m:r>
                            <m:sSub>
                              <m:sSubPr>
                                <m:ctrlPr>
                                  <a:rPr lang="en-US" sz="2400" b="0" i="1" smtClean="0">
                                    <a:latin typeface="Cambria Math" panose="02040503050406030204" pitchFamily="18" charset="0"/>
                                    <a:cs typeface="Arial" panose="020B0604020202020204" pitchFamily="34" charset="0"/>
                                  </a:rPr>
                                </m:ctrlPr>
                              </m:sSubPr>
                              <m:e>
                                <m:r>
                                  <a:rPr lang="en-US" sz="2400" b="0" i="1" smtClean="0">
                                    <a:latin typeface="Cambria Math" panose="02040503050406030204" pitchFamily="18" charset="0"/>
                                    <a:ea typeface="Cambria Math" panose="02040503050406030204" pitchFamily="18" charset="0"/>
                                    <a:cs typeface="Arial" panose="020B0604020202020204" pitchFamily="34" charset="0"/>
                                  </a:rPr>
                                  <m:t>𝛽</m:t>
                                </m:r>
                              </m:e>
                              <m:sub>
                                <m:r>
                                  <a:rPr lang="en-US" sz="2400" b="0" i="1" smtClean="0">
                                    <a:latin typeface="Cambria Math" panose="02040503050406030204" pitchFamily="18" charset="0"/>
                                    <a:cs typeface="Arial" panose="020B0604020202020204" pitchFamily="34" charset="0"/>
                                  </a:rPr>
                                  <m:t>𝑡</m:t>
                                </m:r>
                              </m:sub>
                            </m:sSub>
                          </m:e>
                        </m:rad>
                        <m:sSub>
                          <m:sSubPr>
                            <m:ctrlPr>
                              <a:rPr lang="en-US" sz="2400" b="0" i="1" smtClean="0">
                                <a:latin typeface="Cambria Math" panose="02040503050406030204" pitchFamily="18" charset="0"/>
                                <a:cs typeface="Arial" panose="020B0604020202020204" pitchFamily="34" charset="0"/>
                              </a:rPr>
                            </m:ctrlPr>
                          </m:sSubPr>
                          <m:e>
                            <m:r>
                              <a:rPr lang="en-US" sz="2400" b="0" i="1" smtClean="0">
                                <a:latin typeface="Cambria Math" panose="02040503050406030204" pitchFamily="18" charset="0"/>
                                <a:cs typeface="Arial" panose="020B0604020202020204" pitchFamily="34" charset="0"/>
                              </a:rPr>
                              <m:t>𝑥</m:t>
                            </m:r>
                          </m:e>
                          <m:sub>
                            <m:r>
                              <a:rPr lang="en-US" sz="2400" b="0" i="1" smtClean="0">
                                <a:latin typeface="Cambria Math" panose="02040503050406030204" pitchFamily="18" charset="0"/>
                                <a:cs typeface="Arial" panose="020B0604020202020204" pitchFamily="34" charset="0"/>
                              </a:rPr>
                              <m:t>𝑡</m:t>
                            </m:r>
                            <m:r>
                              <a:rPr lang="en-US" sz="2400" b="0" i="1" smtClean="0">
                                <a:latin typeface="Cambria Math" panose="02040503050406030204" pitchFamily="18" charset="0"/>
                                <a:cs typeface="Arial" panose="020B0604020202020204" pitchFamily="34" charset="0"/>
                              </a:rPr>
                              <m:t>−1</m:t>
                            </m:r>
                          </m:sub>
                        </m:sSub>
                        <m:r>
                          <a:rPr lang="en-US" sz="2400" b="0" i="1" smtClean="0">
                            <a:latin typeface="Cambria Math" panose="02040503050406030204" pitchFamily="18" charset="0"/>
                            <a:cs typeface="Arial" panose="020B0604020202020204" pitchFamily="34" charset="0"/>
                          </a:rPr>
                          <m:t>, </m:t>
                        </m:r>
                        <m:sSub>
                          <m:sSubPr>
                            <m:ctrlPr>
                              <a:rPr lang="en-US" sz="2400" b="0" i="1" smtClean="0">
                                <a:latin typeface="Cambria Math" panose="02040503050406030204" pitchFamily="18" charset="0"/>
                                <a:cs typeface="Arial" panose="020B0604020202020204" pitchFamily="34" charset="0"/>
                              </a:rPr>
                            </m:ctrlPr>
                          </m:sSubPr>
                          <m:e>
                            <m:r>
                              <a:rPr lang="en-US" sz="2400" b="0" i="1" smtClean="0">
                                <a:latin typeface="Cambria Math" panose="02040503050406030204" pitchFamily="18" charset="0"/>
                                <a:ea typeface="Cambria Math" panose="02040503050406030204" pitchFamily="18" charset="0"/>
                                <a:cs typeface="Arial" panose="020B0604020202020204" pitchFamily="34" charset="0"/>
                              </a:rPr>
                              <m:t>𝛽</m:t>
                            </m:r>
                          </m:e>
                          <m:sub>
                            <m:r>
                              <a:rPr lang="en-US" sz="2400" b="0" i="1" smtClean="0">
                                <a:latin typeface="Cambria Math" panose="02040503050406030204" pitchFamily="18" charset="0"/>
                                <a:cs typeface="Arial" panose="020B0604020202020204" pitchFamily="34" charset="0"/>
                              </a:rPr>
                              <m:t>𝑡</m:t>
                            </m:r>
                          </m:sub>
                        </m:sSub>
                        <m:r>
                          <a:rPr lang="en-US" sz="2400" b="0" i="1" smtClean="0">
                            <a:latin typeface="Cambria Math" panose="02040503050406030204" pitchFamily="18" charset="0"/>
                            <a:cs typeface="Arial" panose="020B0604020202020204" pitchFamily="34" charset="0"/>
                          </a:rPr>
                          <m:t>𝐼</m:t>
                        </m:r>
                        <m:r>
                          <a:rPr lang="en-US" sz="2400" b="0" i="1" smtClean="0">
                            <a:latin typeface="Cambria Math" panose="02040503050406030204" pitchFamily="18" charset="0"/>
                            <a:cs typeface="Arial" panose="020B0604020202020204" pitchFamily="34" charset="0"/>
                          </a:rPr>
                          <m:t>)</m:t>
                        </m:r>
                      </m:e>
                    </m:nary>
                  </m:oMath>
                </a14:m>
                <a:r>
                  <a:rPr lang="en-US" sz="2400" dirty="0">
                    <a:latin typeface="Arial" panose="020B0604020202020204" pitchFamily="34" charset="0"/>
                    <a:cs typeface="Arial" panose="020B0604020202020204" pitchFamily="34" charset="0"/>
                  </a:rPr>
                  <a:t>.  </a:t>
                </a:r>
              </a:p>
            </p:txBody>
          </p:sp>
        </mc:Choice>
        <mc:Fallback xmlns="">
          <p:sp>
            <p:nvSpPr>
              <p:cNvPr id="2" name="TextBox 1">
                <a:extLst>
                  <a:ext uri="{FF2B5EF4-FFF2-40B4-BE49-F238E27FC236}">
                    <a16:creationId xmlns:a16="http://schemas.microsoft.com/office/drawing/2014/main" id="{912A9F15-A379-EB59-7EED-83B9E50E1F74}"/>
                  </a:ext>
                </a:extLst>
              </p:cNvPr>
              <p:cNvSpPr txBox="1">
                <a:spLocks noRot="1" noChangeAspect="1" noMove="1" noResize="1" noEditPoints="1" noAdjustHandles="1" noChangeArrowheads="1" noChangeShapeType="1" noTextEdit="1"/>
              </p:cNvSpPr>
              <p:nvPr/>
            </p:nvSpPr>
            <p:spPr>
              <a:xfrm>
                <a:off x="664265" y="273325"/>
                <a:ext cx="10863469" cy="2009396"/>
              </a:xfrm>
              <a:prstGeom prst="rect">
                <a:avLst/>
              </a:prstGeom>
              <a:blipFill>
                <a:blip r:embed="rId2"/>
                <a:stretch>
                  <a:fillRect l="-898" t="-2128" r="-1347" b="-54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19D00356-DD16-7A1E-1EB7-2878D0D19E93}"/>
                  </a:ext>
                </a:extLst>
              </p:cNvPr>
              <p:cNvSpPr txBox="1"/>
              <p:nvPr/>
            </p:nvSpPr>
            <p:spPr>
              <a:xfrm>
                <a:off x="701950" y="2414417"/>
                <a:ext cx="10221153" cy="1770678"/>
              </a:xfrm>
              <a:prstGeom prst="rect">
                <a:avLst/>
              </a:prstGeom>
              <a:noFill/>
            </p:spPr>
            <p:txBody>
              <a:bodyPr wrap="square">
                <a:spAutoFit/>
              </a:bodyPr>
              <a:lstStyle/>
              <a:p>
                <a:pPr marL="285750" indent="-285750">
                  <a:buFont typeface="Arial" panose="020B0604020202020204" pitchFamily="34" charset="0"/>
                  <a:buChar char="•"/>
                </a:pPr>
                <a:r>
                  <a:rPr lang="en-US" sz="2800" b="1" dirty="0">
                    <a:solidFill>
                      <a:srgbClr val="00B050"/>
                    </a:solidFill>
                  </a:rPr>
                  <a:t>Nice Property of the Forward Process:</a:t>
                </a:r>
              </a:p>
              <a:p>
                <a:r>
                  <a:rPr lang="en-US" sz="2800" b="1" dirty="0">
                    <a:solidFill>
                      <a:srgbClr val="00B050"/>
                    </a:solidFill>
                  </a:rPr>
                  <a:t>    </a:t>
                </a:r>
                <a:r>
                  <a:rPr lang="en-US" sz="2400" dirty="0"/>
                  <a:t>Sampling </a:t>
                </a:r>
                <a14:m>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𝑡</m:t>
                        </m:r>
                      </m:sub>
                    </m:sSub>
                  </m:oMath>
                </a14:m>
                <a:r>
                  <a:rPr lang="en-US" sz="2400" dirty="0"/>
                  <a:t>  at an arbitrary timestep </a:t>
                </a:r>
                <a14:m>
                  <m:oMath xmlns:m="http://schemas.openxmlformats.org/officeDocument/2006/math">
                    <m:r>
                      <a:rPr lang="en-US" sz="2400" b="0" i="1" smtClean="0">
                        <a:latin typeface="Cambria Math" panose="02040503050406030204" pitchFamily="18" charset="0"/>
                      </a:rPr>
                      <m:t>𝑡</m:t>
                    </m:r>
                  </m:oMath>
                </a14:m>
                <a:r>
                  <a:rPr lang="en-US" sz="2400" dirty="0"/>
                  <a:t> in closed form.  Recall that</a:t>
                </a:r>
              </a:p>
              <a:p>
                <a:r>
                  <a:rPr lang="en-US" sz="2400" dirty="0"/>
                  <a:t> </a:t>
                </a:r>
                <a14:m>
                  <m:oMath xmlns:m="http://schemas.openxmlformats.org/officeDocument/2006/math">
                    <m:sSub>
                      <m:sSubPr>
                        <m:ctrlPr>
                          <a:rPr lang="en-US" sz="2400" b="1" i="1" smtClean="0">
                            <a:solidFill>
                              <a:srgbClr val="FF0000"/>
                            </a:solidFill>
                            <a:latin typeface="Cambria Math" panose="02040503050406030204" pitchFamily="18" charset="0"/>
                          </a:rPr>
                        </m:ctrlPr>
                      </m:sSubPr>
                      <m:e>
                        <m:r>
                          <a:rPr lang="en-US" sz="2400" b="1" i="1" smtClean="0">
                            <a:solidFill>
                              <a:srgbClr val="FF0000"/>
                            </a:solidFill>
                            <a:latin typeface="Cambria Math" panose="02040503050406030204" pitchFamily="18" charset="0"/>
                          </a:rPr>
                          <m:t>   </m:t>
                        </m:r>
                        <m:r>
                          <a:rPr lang="en-US" sz="2400" b="1" i="1" smtClean="0">
                            <a:solidFill>
                              <a:srgbClr val="FF0000"/>
                            </a:solidFill>
                            <a:latin typeface="Cambria Math" panose="02040503050406030204" pitchFamily="18" charset="0"/>
                            <a:ea typeface="Cambria Math" panose="02040503050406030204" pitchFamily="18" charset="0"/>
                          </a:rPr>
                          <m:t>𝜶</m:t>
                        </m:r>
                      </m:e>
                      <m:sub>
                        <m:r>
                          <a:rPr lang="en-US" sz="2400" b="1" i="1" smtClean="0">
                            <a:solidFill>
                              <a:srgbClr val="FF0000"/>
                            </a:solidFill>
                            <a:latin typeface="Cambria Math" panose="02040503050406030204" pitchFamily="18" charset="0"/>
                          </a:rPr>
                          <m:t>𝒕</m:t>
                        </m:r>
                      </m:sub>
                    </m:sSub>
                    <m:r>
                      <a:rPr lang="en-US" sz="2400" b="1" i="1" smtClean="0">
                        <a:solidFill>
                          <a:srgbClr val="FF0000"/>
                        </a:solidFill>
                        <a:latin typeface="Cambria Math" panose="02040503050406030204" pitchFamily="18" charset="0"/>
                      </a:rPr>
                      <m:t>=</m:t>
                    </m:r>
                    <m:r>
                      <a:rPr lang="en-US" sz="2400" b="1" i="1" smtClean="0">
                        <a:solidFill>
                          <a:srgbClr val="FF0000"/>
                        </a:solidFill>
                        <a:latin typeface="Cambria Math" panose="02040503050406030204" pitchFamily="18" charset="0"/>
                      </a:rPr>
                      <m:t>𝟏</m:t>
                    </m:r>
                    <m:r>
                      <a:rPr lang="en-US" sz="2400" b="1" i="1" smtClean="0">
                        <a:solidFill>
                          <a:srgbClr val="FF0000"/>
                        </a:solidFill>
                        <a:latin typeface="Cambria Math" panose="02040503050406030204" pitchFamily="18" charset="0"/>
                      </a:rPr>
                      <m:t>−</m:t>
                    </m:r>
                    <m:sSub>
                      <m:sSubPr>
                        <m:ctrlPr>
                          <a:rPr lang="en-US" sz="2400" b="1" i="1" smtClean="0">
                            <a:solidFill>
                              <a:srgbClr val="FF0000"/>
                            </a:solidFill>
                            <a:latin typeface="Cambria Math" panose="02040503050406030204" pitchFamily="18" charset="0"/>
                          </a:rPr>
                        </m:ctrlPr>
                      </m:sSubPr>
                      <m:e>
                        <m:r>
                          <a:rPr lang="en-US" sz="2400" b="1" i="1" smtClean="0">
                            <a:solidFill>
                              <a:srgbClr val="FF0000"/>
                            </a:solidFill>
                            <a:latin typeface="Cambria Math" panose="02040503050406030204" pitchFamily="18" charset="0"/>
                            <a:ea typeface="Cambria Math" panose="02040503050406030204" pitchFamily="18" charset="0"/>
                          </a:rPr>
                          <m:t>𝜷</m:t>
                        </m:r>
                      </m:e>
                      <m:sub>
                        <m:r>
                          <a:rPr lang="en-US" sz="2400" b="1" i="1" smtClean="0">
                            <a:solidFill>
                              <a:srgbClr val="FF0000"/>
                            </a:solidFill>
                            <a:latin typeface="Cambria Math" panose="02040503050406030204" pitchFamily="18" charset="0"/>
                          </a:rPr>
                          <m:t>𝒕</m:t>
                        </m:r>
                      </m:sub>
                    </m:sSub>
                    <m:r>
                      <a:rPr lang="en-US" sz="2400" b="1" i="1" smtClean="0">
                        <a:solidFill>
                          <a:srgbClr val="FF0000"/>
                        </a:solidFill>
                        <a:latin typeface="Cambria Math" panose="02040503050406030204" pitchFamily="18" charset="0"/>
                      </a:rPr>
                      <m:t>, </m:t>
                    </m:r>
                    <m:sSub>
                      <m:sSubPr>
                        <m:ctrlPr>
                          <a:rPr lang="en-US" sz="2400" b="1" i="1" smtClean="0">
                            <a:solidFill>
                              <a:srgbClr val="FF0000"/>
                            </a:solidFill>
                            <a:latin typeface="Cambria Math" panose="02040503050406030204" pitchFamily="18" charset="0"/>
                          </a:rPr>
                        </m:ctrlPr>
                      </m:sSubPr>
                      <m:e>
                        <m:acc>
                          <m:accPr>
                            <m:chr m:val="̅"/>
                            <m:ctrlPr>
                              <a:rPr lang="en-US" sz="2400" b="1" i="1" smtClean="0">
                                <a:solidFill>
                                  <a:srgbClr val="FF0000"/>
                                </a:solidFill>
                                <a:latin typeface="Cambria Math" panose="02040503050406030204" pitchFamily="18" charset="0"/>
                              </a:rPr>
                            </m:ctrlPr>
                          </m:accPr>
                          <m:e>
                            <m:r>
                              <a:rPr lang="en-US" sz="2400" b="1" i="1" smtClean="0">
                                <a:solidFill>
                                  <a:srgbClr val="FF0000"/>
                                </a:solidFill>
                                <a:latin typeface="Cambria Math" panose="02040503050406030204" pitchFamily="18" charset="0"/>
                                <a:ea typeface="Cambria Math" panose="02040503050406030204" pitchFamily="18" charset="0"/>
                              </a:rPr>
                              <m:t>𝜶</m:t>
                            </m:r>
                          </m:e>
                        </m:acc>
                      </m:e>
                      <m:sub>
                        <m:r>
                          <a:rPr lang="en-US" sz="2400" b="1" i="1" smtClean="0">
                            <a:solidFill>
                              <a:srgbClr val="FF0000"/>
                            </a:solidFill>
                            <a:latin typeface="Cambria Math" panose="02040503050406030204" pitchFamily="18" charset="0"/>
                          </a:rPr>
                          <m:t>𝒕</m:t>
                        </m:r>
                      </m:sub>
                    </m:sSub>
                    <m:r>
                      <a:rPr lang="en-US" sz="2400" b="1" i="1" smtClean="0">
                        <a:solidFill>
                          <a:srgbClr val="FF0000"/>
                        </a:solidFill>
                        <a:latin typeface="Cambria Math" panose="02040503050406030204" pitchFamily="18" charset="0"/>
                      </a:rPr>
                      <m:t>=</m:t>
                    </m:r>
                    <m:sSub>
                      <m:sSubPr>
                        <m:ctrlPr>
                          <a:rPr lang="en-US" sz="2400" b="1" i="1" smtClean="0">
                            <a:solidFill>
                              <a:srgbClr val="FF0000"/>
                            </a:solidFill>
                            <a:latin typeface="Cambria Math" panose="02040503050406030204" pitchFamily="18" charset="0"/>
                          </a:rPr>
                        </m:ctrlPr>
                      </m:sSubPr>
                      <m:e>
                        <m:r>
                          <a:rPr lang="en-US" sz="2400" b="1" i="1" smtClean="0">
                            <a:solidFill>
                              <a:srgbClr val="FF0000"/>
                            </a:solidFill>
                            <a:latin typeface="Cambria Math" panose="02040503050406030204" pitchFamily="18" charset="0"/>
                            <a:ea typeface="Cambria Math" panose="02040503050406030204" pitchFamily="18" charset="0"/>
                          </a:rPr>
                          <m:t>𝜶</m:t>
                        </m:r>
                      </m:e>
                      <m:sub>
                        <m:r>
                          <a:rPr lang="en-US" sz="2400" b="1" i="1" smtClean="0">
                            <a:solidFill>
                              <a:srgbClr val="FF0000"/>
                            </a:solidFill>
                            <a:latin typeface="Cambria Math" panose="02040503050406030204" pitchFamily="18" charset="0"/>
                          </a:rPr>
                          <m:t>𝟏</m:t>
                        </m:r>
                      </m:sub>
                    </m:sSub>
                    <m:r>
                      <a:rPr lang="en-US" sz="2400" b="1" i="1" smtClean="0">
                        <a:solidFill>
                          <a:srgbClr val="FF0000"/>
                        </a:solidFill>
                        <a:latin typeface="Cambria Math" panose="02040503050406030204" pitchFamily="18" charset="0"/>
                      </a:rPr>
                      <m:t>…</m:t>
                    </m:r>
                    <m:sSub>
                      <m:sSubPr>
                        <m:ctrlPr>
                          <a:rPr lang="en-US" sz="2400" b="1" i="1" smtClean="0">
                            <a:solidFill>
                              <a:srgbClr val="FF0000"/>
                            </a:solidFill>
                            <a:latin typeface="Cambria Math" panose="02040503050406030204" pitchFamily="18" charset="0"/>
                          </a:rPr>
                        </m:ctrlPr>
                      </m:sSubPr>
                      <m:e>
                        <m:r>
                          <a:rPr lang="en-US" sz="2400" b="1" i="1" smtClean="0">
                            <a:solidFill>
                              <a:srgbClr val="FF0000"/>
                            </a:solidFill>
                            <a:latin typeface="Cambria Math" panose="02040503050406030204" pitchFamily="18" charset="0"/>
                            <a:ea typeface="Cambria Math" panose="02040503050406030204" pitchFamily="18" charset="0"/>
                          </a:rPr>
                          <m:t>𝜶</m:t>
                        </m:r>
                      </m:e>
                      <m:sub>
                        <m:r>
                          <a:rPr lang="en-US" sz="2400" b="1" i="1" smtClean="0">
                            <a:solidFill>
                              <a:srgbClr val="FF0000"/>
                            </a:solidFill>
                            <a:latin typeface="Cambria Math" panose="02040503050406030204" pitchFamily="18" charset="0"/>
                          </a:rPr>
                          <m:t>𝒕</m:t>
                        </m:r>
                      </m:sub>
                    </m:sSub>
                    <m:r>
                      <a:rPr lang="en-US" sz="2400" b="1" i="1" smtClean="0">
                        <a:solidFill>
                          <a:srgbClr val="FF0000"/>
                        </a:solidFill>
                        <a:latin typeface="Cambria Math" panose="02040503050406030204" pitchFamily="18" charset="0"/>
                      </a:rPr>
                      <m:t>,   </m:t>
                    </m:r>
                    <m:r>
                      <a:rPr lang="en-US" sz="2400" b="1" i="1" smtClean="0">
                        <a:solidFill>
                          <a:srgbClr val="FF0000"/>
                        </a:solidFill>
                        <a:latin typeface="Cambria Math" panose="02040503050406030204" pitchFamily="18" charset="0"/>
                      </a:rPr>
                      <m:t>𝒒</m:t>
                    </m:r>
                    <m:d>
                      <m:dPr>
                        <m:ctrlPr>
                          <a:rPr lang="en-US" sz="2400" b="1" i="1" smtClean="0">
                            <a:solidFill>
                              <a:srgbClr val="FF0000"/>
                            </a:solidFill>
                            <a:latin typeface="Cambria Math" panose="02040503050406030204" pitchFamily="18" charset="0"/>
                          </a:rPr>
                        </m:ctrlPr>
                      </m:dPr>
                      <m:e>
                        <m:sSub>
                          <m:sSubPr>
                            <m:ctrlPr>
                              <a:rPr lang="en-US" sz="2400" b="1" i="1" smtClean="0">
                                <a:solidFill>
                                  <a:srgbClr val="FF0000"/>
                                </a:solidFill>
                                <a:latin typeface="Cambria Math" panose="02040503050406030204" pitchFamily="18" charset="0"/>
                              </a:rPr>
                            </m:ctrlPr>
                          </m:sSubPr>
                          <m:e>
                            <m:r>
                              <a:rPr lang="en-US" sz="2400" b="1" i="1" smtClean="0">
                                <a:solidFill>
                                  <a:srgbClr val="FF0000"/>
                                </a:solidFill>
                                <a:latin typeface="Cambria Math" panose="02040503050406030204" pitchFamily="18" charset="0"/>
                              </a:rPr>
                              <m:t>𝒙</m:t>
                            </m:r>
                          </m:e>
                          <m:sub>
                            <m:r>
                              <a:rPr lang="en-US" sz="2400" b="1" i="1" smtClean="0">
                                <a:solidFill>
                                  <a:srgbClr val="FF0000"/>
                                </a:solidFill>
                                <a:latin typeface="Cambria Math" panose="02040503050406030204" pitchFamily="18" charset="0"/>
                              </a:rPr>
                              <m:t>𝒕</m:t>
                            </m:r>
                          </m:sub>
                        </m:sSub>
                      </m:e>
                      <m:e>
                        <m:sSub>
                          <m:sSubPr>
                            <m:ctrlPr>
                              <a:rPr lang="en-US" sz="2400" b="1" i="1" smtClean="0">
                                <a:solidFill>
                                  <a:srgbClr val="FF0000"/>
                                </a:solidFill>
                                <a:latin typeface="Cambria Math" panose="02040503050406030204" pitchFamily="18" charset="0"/>
                              </a:rPr>
                            </m:ctrlPr>
                          </m:sSubPr>
                          <m:e>
                            <m:r>
                              <a:rPr lang="en-US" sz="2400" b="1" i="1" smtClean="0">
                                <a:solidFill>
                                  <a:srgbClr val="FF0000"/>
                                </a:solidFill>
                                <a:latin typeface="Cambria Math" panose="02040503050406030204" pitchFamily="18" charset="0"/>
                              </a:rPr>
                              <m:t>𝒙</m:t>
                            </m:r>
                          </m:e>
                          <m:sub>
                            <m:r>
                              <a:rPr lang="en-US" sz="2400" b="1" i="1" smtClean="0">
                                <a:solidFill>
                                  <a:srgbClr val="FF0000"/>
                                </a:solidFill>
                                <a:latin typeface="Cambria Math" panose="02040503050406030204" pitchFamily="18" charset="0"/>
                              </a:rPr>
                              <m:t>𝟎</m:t>
                            </m:r>
                          </m:sub>
                        </m:sSub>
                      </m:e>
                    </m:d>
                    <m:r>
                      <a:rPr lang="en-US" sz="2400" b="1" i="1" smtClean="0">
                        <a:solidFill>
                          <a:srgbClr val="FF0000"/>
                        </a:solidFill>
                        <a:latin typeface="Cambria Math" panose="02040503050406030204" pitchFamily="18" charset="0"/>
                      </a:rPr>
                      <m:t>=</m:t>
                    </m:r>
                    <m:r>
                      <a:rPr lang="en-US" sz="2400" b="1" i="1" smtClean="0">
                        <a:solidFill>
                          <a:srgbClr val="FF0000"/>
                        </a:solidFill>
                        <a:latin typeface="Cambria Math" panose="02040503050406030204" pitchFamily="18" charset="0"/>
                      </a:rPr>
                      <m:t>𝑵</m:t>
                    </m:r>
                    <m:r>
                      <a:rPr lang="en-US" sz="2400" b="1" i="1" smtClean="0">
                        <a:solidFill>
                          <a:srgbClr val="FF0000"/>
                        </a:solidFill>
                        <a:latin typeface="Cambria Math" panose="02040503050406030204" pitchFamily="18" charset="0"/>
                      </a:rPr>
                      <m:t>(</m:t>
                    </m:r>
                    <m:sSub>
                      <m:sSubPr>
                        <m:ctrlPr>
                          <a:rPr lang="en-US" sz="2400" b="1" i="1" smtClean="0">
                            <a:solidFill>
                              <a:srgbClr val="FF0000"/>
                            </a:solidFill>
                            <a:latin typeface="Cambria Math" panose="02040503050406030204" pitchFamily="18" charset="0"/>
                          </a:rPr>
                        </m:ctrlPr>
                      </m:sSubPr>
                      <m:e>
                        <m:r>
                          <a:rPr lang="en-US" sz="2400" b="1" i="1" smtClean="0">
                            <a:solidFill>
                              <a:srgbClr val="FF0000"/>
                            </a:solidFill>
                            <a:latin typeface="Cambria Math" panose="02040503050406030204" pitchFamily="18" charset="0"/>
                          </a:rPr>
                          <m:t>𝒙</m:t>
                        </m:r>
                      </m:e>
                      <m:sub>
                        <m:r>
                          <a:rPr lang="en-US" sz="2400" b="1" i="1" smtClean="0">
                            <a:solidFill>
                              <a:srgbClr val="FF0000"/>
                            </a:solidFill>
                            <a:latin typeface="Cambria Math" panose="02040503050406030204" pitchFamily="18" charset="0"/>
                          </a:rPr>
                          <m:t>𝒕</m:t>
                        </m:r>
                      </m:sub>
                    </m:sSub>
                    <m:r>
                      <a:rPr lang="en-US" sz="2400" b="1" i="1" smtClean="0">
                        <a:solidFill>
                          <a:srgbClr val="FF0000"/>
                        </a:solidFill>
                        <a:latin typeface="Cambria Math" panose="02040503050406030204" pitchFamily="18" charset="0"/>
                      </a:rPr>
                      <m:t>;</m:t>
                    </m:r>
                  </m:oMath>
                </a14:m>
                <a:r>
                  <a:rPr lang="en-US" sz="2400" b="1" dirty="0">
                    <a:solidFill>
                      <a:srgbClr val="FF0000"/>
                    </a:solidFill>
                  </a:rPr>
                  <a:t> </a:t>
                </a:r>
                <a14:m>
                  <m:oMath xmlns:m="http://schemas.openxmlformats.org/officeDocument/2006/math">
                    <m:rad>
                      <m:radPr>
                        <m:degHide m:val="on"/>
                        <m:ctrlPr>
                          <a:rPr lang="en-US" sz="2400" b="1" i="1" smtClean="0">
                            <a:solidFill>
                              <a:srgbClr val="FF0000"/>
                            </a:solidFill>
                            <a:latin typeface="Cambria Math" panose="02040503050406030204" pitchFamily="18" charset="0"/>
                          </a:rPr>
                        </m:ctrlPr>
                      </m:radPr>
                      <m:deg/>
                      <m:e>
                        <m:sSub>
                          <m:sSubPr>
                            <m:ctrlPr>
                              <a:rPr lang="en-US" sz="2400" b="1" i="1" smtClean="0">
                                <a:solidFill>
                                  <a:srgbClr val="FF0000"/>
                                </a:solidFill>
                                <a:latin typeface="Cambria Math" panose="02040503050406030204" pitchFamily="18" charset="0"/>
                              </a:rPr>
                            </m:ctrlPr>
                          </m:sSubPr>
                          <m:e>
                            <m:acc>
                              <m:accPr>
                                <m:chr m:val="̅"/>
                                <m:ctrlPr>
                                  <a:rPr lang="en-US" sz="2400" b="1" i="1" smtClean="0">
                                    <a:solidFill>
                                      <a:srgbClr val="FF0000"/>
                                    </a:solidFill>
                                    <a:latin typeface="Cambria Math" panose="02040503050406030204" pitchFamily="18" charset="0"/>
                                  </a:rPr>
                                </m:ctrlPr>
                              </m:accPr>
                              <m:e>
                                <m:r>
                                  <a:rPr lang="en-US" sz="2400" b="1" i="1" smtClean="0">
                                    <a:solidFill>
                                      <a:srgbClr val="FF0000"/>
                                    </a:solidFill>
                                    <a:latin typeface="Cambria Math" panose="02040503050406030204" pitchFamily="18" charset="0"/>
                                    <a:ea typeface="Cambria Math" panose="02040503050406030204" pitchFamily="18" charset="0"/>
                                  </a:rPr>
                                  <m:t>𝜶</m:t>
                                </m:r>
                              </m:e>
                            </m:acc>
                          </m:e>
                          <m:sub>
                            <m:r>
                              <a:rPr lang="en-US" sz="2400" b="1" i="1" smtClean="0">
                                <a:solidFill>
                                  <a:srgbClr val="FF0000"/>
                                </a:solidFill>
                                <a:latin typeface="Cambria Math" panose="02040503050406030204" pitchFamily="18" charset="0"/>
                              </a:rPr>
                              <m:t>𝒕</m:t>
                            </m:r>
                          </m:sub>
                        </m:sSub>
                      </m:e>
                    </m:rad>
                    <m:sSub>
                      <m:sSubPr>
                        <m:ctrlPr>
                          <a:rPr lang="en-US" sz="2400" b="1" i="1" smtClean="0">
                            <a:solidFill>
                              <a:srgbClr val="FF0000"/>
                            </a:solidFill>
                            <a:latin typeface="Cambria Math" panose="02040503050406030204" pitchFamily="18" charset="0"/>
                          </a:rPr>
                        </m:ctrlPr>
                      </m:sSubPr>
                      <m:e>
                        <m:r>
                          <a:rPr lang="en-US" sz="2400" b="1" i="1" smtClean="0">
                            <a:solidFill>
                              <a:srgbClr val="FF0000"/>
                            </a:solidFill>
                            <a:latin typeface="Cambria Math" panose="02040503050406030204" pitchFamily="18" charset="0"/>
                          </a:rPr>
                          <m:t>𝒙</m:t>
                        </m:r>
                      </m:e>
                      <m:sub>
                        <m:r>
                          <a:rPr lang="en-US" sz="2400" b="1" i="1" smtClean="0">
                            <a:solidFill>
                              <a:srgbClr val="FF0000"/>
                            </a:solidFill>
                            <a:latin typeface="Cambria Math" panose="02040503050406030204" pitchFamily="18" charset="0"/>
                          </a:rPr>
                          <m:t>𝟎</m:t>
                        </m:r>
                      </m:sub>
                    </m:sSub>
                    <m:r>
                      <a:rPr lang="en-US" sz="2400" b="1" i="0" smtClean="0">
                        <a:solidFill>
                          <a:srgbClr val="FF0000"/>
                        </a:solidFill>
                        <a:latin typeface="Cambria Math" panose="02040503050406030204" pitchFamily="18" charset="0"/>
                      </a:rPr>
                      <m:t>,  </m:t>
                    </m:r>
                    <m:d>
                      <m:dPr>
                        <m:ctrlPr>
                          <a:rPr lang="en-US" sz="2400" b="1" i="1" smtClean="0">
                            <a:solidFill>
                              <a:srgbClr val="FF0000"/>
                            </a:solidFill>
                            <a:latin typeface="Cambria Math" panose="02040503050406030204" pitchFamily="18" charset="0"/>
                          </a:rPr>
                        </m:ctrlPr>
                      </m:dPr>
                      <m:e>
                        <m:r>
                          <a:rPr lang="en-US" sz="2400" b="1" i="0" smtClean="0">
                            <a:solidFill>
                              <a:srgbClr val="FF0000"/>
                            </a:solidFill>
                            <a:latin typeface="Cambria Math" panose="02040503050406030204" pitchFamily="18" charset="0"/>
                          </a:rPr>
                          <m:t>𝟏</m:t>
                        </m:r>
                        <m:r>
                          <a:rPr lang="en-US" sz="2400" b="1" i="0" smtClean="0">
                            <a:solidFill>
                              <a:srgbClr val="FF0000"/>
                            </a:solidFill>
                            <a:latin typeface="Cambria Math" panose="02040503050406030204" pitchFamily="18" charset="0"/>
                          </a:rPr>
                          <m:t>−</m:t>
                        </m:r>
                        <m:sSub>
                          <m:sSubPr>
                            <m:ctrlPr>
                              <a:rPr lang="en-US" sz="2400" b="1" i="1" smtClean="0">
                                <a:solidFill>
                                  <a:srgbClr val="FF0000"/>
                                </a:solidFill>
                                <a:latin typeface="Cambria Math" panose="02040503050406030204" pitchFamily="18" charset="0"/>
                              </a:rPr>
                            </m:ctrlPr>
                          </m:sSubPr>
                          <m:e>
                            <m:acc>
                              <m:accPr>
                                <m:chr m:val="̅"/>
                                <m:ctrlPr>
                                  <a:rPr lang="en-US" sz="2400" b="1" i="1" smtClean="0">
                                    <a:solidFill>
                                      <a:srgbClr val="FF0000"/>
                                    </a:solidFill>
                                    <a:latin typeface="Cambria Math" panose="02040503050406030204" pitchFamily="18" charset="0"/>
                                  </a:rPr>
                                </m:ctrlPr>
                              </m:accPr>
                              <m:e>
                                <m:r>
                                  <a:rPr lang="en-US" sz="2400" b="1" i="1" smtClean="0">
                                    <a:solidFill>
                                      <a:srgbClr val="FF0000"/>
                                    </a:solidFill>
                                    <a:latin typeface="Cambria Math" panose="02040503050406030204" pitchFamily="18" charset="0"/>
                                    <a:ea typeface="Cambria Math" panose="02040503050406030204" pitchFamily="18" charset="0"/>
                                  </a:rPr>
                                  <m:t>𝜶</m:t>
                                </m:r>
                              </m:e>
                            </m:acc>
                          </m:e>
                          <m:sub>
                            <m:r>
                              <a:rPr lang="en-US" sz="2400" b="1" i="1" smtClean="0">
                                <a:solidFill>
                                  <a:srgbClr val="FF0000"/>
                                </a:solidFill>
                                <a:latin typeface="Cambria Math" panose="02040503050406030204" pitchFamily="18" charset="0"/>
                              </a:rPr>
                              <m:t>𝒕</m:t>
                            </m:r>
                          </m:sub>
                        </m:sSub>
                      </m:e>
                    </m:d>
                    <m:r>
                      <a:rPr lang="en-US" sz="2400" b="1" i="1" smtClean="0">
                        <a:solidFill>
                          <a:srgbClr val="FF0000"/>
                        </a:solidFill>
                        <a:latin typeface="Cambria Math" panose="02040503050406030204" pitchFamily="18" charset="0"/>
                      </a:rPr>
                      <m:t>𝑰</m:t>
                    </m:r>
                    <m:r>
                      <a:rPr lang="en-US" sz="2400" b="1" i="1" smtClean="0">
                        <a:solidFill>
                          <a:srgbClr val="FF0000"/>
                        </a:solidFill>
                        <a:latin typeface="Cambria Math" panose="02040503050406030204" pitchFamily="18" charset="0"/>
                      </a:rPr>
                      <m:t>),</m:t>
                    </m:r>
                  </m:oMath>
                </a14:m>
                <a:r>
                  <a:rPr lang="en-US" sz="2400" dirty="0"/>
                  <a:t>           </a:t>
                </a:r>
              </a:p>
              <a:p>
                <a:r>
                  <a:rPr lang="en-US" sz="2400" dirty="0"/>
                  <a:t>     </a:t>
                </a:r>
              </a:p>
            </p:txBody>
          </p:sp>
        </mc:Choice>
        <mc:Fallback xmlns="">
          <p:sp>
            <p:nvSpPr>
              <p:cNvPr id="5" name="TextBox 4">
                <a:extLst>
                  <a:ext uri="{FF2B5EF4-FFF2-40B4-BE49-F238E27FC236}">
                    <a16:creationId xmlns:a16="http://schemas.microsoft.com/office/drawing/2014/main" id="{19D00356-DD16-7A1E-1EB7-2878D0D19E93}"/>
                  </a:ext>
                </a:extLst>
              </p:cNvPr>
              <p:cNvSpPr txBox="1">
                <a:spLocks noRot="1" noChangeAspect="1" noMove="1" noResize="1" noEditPoints="1" noAdjustHandles="1" noChangeArrowheads="1" noChangeShapeType="1" noTextEdit="1"/>
              </p:cNvSpPr>
              <p:nvPr/>
            </p:nvSpPr>
            <p:spPr>
              <a:xfrm>
                <a:off x="701950" y="2414417"/>
                <a:ext cx="10221153" cy="1770678"/>
              </a:xfrm>
              <a:prstGeom prst="rect">
                <a:avLst/>
              </a:prstGeom>
              <a:blipFill>
                <a:blip r:embed="rId3"/>
                <a:stretch>
                  <a:fillRect l="-1073" t="-309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D55A11B-1FAF-E9C0-7611-B375D0F7EA01}"/>
                  </a:ext>
                </a:extLst>
              </p:cNvPr>
              <p:cNvSpPr txBox="1"/>
              <p:nvPr/>
            </p:nvSpPr>
            <p:spPr>
              <a:xfrm>
                <a:off x="899491" y="3901292"/>
                <a:ext cx="10952922" cy="830997"/>
              </a:xfrm>
              <a:prstGeom prst="rect">
                <a:avLst/>
              </a:prstGeom>
              <a:noFill/>
            </p:spPr>
            <p:txBody>
              <a:bodyPr wrap="square" rtlCol="0">
                <a:spAutoFit/>
              </a:bodyPr>
              <a:lstStyle/>
              <a:p>
                <a:r>
                  <a:rPr lang="en-US" sz="2400" dirty="0">
                    <a:latin typeface="Arial" panose="020B0604020202020204" pitchFamily="34" charset="0"/>
                    <a:cs typeface="Arial" panose="020B0604020202020204" pitchFamily="34" charset="0"/>
                  </a:rPr>
                  <a:t>To make the reverse transition probability tractable, we conditional the transition probability on </a:t>
                </a:r>
                <a14:m>
                  <m:oMath xmlns:m="http://schemas.openxmlformats.org/officeDocument/2006/math">
                    <m:sSub>
                      <m:sSubPr>
                        <m:ctrlPr>
                          <a:rPr lang="en-US" sz="2400" i="1" smtClean="0">
                            <a:latin typeface="Cambria Math" panose="02040503050406030204" pitchFamily="18" charset="0"/>
                            <a:cs typeface="Arial" panose="020B0604020202020204" pitchFamily="34" charset="0"/>
                          </a:rPr>
                        </m:ctrlPr>
                      </m:sSubPr>
                      <m:e>
                        <m:r>
                          <a:rPr lang="en-US" sz="2400" b="0" i="1" smtClean="0">
                            <a:latin typeface="Cambria Math" panose="02040503050406030204" pitchFamily="18" charset="0"/>
                            <a:cs typeface="Arial" panose="020B0604020202020204" pitchFamily="34" charset="0"/>
                          </a:rPr>
                          <m:t>𝑥</m:t>
                        </m:r>
                      </m:e>
                      <m:sub>
                        <m:r>
                          <a:rPr lang="en-US" sz="2400" b="0" i="1" smtClean="0">
                            <a:latin typeface="Cambria Math" panose="02040503050406030204" pitchFamily="18" charset="0"/>
                            <a:cs typeface="Arial" panose="020B0604020202020204" pitchFamily="34" charset="0"/>
                          </a:rPr>
                          <m:t>0</m:t>
                        </m:r>
                      </m:sub>
                    </m:sSub>
                  </m:oMath>
                </a14:m>
                <a:r>
                  <a:rPr lang="en-US" sz="2400" dirty="0">
                    <a:latin typeface="Arial" panose="020B0604020202020204" pitchFamily="34" charset="0"/>
                    <a:cs typeface="Arial" panose="020B0604020202020204" pitchFamily="34" charset="0"/>
                  </a:rPr>
                  <a:t>: </a:t>
                </a:r>
              </a:p>
            </p:txBody>
          </p:sp>
        </mc:Choice>
        <mc:Fallback xmlns="">
          <p:sp>
            <p:nvSpPr>
              <p:cNvPr id="6" name="TextBox 5">
                <a:extLst>
                  <a:ext uri="{FF2B5EF4-FFF2-40B4-BE49-F238E27FC236}">
                    <a16:creationId xmlns:a16="http://schemas.microsoft.com/office/drawing/2014/main" id="{BD55A11B-1FAF-E9C0-7611-B375D0F7EA01}"/>
                  </a:ext>
                </a:extLst>
              </p:cNvPr>
              <p:cNvSpPr txBox="1">
                <a:spLocks noRot="1" noChangeAspect="1" noMove="1" noResize="1" noEditPoints="1" noAdjustHandles="1" noChangeArrowheads="1" noChangeShapeType="1" noTextEdit="1"/>
              </p:cNvSpPr>
              <p:nvPr/>
            </p:nvSpPr>
            <p:spPr>
              <a:xfrm>
                <a:off x="899491" y="3901292"/>
                <a:ext cx="10952922" cy="830997"/>
              </a:xfrm>
              <a:prstGeom prst="rect">
                <a:avLst/>
              </a:prstGeom>
              <a:blipFill>
                <a:blip r:embed="rId4"/>
                <a:stretch>
                  <a:fillRect l="-891" t="-5147" r="-1448" b="-1691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45B95AD0-F8A4-E220-B0EF-24E47E41B8A8}"/>
                  </a:ext>
                </a:extLst>
              </p:cNvPr>
              <p:cNvSpPr txBox="1"/>
              <p:nvPr/>
            </p:nvSpPr>
            <p:spPr>
              <a:xfrm>
                <a:off x="1028700" y="4732289"/>
                <a:ext cx="8637104" cy="8835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𝑞</m:t>
                      </m:r>
                      <m:d>
                        <m:dPr>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𝑡</m:t>
                              </m:r>
                              <m:r>
                                <a:rPr lang="en-US" sz="2400" b="0" i="1" smtClean="0">
                                  <a:latin typeface="Cambria Math" panose="02040503050406030204" pitchFamily="18" charset="0"/>
                                </a:rPr>
                                <m:t>−1</m:t>
                              </m:r>
                            </m:sub>
                          </m:sSub>
                        </m:e>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𝑡</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0</m:t>
                              </m:r>
                            </m:sub>
                          </m:sSub>
                        </m:e>
                      </m:d>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𝑞</m:t>
                          </m:r>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0</m:t>
                              </m:r>
                            </m:sub>
                          </m:sSub>
                          <m:r>
                            <a:rPr lang="en-US" sz="2400" b="0" i="1" smtClean="0">
                              <a:latin typeface="Cambria Math" panose="02040503050406030204" pitchFamily="18" charset="0"/>
                            </a:rPr>
                            <m:t>, </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𝑡</m:t>
                              </m:r>
                              <m:r>
                                <a:rPr lang="en-US" sz="2400" b="0" i="1" smtClean="0">
                                  <a:latin typeface="Cambria Math" panose="02040503050406030204" pitchFamily="18" charset="0"/>
                                </a:rPr>
                                <m:t>−1</m:t>
                              </m:r>
                            </m:sub>
                          </m:sSub>
                          <m:r>
                            <a:rPr lang="en-US" sz="2400" b="0" i="1" smtClean="0">
                              <a:latin typeface="Cambria Math" panose="02040503050406030204" pitchFamily="18" charset="0"/>
                            </a:rPr>
                            <m:t>, </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𝑡</m:t>
                              </m:r>
                            </m:sub>
                          </m:sSub>
                          <m:r>
                            <a:rPr lang="en-US" sz="2400" b="0" i="1" smtClean="0">
                              <a:latin typeface="Cambria Math" panose="02040503050406030204" pitchFamily="18" charset="0"/>
                            </a:rPr>
                            <m:t>)</m:t>
                          </m:r>
                        </m:num>
                        <m:den>
                          <m:r>
                            <a:rPr lang="en-US" sz="2400" b="0" i="1" smtClean="0">
                              <a:latin typeface="Cambria Math" panose="02040503050406030204" pitchFamily="18" charset="0"/>
                            </a:rPr>
                            <m:t>𝑞</m:t>
                          </m:r>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0</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𝑡</m:t>
                              </m:r>
                            </m:sub>
                          </m:sSub>
                          <m:r>
                            <a:rPr lang="en-US" sz="2400" b="0" i="1" smtClean="0">
                              <a:latin typeface="Cambria Math" panose="02040503050406030204" pitchFamily="18" charset="0"/>
                            </a:rPr>
                            <m:t>)</m:t>
                          </m:r>
                        </m:den>
                      </m:f>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𝑞</m:t>
                          </m:r>
                          <m:d>
                            <m:dPr>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0</m:t>
                                  </m:r>
                                </m:sub>
                              </m:sSub>
                            </m:e>
                          </m:d>
                          <m:r>
                            <a:rPr lang="en-US" sz="2400" b="0" i="1" smtClean="0">
                              <a:latin typeface="Cambria Math" panose="02040503050406030204" pitchFamily="18" charset="0"/>
                            </a:rPr>
                            <m:t>𝑞</m:t>
                          </m:r>
                          <m:d>
                            <m:dPr>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𝑡</m:t>
                                  </m:r>
                                  <m:r>
                                    <a:rPr lang="en-US" sz="2400" b="0" i="1" smtClean="0">
                                      <a:latin typeface="Cambria Math" panose="02040503050406030204" pitchFamily="18" charset="0"/>
                                    </a:rPr>
                                    <m:t>−1</m:t>
                                  </m:r>
                                </m:sub>
                              </m:sSub>
                            </m:e>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0</m:t>
                                  </m:r>
                                </m:sub>
                              </m:sSub>
                            </m:e>
                          </m:d>
                          <m:r>
                            <a:rPr lang="en-US" sz="2400" b="0" i="1" smtClean="0">
                              <a:latin typeface="Cambria Math" panose="02040503050406030204" pitchFamily="18" charset="0"/>
                            </a:rPr>
                            <m:t>𝑞</m:t>
                          </m:r>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𝑡</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𝑡</m:t>
                              </m:r>
                              <m:r>
                                <a:rPr lang="en-US" sz="2400" b="0" i="1" smtClean="0">
                                  <a:latin typeface="Cambria Math" panose="02040503050406030204" pitchFamily="18" charset="0"/>
                                </a:rPr>
                                <m:t>−1</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0</m:t>
                              </m:r>
                            </m:sub>
                          </m:sSub>
                          <m:r>
                            <a:rPr lang="en-US" sz="2400" b="0" i="1" smtClean="0">
                              <a:latin typeface="Cambria Math" panose="02040503050406030204" pitchFamily="18" charset="0"/>
                            </a:rPr>
                            <m:t>)</m:t>
                          </m:r>
                        </m:num>
                        <m:den>
                          <m:r>
                            <a:rPr lang="en-US" sz="2400" b="0" i="1" smtClean="0">
                              <a:latin typeface="Cambria Math" panose="02040503050406030204" pitchFamily="18" charset="0"/>
                            </a:rPr>
                            <m:t>𝑞</m:t>
                          </m:r>
                          <m:d>
                            <m:dPr>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0</m:t>
                                  </m:r>
                                </m:sub>
                              </m:sSub>
                            </m:e>
                          </m:d>
                          <m:r>
                            <a:rPr lang="en-US" sz="2400" b="0" i="1" smtClean="0">
                              <a:latin typeface="Cambria Math" panose="02040503050406030204" pitchFamily="18" charset="0"/>
                            </a:rPr>
                            <m:t>𝑞</m:t>
                          </m:r>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𝑡</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0</m:t>
                              </m:r>
                            </m:sub>
                          </m:sSub>
                          <m:r>
                            <a:rPr lang="en-US" sz="2400" b="0" i="1" smtClean="0">
                              <a:latin typeface="Cambria Math" panose="02040503050406030204" pitchFamily="18" charset="0"/>
                            </a:rPr>
                            <m:t>)</m:t>
                          </m:r>
                        </m:den>
                      </m:f>
                    </m:oMath>
                  </m:oMathPara>
                </a14:m>
                <a:endParaRPr lang="en-US" sz="2400" dirty="0"/>
              </a:p>
            </p:txBody>
          </p:sp>
        </mc:Choice>
        <mc:Fallback xmlns="">
          <p:sp>
            <p:nvSpPr>
              <p:cNvPr id="7" name="TextBox 6">
                <a:extLst>
                  <a:ext uri="{FF2B5EF4-FFF2-40B4-BE49-F238E27FC236}">
                    <a16:creationId xmlns:a16="http://schemas.microsoft.com/office/drawing/2014/main" id="{45B95AD0-F8A4-E220-B0EF-24E47E41B8A8}"/>
                  </a:ext>
                </a:extLst>
              </p:cNvPr>
              <p:cNvSpPr txBox="1">
                <a:spLocks noRot="1" noChangeAspect="1" noMove="1" noResize="1" noEditPoints="1" noAdjustHandles="1" noChangeArrowheads="1" noChangeShapeType="1" noTextEdit="1"/>
              </p:cNvSpPr>
              <p:nvPr/>
            </p:nvSpPr>
            <p:spPr>
              <a:xfrm>
                <a:off x="1028700" y="4732289"/>
                <a:ext cx="8637104" cy="883575"/>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2E6AA579-7C1A-FA88-BD92-7C7927495DEA}"/>
                  </a:ext>
                </a:extLst>
              </p:cNvPr>
              <p:cNvSpPr txBox="1"/>
              <p:nvPr/>
            </p:nvSpPr>
            <p:spPr>
              <a:xfrm>
                <a:off x="1028700" y="5675243"/>
                <a:ext cx="9834770" cy="87459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𝑞</m:t>
                          </m:r>
                          <m:d>
                            <m:dPr>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𝑡</m:t>
                                  </m:r>
                                  <m:r>
                                    <a:rPr lang="en-US" sz="2400" b="0" i="1" smtClean="0">
                                      <a:latin typeface="Cambria Math" panose="02040503050406030204" pitchFamily="18" charset="0"/>
                                    </a:rPr>
                                    <m:t>−1</m:t>
                                  </m:r>
                                </m:sub>
                              </m:sSub>
                            </m:e>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0</m:t>
                                  </m:r>
                                </m:sub>
                              </m:sSub>
                            </m:e>
                          </m:d>
                          <m:r>
                            <a:rPr lang="en-US" sz="2400" b="0" i="1" smtClean="0">
                              <a:latin typeface="Cambria Math" panose="02040503050406030204" pitchFamily="18" charset="0"/>
                            </a:rPr>
                            <m:t>𝑞</m:t>
                          </m:r>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𝑡</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𝑡</m:t>
                              </m:r>
                              <m:r>
                                <a:rPr lang="en-US" sz="2400" b="0" i="1" smtClean="0">
                                  <a:latin typeface="Cambria Math" panose="02040503050406030204" pitchFamily="18" charset="0"/>
                                </a:rPr>
                                <m:t>−1</m:t>
                              </m:r>
                            </m:sub>
                          </m:sSub>
                          <m:r>
                            <a:rPr lang="en-US" sz="2400" b="0" i="1" smtClean="0">
                              <a:latin typeface="Cambria Math" panose="02040503050406030204" pitchFamily="18" charset="0"/>
                            </a:rPr>
                            <m:t>)</m:t>
                          </m:r>
                        </m:num>
                        <m:den>
                          <m:r>
                            <a:rPr lang="en-US" sz="2400" b="0" i="1" smtClean="0">
                              <a:latin typeface="Cambria Math" panose="02040503050406030204" pitchFamily="18" charset="0"/>
                            </a:rPr>
                            <m:t>𝑞</m:t>
                          </m:r>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𝑡</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0</m:t>
                              </m:r>
                            </m:sub>
                          </m:sSub>
                          <m:r>
                            <a:rPr lang="en-US" sz="2400" b="0" i="1" smtClean="0">
                              <a:latin typeface="Cambria Math" panose="02040503050406030204" pitchFamily="18" charset="0"/>
                            </a:rPr>
                            <m:t>)</m:t>
                          </m:r>
                        </m:den>
                      </m:f>
                    </m:oMath>
                  </m:oMathPara>
                </a14:m>
                <a:endParaRPr lang="en-US" sz="2400" dirty="0"/>
              </a:p>
            </p:txBody>
          </p:sp>
        </mc:Choice>
        <mc:Fallback xmlns="">
          <p:sp>
            <p:nvSpPr>
              <p:cNvPr id="8" name="TextBox 7">
                <a:extLst>
                  <a:ext uri="{FF2B5EF4-FFF2-40B4-BE49-F238E27FC236}">
                    <a16:creationId xmlns:a16="http://schemas.microsoft.com/office/drawing/2014/main" id="{2E6AA579-7C1A-FA88-BD92-7C7927495DEA}"/>
                  </a:ext>
                </a:extLst>
              </p:cNvPr>
              <p:cNvSpPr txBox="1">
                <a:spLocks noRot="1" noChangeAspect="1" noMove="1" noResize="1" noEditPoints="1" noAdjustHandles="1" noChangeArrowheads="1" noChangeShapeType="1" noTextEdit="1"/>
              </p:cNvSpPr>
              <p:nvPr/>
            </p:nvSpPr>
            <p:spPr>
              <a:xfrm>
                <a:off x="1028700" y="5675243"/>
                <a:ext cx="9834770" cy="874598"/>
              </a:xfrm>
              <a:prstGeom prst="rect">
                <a:avLst/>
              </a:prstGeom>
              <a:blipFill>
                <a:blip r:embed="rId6"/>
                <a:stretch>
                  <a:fillRect/>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52F48264-CA11-EBDD-9533-D9CE21EA4B6C}"/>
              </a:ext>
            </a:extLst>
          </p:cNvPr>
          <p:cNvSpPr txBox="1"/>
          <p:nvPr/>
        </p:nvSpPr>
        <p:spPr>
          <a:xfrm>
            <a:off x="10689535" y="3226866"/>
            <a:ext cx="964096" cy="461665"/>
          </a:xfrm>
          <a:prstGeom prst="rect">
            <a:avLst/>
          </a:prstGeom>
          <a:noFill/>
        </p:spPr>
        <p:txBody>
          <a:bodyPr wrap="square" rtlCol="0">
            <a:spAutoFit/>
          </a:bodyPr>
          <a:lstStyle/>
          <a:p>
            <a:r>
              <a:rPr lang="en-US" sz="2400" dirty="0">
                <a:solidFill>
                  <a:srgbClr val="00B050"/>
                </a:solidFill>
              </a:rPr>
              <a:t>(1)</a:t>
            </a:r>
          </a:p>
        </p:txBody>
      </p:sp>
      <p:sp>
        <p:nvSpPr>
          <p:cNvPr id="10" name="TextBox 9">
            <a:extLst>
              <a:ext uri="{FF2B5EF4-FFF2-40B4-BE49-F238E27FC236}">
                <a16:creationId xmlns:a16="http://schemas.microsoft.com/office/drawing/2014/main" id="{2EBBA0B9-DFF9-D4BF-D4AB-C25174C876FA}"/>
              </a:ext>
            </a:extLst>
          </p:cNvPr>
          <p:cNvSpPr txBox="1"/>
          <p:nvPr/>
        </p:nvSpPr>
        <p:spPr>
          <a:xfrm>
            <a:off x="10209179" y="5807413"/>
            <a:ext cx="1225685" cy="461665"/>
          </a:xfrm>
          <a:prstGeom prst="rect">
            <a:avLst/>
          </a:prstGeom>
          <a:noFill/>
        </p:spPr>
        <p:txBody>
          <a:bodyPr wrap="square" rtlCol="0">
            <a:spAutoFit/>
          </a:bodyPr>
          <a:lstStyle/>
          <a:p>
            <a:r>
              <a:rPr lang="en-US" sz="2400" dirty="0">
                <a:solidFill>
                  <a:srgbClr val="00B050"/>
                </a:solidFill>
              </a:rPr>
              <a:t>      (L)</a:t>
            </a:r>
          </a:p>
        </p:txBody>
      </p:sp>
    </p:spTree>
    <p:extLst>
      <p:ext uri="{BB962C8B-B14F-4D97-AF65-F5344CB8AC3E}">
        <p14:creationId xmlns:p14="http://schemas.microsoft.com/office/powerpoint/2010/main" val="9328369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5CD072E3-E94D-EDE7-422B-79C5A48FEE4C}"/>
                  </a:ext>
                </a:extLst>
              </p:cNvPr>
              <p:cNvSpPr txBox="1"/>
              <p:nvPr/>
            </p:nvSpPr>
            <p:spPr>
              <a:xfrm>
                <a:off x="372718" y="342886"/>
                <a:ext cx="10376451" cy="916148"/>
              </a:xfrm>
              <a:prstGeom prst="rect">
                <a:avLst/>
              </a:prstGeom>
              <a:noFill/>
            </p:spPr>
            <p:txBody>
              <a:bodyPr wrap="square" rtlCol="0">
                <a:spAutoFit/>
              </a:bodyPr>
              <a:lstStyle/>
              <a:p>
                <a14:m>
                  <m:oMath xmlns:m="http://schemas.openxmlformats.org/officeDocument/2006/math">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𝑒𝑥𝑝</m:t>
                    </m:r>
                    <m:d>
                      <m:dPr>
                        <m:begChr m:val="{"/>
                        <m:endChr m:val="}"/>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m:t>
                        </m:r>
                        <m:f>
                          <m:fPr>
                            <m:ctrlPr>
                              <a:rPr lang="en-US" sz="2400" b="0" i="1" smtClean="0">
                                <a:latin typeface="Cambria Math" panose="02040503050406030204" pitchFamily="18" charset="0"/>
                                <a:ea typeface="Cambria Math" panose="02040503050406030204" pitchFamily="18" charset="0"/>
                              </a:rPr>
                            </m:ctrlPr>
                          </m:fPr>
                          <m:num>
                            <m:r>
                              <a:rPr lang="en-US" sz="2400" b="0" i="1" smtClean="0">
                                <a:latin typeface="Cambria Math" panose="02040503050406030204" pitchFamily="18" charset="0"/>
                                <a:ea typeface="Cambria Math" panose="02040503050406030204" pitchFamily="18" charset="0"/>
                              </a:rPr>
                              <m:t>1</m:t>
                            </m:r>
                          </m:num>
                          <m:den>
                            <m:r>
                              <a:rPr lang="en-US" sz="2400" b="0" i="1" smtClean="0">
                                <a:latin typeface="Cambria Math" panose="02040503050406030204" pitchFamily="18" charset="0"/>
                                <a:ea typeface="Cambria Math" panose="02040503050406030204" pitchFamily="18" charset="0"/>
                              </a:rPr>
                              <m:t>2</m:t>
                            </m:r>
                          </m:den>
                        </m:f>
                        <m:d>
                          <m:dPr>
                            <m:begChr m:val="["/>
                            <m:endChr m:val="]"/>
                            <m:ctrlPr>
                              <a:rPr lang="en-US" sz="2400" b="0" i="1" smtClean="0">
                                <a:latin typeface="Cambria Math" panose="02040503050406030204" pitchFamily="18" charset="0"/>
                                <a:ea typeface="Cambria Math" panose="02040503050406030204" pitchFamily="18" charset="0"/>
                              </a:rPr>
                            </m:ctrlPr>
                          </m:dPr>
                          <m:e>
                            <m:f>
                              <m:fPr>
                                <m:ctrlPr>
                                  <a:rPr lang="en-US" sz="2400" b="0" i="1" smtClean="0">
                                    <a:latin typeface="Cambria Math" panose="02040503050406030204" pitchFamily="18" charset="0"/>
                                    <a:ea typeface="Cambria Math" panose="02040503050406030204" pitchFamily="18" charset="0"/>
                                  </a:rPr>
                                </m:ctrlPr>
                              </m:fPr>
                              <m:num>
                                <m:sSup>
                                  <m:sSupPr>
                                    <m:ctrlPr>
                                      <a:rPr lang="en-US" sz="2400" b="0" i="1" smtClean="0">
                                        <a:latin typeface="Cambria Math" panose="02040503050406030204" pitchFamily="18" charset="0"/>
                                        <a:ea typeface="Cambria Math" panose="02040503050406030204" pitchFamily="18" charset="0"/>
                                      </a:rPr>
                                    </m:ctrlPr>
                                  </m:sSupPr>
                                  <m:e>
                                    <m:d>
                                      <m:dPr>
                                        <m:ctrlPr>
                                          <a:rPr lang="en-US" sz="2400" b="0" i="1" smtClean="0">
                                            <a:latin typeface="Cambria Math" panose="02040503050406030204" pitchFamily="18" charset="0"/>
                                            <a:ea typeface="Cambria Math" panose="02040503050406030204" pitchFamily="18" charset="0"/>
                                          </a:rPr>
                                        </m:ctrlPr>
                                      </m:dPr>
                                      <m:e>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𝑥</m:t>
                                            </m:r>
                                          </m:e>
                                          <m:sub>
                                            <m:r>
                                              <a:rPr lang="en-US" sz="2400" b="0" i="1" smtClean="0">
                                                <a:latin typeface="Cambria Math" panose="02040503050406030204" pitchFamily="18" charset="0"/>
                                                <a:ea typeface="Cambria Math" panose="02040503050406030204" pitchFamily="18" charset="0"/>
                                              </a:rPr>
                                              <m:t>𝑡</m:t>
                                            </m:r>
                                            <m:r>
                                              <a:rPr lang="en-US" sz="2400" b="0" i="1" smtClean="0">
                                                <a:latin typeface="Cambria Math" panose="02040503050406030204" pitchFamily="18" charset="0"/>
                                                <a:ea typeface="Cambria Math" panose="02040503050406030204" pitchFamily="18" charset="0"/>
                                              </a:rPr>
                                              <m:t>−1</m:t>
                                            </m:r>
                                          </m:sub>
                                        </m:sSub>
                                        <m:r>
                                          <a:rPr lang="en-US" sz="2400" b="0" i="1" smtClean="0">
                                            <a:latin typeface="Cambria Math" panose="02040503050406030204" pitchFamily="18" charset="0"/>
                                            <a:ea typeface="Cambria Math" panose="02040503050406030204" pitchFamily="18" charset="0"/>
                                          </a:rPr>
                                          <m:t>−</m:t>
                                        </m:r>
                                        <m:rad>
                                          <m:radPr>
                                            <m:degHide m:val="on"/>
                                            <m:ctrlPr>
                                              <a:rPr lang="en-US" sz="2400" b="0" i="1" smtClean="0">
                                                <a:latin typeface="Cambria Math" panose="02040503050406030204" pitchFamily="18" charset="0"/>
                                                <a:ea typeface="Cambria Math" panose="02040503050406030204" pitchFamily="18" charset="0"/>
                                              </a:rPr>
                                            </m:ctrlPr>
                                          </m:radPr>
                                          <m:deg/>
                                          <m:e>
                                            <m:sSub>
                                              <m:sSubPr>
                                                <m:ctrlPr>
                                                  <a:rPr lang="en-US" sz="2400" b="0" i="1" smtClean="0">
                                                    <a:latin typeface="Cambria Math" panose="02040503050406030204" pitchFamily="18" charset="0"/>
                                                    <a:ea typeface="Cambria Math" panose="02040503050406030204" pitchFamily="18" charset="0"/>
                                                  </a:rPr>
                                                </m:ctrlPr>
                                              </m:sSubPr>
                                              <m:e>
                                                <m:acc>
                                                  <m:accPr>
                                                    <m:chr m:val="̅"/>
                                                    <m:ctrlPr>
                                                      <a:rPr lang="en-US" sz="2400" b="0" i="1" smtClean="0">
                                                        <a:latin typeface="Cambria Math" panose="02040503050406030204" pitchFamily="18" charset="0"/>
                                                        <a:ea typeface="Cambria Math" panose="02040503050406030204" pitchFamily="18" charset="0"/>
                                                      </a:rPr>
                                                    </m:ctrlPr>
                                                  </m:accPr>
                                                  <m:e>
                                                    <m:r>
                                                      <a:rPr lang="en-US" sz="2400" b="0" i="1" smtClean="0">
                                                        <a:latin typeface="Cambria Math" panose="02040503050406030204" pitchFamily="18" charset="0"/>
                                                        <a:ea typeface="Cambria Math" panose="02040503050406030204" pitchFamily="18" charset="0"/>
                                                      </a:rPr>
                                                      <m:t>𝛼</m:t>
                                                    </m:r>
                                                  </m:e>
                                                </m:acc>
                                              </m:e>
                                              <m:sub>
                                                <m:r>
                                                  <a:rPr lang="en-US" sz="2400" b="0" i="1" smtClean="0">
                                                    <a:latin typeface="Cambria Math" panose="02040503050406030204" pitchFamily="18" charset="0"/>
                                                    <a:ea typeface="Cambria Math" panose="02040503050406030204" pitchFamily="18" charset="0"/>
                                                  </a:rPr>
                                                  <m:t>𝑡</m:t>
                                                </m:r>
                                                <m:r>
                                                  <a:rPr lang="en-US" sz="2400" b="0" i="1" smtClean="0">
                                                    <a:latin typeface="Cambria Math" panose="02040503050406030204" pitchFamily="18" charset="0"/>
                                                    <a:ea typeface="Cambria Math" panose="02040503050406030204" pitchFamily="18" charset="0"/>
                                                  </a:rPr>
                                                  <m:t>−1</m:t>
                                                </m:r>
                                              </m:sub>
                                            </m:sSub>
                                          </m:e>
                                        </m:rad>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𝑥</m:t>
                                            </m:r>
                                          </m:e>
                                          <m:sub>
                                            <m:r>
                                              <a:rPr lang="en-US" sz="2400" b="0" i="1" smtClean="0">
                                                <a:latin typeface="Cambria Math" panose="02040503050406030204" pitchFamily="18" charset="0"/>
                                                <a:ea typeface="Cambria Math" panose="02040503050406030204" pitchFamily="18" charset="0"/>
                                              </a:rPr>
                                              <m:t>0</m:t>
                                            </m:r>
                                          </m:sub>
                                        </m:sSub>
                                      </m:e>
                                    </m:d>
                                  </m:e>
                                  <m:sup>
                                    <m:r>
                                      <a:rPr lang="en-US" sz="2400" b="0" i="1" smtClean="0">
                                        <a:latin typeface="Cambria Math" panose="02040503050406030204" pitchFamily="18" charset="0"/>
                                        <a:ea typeface="Cambria Math" panose="02040503050406030204" pitchFamily="18" charset="0"/>
                                      </a:rPr>
                                      <m:t>2</m:t>
                                    </m:r>
                                  </m:sup>
                                </m:sSup>
                              </m:num>
                              <m:den>
                                <m:r>
                                  <a:rPr lang="en-US" sz="2400" b="0" i="1" smtClean="0">
                                    <a:latin typeface="Cambria Math" panose="02040503050406030204" pitchFamily="18" charset="0"/>
                                    <a:ea typeface="Cambria Math" panose="02040503050406030204" pitchFamily="18" charset="0"/>
                                  </a:rPr>
                                  <m:t>1−</m:t>
                                </m:r>
                                <m:sSub>
                                  <m:sSubPr>
                                    <m:ctrlPr>
                                      <a:rPr lang="en-US" sz="2400" b="0" i="1" smtClean="0">
                                        <a:latin typeface="Cambria Math" panose="02040503050406030204" pitchFamily="18" charset="0"/>
                                        <a:ea typeface="Cambria Math" panose="02040503050406030204" pitchFamily="18" charset="0"/>
                                      </a:rPr>
                                    </m:ctrlPr>
                                  </m:sSubPr>
                                  <m:e>
                                    <m:acc>
                                      <m:accPr>
                                        <m:chr m:val="̅"/>
                                        <m:ctrlPr>
                                          <a:rPr lang="en-US" sz="2400" b="0" i="1" smtClean="0">
                                            <a:latin typeface="Cambria Math" panose="02040503050406030204" pitchFamily="18" charset="0"/>
                                            <a:ea typeface="Cambria Math" panose="02040503050406030204" pitchFamily="18" charset="0"/>
                                          </a:rPr>
                                        </m:ctrlPr>
                                      </m:accPr>
                                      <m:e>
                                        <m:r>
                                          <a:rPr lang="en-US" sz="2400" b="0" i="1" smtClean="0">
                                            <a:latin typeface="Cambria Math" panose="02040503050406030204" pitchFamily="18" charset="0"/>
                                            <a:ea typeface="Cambria Math" panose="02040503050406030204" pitchFamily="18" charset="0"/>
                                          </a:rPr>
                                          <m:t>𝛼</m:t>
                                        </m:r>
                                      </m:e>
                                    </m:acc>
                                  </m:e>
                                  <m:sub>
                                    <m:r>
                                      <a:rPr lang="en-US" sz="2400" b="0" i="1" smtClean="0">
                                        <a:latin typeface="Cambria Math" panose="02040503050406030204" pitchFamily="18" charset="0"/>
                                        <a:ea typeface="Cambria Math" panose="02040503050406030204" pitchFamily="18" charset="0"/>
                                      </a:rPr>
                                      <m:t>𝑡</m:t>
                                    </m:r>
                                    <m:r>
                                      <a:rPr lang="en-US" sz="2400" b="0" i="1" smtClean="0">
                                        <a:latin typeface="Cambria Math" panose="02040503050406030204" pitchFamily="18" charset="0"/>
                                        <a:ea typeface="Cambria Math" panose="02040503050406030204" pitchFamily="18" charset="0"/>
                                      </a:rPr>
                                      <m:t>−1</m:t>
                                    </m:r>
                                  </m:sub>
                                </m:sSub>
                              </m:den>
                            </m:f>
                            <m:r>
                              <a:rPr lang="en-US" sz="2400" b="0" i="1" smtClean="0">
                                <a:latin typeface="Cambria Math" panose="02040503050406030204" pitchFamily="18" charset="0"/>
                                <a:ea typeface="Cambria Math" panose="02040503050406030204" pitchFamily="18" charset="0"/>
                              </a:rPr>
                              <m:t>+</m:t>
                            </m:r>
                            <m:f>
                              <m:fPr>
                                <m:ctrlPr>
                                  <a:rPr lang="en-US" sz="2400" b="0" i="1" smtClean="0">
                                    <a:latin typeface="Cambria Math" panose="02040503050406030204" pitchFamily="18" charset="0"/>
                                    <a:ea typeface="Cambria Math" panose="02040503050406030204" pitchFamily="18" charset="0"/>
                                  </a:rPr>
                                </m:ctrlPr>
                              </m:fPr>
                              <m:num>
                                <m:sSup>
                                  <m:sSupPr>
                                    <m:ctrlPr>
                                      <a:rPr lang="en-US" sz="2400" b="0" i="1" smtClean="0">
                                        <a:latin typeface="Cambria Math" panose="02040503050406030204" pitchFamily="18" charset="0"/>
                                        <a:ea typeface="Cambria Math" panose="02040503050406030204" pitchFamily="18" charset="0"/>
                                      </a:rPr>
                                    </m:ctrlPr>
                                  </m:sSupPr>
                                  <m:e>
                                    <m:d>
                                      <m:dPr>
                                        <m:ctrlPr>
                                          <a:rPr lang="en-US" sz="2400" b="0" i="1" smtClean="0">
                                            <a:latin typeface="Cambria Math" panose="02040503050406030204" pitchFamily="18" charset="0"/>
                                            <a:ea typeface="Cambria Math" panose="02040503050406030204" pitchFamily="18" charset="0"/>
                                          </a:rPr>
                                        </m:ctrlPr>
                                      </m:dPr>
                                      <m:e>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𝑥</m:t>
                                            </m:r>
                                          </m:e>
                                          <m:sub>
                                            <m:r>
                                              <a:rPr lang="en-US" sz="2400" b="0" i="1" smtClean="0">
                                                <a:latin typeface="Cambria Math" panose="02040503050406030204" pitchFamily="18" charset="0"/>
                                                <a:ea typeface="Cambria Math" panose="02040503050406030204" pitchFamily="18" charset="0"/>
                                              </a:rPr>
                                              <m:t>𝑡</m:t>
                                            </m:r>
                                          </m:sub>
                                        </m:sSub>
                                        <m:r>
                                          <a:rPr lang="en-US" sz="2400" b="0" i="1" smtClean="0">
                                            <a:latin typeface="Cambria Math" panose="02040503050406030204" pitchFamily="18" charset="0"/>
                                            <a:ea typeface="Cambria Math" panose="02040503050406030204" pitchFamily="18" charset="0"/>
                                          </a:rPr>
                                          <m:t>−</m:t>
                                        </m:r>
                                        <m:rad>
                                          <m:radPr>
                                            <m:degHide m:val="on"/>
                                            <m:ctrlPr>
                                              <a:rPr lang="en-US" sz="2400" b="0" i="1" smtClean="0">
                                                <a:latin typeface="Cambria Math" panose="02040503050406030204" pitchFamily="18" charset="0"/>
                                                <a:ea typeface="Cambria Math" panose="02040503050406030204" pitchFamily="18" charset="0"/>
                                              </a:rPr>
                                            </m:ctrlPr>
                                          </m:radPr>
                                          <m:deg/>
                                          <m:e>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𝛼</m:t>
                                                </m:r>
                                              </m:e>
                                              <m:sub>
                                                <m:r>
                                                  <a:rPr lang="en-US" sz="2400" b="0" i="1" smtClean="0">
                                                    <a:latin typeface="Cambria Math" panose="02040503050406030204" pitchFamily="18" charset="0"/>
                                                    <a:ea typeface="Cambria Math" panose="02040503050406030204" pitchFamily="18" charset="0"/>
                                                  </a:rPr>
                                                  <m:t>𝑡</m:t>
                                                </m:r>
                                              </m:sub>
                                            </m:sSub>
                                          </m:e>
                                        </m:rad>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𝑥</m:t>
                                            </m:r>
                                          </m:e>
                                          <m:sub>
                                            <m:r>
                                              <a:rPr lang="en-US" sz="2400" b="0" i="1" smtClean="0">
                                                <a:latin typeface="Cambria Math" panose="02040503050406030204" pitchFamily="18" charset="0"/>
                                                <a:ea typeface="Cambria Math" panose="02040503050406030204" pitchFamily="18" charset="0"/>
                                              </a:rPr>
                                              <m:t>𝑡</m:t>
                                            </m:r>
                                            <m:r>
                                              <a:rPr lang="en-US" sz="2400" b="0" i="1" smtClean="0">
                                                <a:latin typeface="Cambria Math" panose="02040503050406030204" pitchFamily="18" charset="0"/>
                                                <a:ea typeface="Cambria Math" panose="02040503050406030204" pitchFamily="18" charset="0"/>
                                              </a:rPr>
                                              <m:t>−1</m:t>
                                            </m:r>
                                          </m:sub>
                                        </m:sSub>
                                      </m:e>
                                    </m:d>
                                  </m:e>
                                  <m:sup>
                                    <m:r>
                                      <a:rPr lang="en-US" sz="2400" b="0" i="1" smtClean="0">
                                        <a:latin typeface="Cambria Math" panose="02040503050406030204" pitchFamily="18" charset="0"/>
                                        <a:ea typeface="Cambria Math" panose="02040503050406030204" pitchFamily="18" charset="0"/>
                                      </a:rPr>
                                      <m:t>2</m:t>
                                    </m:r>
                                  </m:sup>
                                </m:sSup>
                              </m:num>
                              <m:den>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𝛽</m:t>
                                    </m:r>
                                  </m:e>
                                  <m:sub>
                                    <m:r>
                                      <a:rPr lang="en-US" sz="2400" b="0" i="1" smtClean="0">
                                        <a:latin typeface="Cambria Math" panose="02040503050406030204" pitchFamily="18" charset="0"/>
                                        <a:ea typeface="Cambria Math" panose="02040503050406030204" pitchFamily="18" charset="0"/>
                                      </a:rPr>
                                      <m:t>𝑡</m:t>
                                    </m:r>
                                  </m:sub>
                                </m:sSub>
                              </m:den>
                            </m:f>
                            <m:r>
                              <a:rPr lang="en-US" sz="2400" b="0" i="1" smtClean="0">
                                <a:latin typeface="Cambria Math" panose="02040503050406030204" pitchFamily="18" charset="0"/>
                                <a:ea typeface="Cambria Math" panose="02040503050406030204" pitchFamily="18" charset="0"/>
                              </a:rPr>
                              <m:t>−</m:t>
                            </m:r>
                            <m:f>
                              <m:fPr>
                                <m:ctrlPr>
                                  <a:rPr lang="en-US" sz="2400" b="0" i="1" smtClean="0">
                                    <a:latin typeface="Cambria Math" panose="02040503050406030204" pitchFamily="18" charset="0"/>
                                    <a:ea typeface="Cambria Math" panose="02040503050406030204" pitchFamily="18" charset="0"/>
                                  </a:rPr>
                                </m:ctrlPr>
                              </m:fPr>
                              <m:num>
                                <m:sSup>
                                  <m:sSupPr>
                                    <m:ctrlPr>
                                      <a:rPr lang="en-US" sz="2400" b="0" i="1" smtClean="0">
                                        <a:latin typeface="Cambria Math" panose="02040503050406030204" pitchFamily="18" charset="0"/>
                                        <a:ea typeface="Cambria Math" panose="02040503050406030204" pitchFamily="18" charset="0"/>
                                      </a:rPr>
                                    </m:ctrlPr>
                                  </m:sSupPr>
                                  <m:e>
                                    <m:d>
                                      <m:dPr>
                                        <m:ctrlPr>
                                          <a:rPr lang="en-US" sz="2400" b="0" i="1" smtClean="0">
                                            <a:latin typeface="Cambria Math" panose="02040503050406030204" pitchFamily="18" charset="0"/>
                                            <a:ea typeface="Cambria Math" panose="02040503050406030204" pitchFamily="18" charset="0"/>
                                          </a:rPr>
                                        </m:ctrlPr>
                                      </m:dPr>
                                      <m:e>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𝑥</m:t>
                                            </m:r>
                                          </m:e>
                                          <m:sub>
                                            <m:r>
                                              <a:rPr lang="en-US" sz="2400" b="0" i="1" smtClean="0">
                                                <a:latin typeface="Cambria Math" panose="02040503050406030204" pitchFamily="18" charset="0"/>
                                                <a:ea typeface="Cambria Math" panose="02040503050406030204" pitchFamily="18" charset="0"/>
                                              </a:rPr>
                                              <m:t>𝑡</m:t>
                                            </m:r>
                                          </m:sub>
                                        </m:sSub>
                                        <m:r>
                                          <a:rPr lang="en-US" sz="2400" b="0" i="1" smtClean="0">
                                            <a:latin typeface="Cambria Math" panose="02040503050406030204" pitchFamily="18" charset="0"/>
                                            <a:ea typeface="Cambria Math" panose="02040503050406030204" pitchFamily="18" charset="0"/>
                                          </a:rPr>
                                          <m:t>−</m:t>
                                        </m:r>
                                        <m:rad>
                                          <m:radPr>
                                            <m:degHide m:val="on"/>
                                            <m:ctrlPr>
                                              <a:rPr lang="en-US" sz="2400" b="0" i="1" smtClean="0">
                                                <a:latin typeface="Cambria Math" panose="02040503050406030204" pitchFamily="18" charset="0"/>
                                                <a:ea typeface="Cambria Math" panose="02040503050406030204" pitchFamily="18" charset="0"/>
                                              </a:rPr>
                                            </m:ctrlPr>
                                          </m:radPr>
                                          <m:deg/>
                                          <m:e>
                                            <m:sSub>
                                              <m:sSubPr>
                                                <m:ctrlPr>
                                                  <a:rPr lang="en-US" sz="2400" b="0" i="1" smtClean="0">
                                                    <a:latin typeface="Cambria Math" panose="02040503050406030204" pitchFamily="18" charset="0"/>
                                                    <a:ea typeface="Cambria Math" panose="02040503050406030204" pitchFamily="18" charset="0"/>
                                                  </a:rPr>
                                                </m:ctrlPr>
                                              </m:sSubPr>
                                              <m:e>
                                                <m:acc>
                                                  <m:accPr>
                                                    <m:chr m:val="̅"/>
                                                    <m:ctrlPr>
                                                      <a:rPr lang="en-US" sz="2400" b="0" i="1" smtClean="0">
                                                        <a:latin typeface="Cambria Math" panose="02040503050406030204" pitchFamily="18" charset="0"/>
                                                        <a:ea typeface="Cambria Math" panose="02040503050406030204" pitchFamily="18" charset="0"/>
                                                      </a:rPr>
                                                    </m:ctrlPr>
                                                  </m:accPr>
                                                  <m:e>
                                                    <m:r>
                                                      <a:rPr lang="en-US" sz="2400" b="0" i="1" smtClean="0">
                                                        <a:latin typeface="Cambria Math" panose="02040503050406030204" pitchFamily="18" charset="0"/>
                                                        <a:ea typeface="Cambria Math" panose="02040503050406030204" pitchFamily="18" charset="0"/>
                                                      </a:rPr>
                                                      <m:t>𝛼</m:t>
                                                    </m:r>
                                                  </m:e>
                                                </m:acc>
                                              </m:e>
                                              <m:sub>
                                                <m:r>
                                                  <a:rPr lang="en-US" sz="2400" b="0" i="1" smtClean="0">
                                                    <a:latin typeface="Cambria Math" panose="02040503050406030204" pitchFamily="18" charset="0"/>
                                                    <a:ea typeface="Cambria Math" panose="02040503050406030204" pitchFamily="18" charset="0"/>
                                                  </a:rPr>
                                                  <m:t>𝑡</m:t>
                                                </m:r>
                                              </m:sub>
                                            </m:sSub>
                                          </m:e>
                                        </m:rad>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𝑥</m:t>
                                            </m:r>
                                          </m:e>
                                          <m:sub>
                                            <m:r>
                                              <a:rPr lang="en-US" sz="2400" b="0" i="1" smtClean="0">
                                                <a:latin typeface="Cambria Math" panose="02040503050406030204" pitchFamily="18" charset="0"/>
                                                <a:ea typeface="Cambria Math" panose="02040503050406030204" pitchFamily="18" charset="0"/>
                                              </a:rPr>
                                              <m:t>0</m:t>
                                            </m:r>
                                          </m:sub>
                                        </m:sSub>
                                      </m:e>
                                    </m:d>
                                  </m:e>
                                  <m:sup>
                                    <m:r>
                                      <a:rPr lang="en-US" sz="2400" b="0" i="1" smtClean="0">
                                        <a:latin typeface="Cambria Math" panose="02040503050406030204" pitchFamily="18" charset="0"/>
                                        <a:ea typeface="Cambria Math" panose="02040503050406030204" pitchFamily="18" charset="0"/>
                                      </a:rPr>
                                      <m:t>2</m:t>
                                    </m:r>
                                  </m:sup>
                                </m:sSup>
                              </m:num>
                              <m:den>
                                <m:r>
                                  <a:rPr lang="en-US" sz="2400" b="0" i="1" smtClean="0">
                                    <a:latin typeface="Cambria Math" panose="02040503050406030204" pitchFamily="18" charset="0"/>
                                    <a:ea typeface="Cambria Math" panose="02040503050406030204" pitchFamily="18" charset="0"/>
                                  </a:rPr>
                                  <m:t>1−</m:t>
                                </m:r>
                                <m:sSub>
                                  <m:sSubPr>
                                    <m:ctrlPr>
                                      <a:rPr lang="en-US" sz="2400" b="0" i="1" smtClean="0">
                                        <a:latin typeface="Cambria Math" panose="02040503050406030204" pitchFamily="18" charset="0"/>
                                        <a:ea typeface="Cambria Math" panose="02040503050406030204" pitchFamily="18" charset="0"/>
                                      </a:rPr>
                                    </m:ctrlPr>
                                  </m:sSubPr>
                                  <m:e>
                                    <m:acc>
                                      <m:accPr>
                                        <m:chr m:val="̅"/>
                                        <m:ctrlPr>
                                          <a:rPr lang="en-US" sz="2400" b="0" i="1" smtClean="0">
                                            <a:latin typeface="Cambria Math" panose="02040503050406030204" pitchFamily="18" charset="0"/>
                                            <a:ea typeface="Cambria Math" panose="02040503050406030204" pitchFamily="18" charset="0"/>
                                          </a:rPr>
                                        </m:ctrlPr>
                                      </m:accPr>
                                      <m:e>
                                        <m:r>
                                          <a:rPr lang="en-US" sz="2400" b="0" i="1" smtClean="0">
                                            <a:latin typeface="Cambria Math" panose="02040503050406030204" pitchFamily="18" charset="0"/>
                                            <a:ea typeface="Cambria Math" panose="02040503050406030204" pitchFamily="18" charset="0"/>
                                          </a:rPr>
                                          <m:t>𝛼</m:t>
                                        </m:r>
                                      </m:e>
                                    </m:acc>
                                  </m:e>
                                  <m:sub>
                                    <m:r>
                                      <a:rPr lang="en-US" sz="2400" b="0" i="1" smtClean="0">
                                        <a:latin typeface="Cambria Math" panose="02040503050406030204" pitchFamily="18" charset="0"/>
                                        <a:ea typeface="Cambria Math" panose="02040503050406030204" pitchFamily="18" charset="0"/>
                                      </a:rPr>
                                      <m:t>𝑡</m:t>
                                    </m:r>
                                  </m:sub>
                                </m:sSub>
                              </m:den>
                            </m:f>
                          </m:e>
                        </m:d>
                      </m:e>
                    </m:d>
                  </m:oMath>
                </a14:m>
                <a:r>
                  <a:rPr lang="en-US" sz="2400" dirty="0"/>
                  <a:t>,</a:t>
                </a:r>
              </a:p>
            </p:txBody>
          </p:sp>
        </mc:Choice>
        <mc:Fallback>
          <p:sp>
            <p:nvSpPr>
              <p:cNvPr id="2" name="TextBox 1">
                <a:extLst>
                  <a:ext uri="{FF2B5EF4-FFF2-40B4-BE49-F238E27FC236}">
                    <a16:creationId xmlns:a16="http://schemas.microsoft.com/office/drawing/2014/main" id="{5CD072E3-E94D-EDE7-422B-79C5A48FEE4C}"/>
                  </a:ext>
                </a:extLst>
              </p:cNvPr>
              <p:cNvSpPr txBox="1">
                <a:spLocks noRot="1" noChangeAspect="1" noMove="1" noResize="1" noEditPoints="1" noAdjustHandles="1" noChangeArrowheads="1" noChangeShapeType="1" noTextEdit="1"/>
              </p:cNvSpPr>
              <p:nvPr/>
            </p:nvSpPr>
            <p:spPr>
              <a:xfrm>
                <a:off x="372718" y="342886"/>
                <a:ext cx="10376451" cy="916148"/>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765C4967-3061-335A-6A92-5C4E0C5A9E95}"/>
                  </a:ext>
                </a:extLst>
              </p:cNvPr>
              <p:cNvSpPr txBox="1"/>
              <p:nvPr/>
            </p:nvSpPr>
            <p:spPr>
              <a:xfrm>
                <a:off x="-137490" y="1134307"/>
                <a:ext cx="12687299" cy="127143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m:t>
                      </m:r>
                      <m:r>
                        <a:rPr lang="en-US" sz="2400" b="0" i="1" smtClean="0">
                          <a:latin typeface="Cambria Math" panose="02040503050406030204" pitchFamily="18" charset="0"/>
                        </a:rPr>
                        <m:t>𝑒𝑥𝑝</m:t>
                      </m:r>
                      <m:d>
                        <m:dPr>
                          <m:begChr m:val="{"/>
                          <m:endChr m:val="}"/>
                          <m:ctrlPr>
                            <a:rPr lang="en-US" sz="2400" b="0" i="1" smtClean="0">
                              <a:latin typeface="Cambria Math" panose="02040503050406030204" pitchFamily="18" charset="0"/>
                            </a:rPr>
                          </m:ctrlPr>
                        </m:dPr>
                        <m:e>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m:t>
                              </m:r>
                            </m:num>
                            <m:den>
                              <m:r>
                                <a:rPr lang="en-US" sz="2400" b="0" i="1" smtClean="0">
                                  <a:latin typeface="Cambria Math" panose="02040503050406030204" pitchFamily="18" charset="0"/>
                                </a:rPr>
                                <m:t>2</m:t>
                              </m:r>
                            </m:den>
                          </m:f>
                          <m:d>
                            <m:dPr>
                              <m:begChr m:val="["/>
                              <m:endChr m:val="]"/>
                              <m:ctrlPr>
                                <a:rPr lang="en-US" sz="2400" b="0" i="1" smtClean="0">
                                  <a:latin typeface="Cambria Math" panose="02040503050406030204" pitchFamily="18" charset="0"/>
                                </a:rPr>
                              </m:ctrlPr>
                            </m:dPr>
                            <m:e>
                              <m:f>
                                <m:fPr>
                                  <m:ctrlPr>
                                    <a:rPr lang="en-US" sz="2400" b="0" i="1" smtClean="0">
                                      <a:latin typeface="Cambria Math" panose="02040503050406030204" pitchFamily="18" charset="0"/>
                                    </a:rPr>
                                  </m:ctrlPr>
                                </m:fPr>
                                <m:num>
                                  <m:sSubSup>
                                    <m:sSubSupPr>
                                      <m:ctrlPr>
                                        <a:rPr lang="en-US" sz="2400" b="1" i="1" smtClean="0">
                                          <a:solidFill>
                                            <a:srgbClr val="00B050"/>
                                          </a:solidFill>
                                          <a:latin typeface="Cambria Math" panose="02040503050406030204" pitchFamily="18" charset="0"/>
                                        </a:rPr>
                                      </m:ctrlPr>
                                    </m:sSubSupPr>
                                    <m:e>
                                      <m:r>
                                        <a:rPr lang="en-US" sz="2400" b="1" i="1" smtClean="0">
                                          <a:solidFill>
                                            <a:srgbClr val="00B050"/>
                                          </a:solidFill>
                                          <a:latin typeface="Cambria Math" panose="02040503050406030204" pitchFamily="18" charset="0"/>
                                        </a:rPr>
                                        <m:t>𝒙</m:t>
                                      </m:r>
                                    </m:e>
                                    <m:sub>
                                      <m:r>
                                        <a:rPr lang="en-US" sz="2400" b="1" i="1" smtClean="0">
                                          <a:solidFill>
                                            <a:srgbClr val="00B050"/>
                                          </a:solidFill>
                                          <a:latin typeface="Cambria Math" panose="02040503050406030204" pitchFamily="18" charset="0"/>
                                        </a:rPr>
                                        <m:t>𝒕</m:t>
                                      </m:r>
                                      <m:r>
                                        <a:rPr lang="en-US" sz="2400" b="1" i="1" smtClean="0">
                                          <a:solidFill>
                                            <a:srgbClr val="00B050"/>
                                          </a:solidFill>
                                          <a:latin typeface="Cambria Math" panose="02040503050406030204" pitchFamily="18" charset="0"/>
                                        </a:rPr>
                                        <m:t>−</m:t>
                                      </m:r>
                                      <m:r>
                                        <a:rPr lang="en-US" sz="2400" b="1" i="1" smtClean="0">
                                          <a:solidFill>
                                            <a:srgbClr val="00B050"/>
                                          </a:solidFill>
                                          <a:latin typeface="Cambria Math" panose="02040503050406030204" pitchFamily="18" charset="0"/>
                                        </a:rPr>
                                        <m:t>𝟏</m:t>
                                      </m:r>
                                    </m:sub>
                                    <m:sup>
                                      <m:r>
                                        <a:rPr lang="en-US" sz="2400" b="1" i="1" smtClean="0">
                                          <a:solidFill>
                                            <a:srgbClr val="00B050"/>
                                          </a:solidFill>
                                          <a:latin typeface="Cambria Math" panose="02040503050406030204" pitchFamily="18" charset="0"/>
                                        </a:rPr>
                                        <m:t>𝟐</m:t>
                                      </m:r>
                                    </m:sup>
                                  </m:sSubSup>
                                  <m:r>
                                    <a:rPr lang="en-US" sz="2400" b="0" i="1" smtClean="0">
                                      <a:latin typeface="Cambria Math" panose="02040503050406030204" pitchFamily="18" charset="0"/>
                                    </a:rPr>
                                    <m:t>−2</m:t>
                                  </m:r>
                                  <m:rad>
                                    <m:radPr>
                                      <m:degHide m:val="on"/>
                                      <m:ctrlPr>
                                        <a:rPr lang="en-US" sz="2400" b="0" i="1" smtClean="0">
                                          <a:latin typeface="Cambria Math" panose="02040503050406030204" pitchFamily="18" charset="0"/>
                                          <a:ea typeface="Cambria Math" panose="02040503050406030204" pitchFamily="18" charset="0"/>
                                        </a:rPr>
                                      </m:ctrlPr>
                                    </m:radPr>
                                    <m:deg/>
                                    <m:e>
                                      <m:sSub>
                                        <m:sSubPr>
                                          <m:ctrlPr>
                                            <a:rPr lang="en-US" sz="2400" b="0" i="1" smtClean="0">
                                              <a:latin typeface="Cambria Math" panose="02040503050406030204" pitchFamily="18" charset="0"/>
                                              <a:ea typeface="Cambria Math" panose="02040503050406030204" pitchFamily="18" charset="0"/>
                                            </a:rPr>
                                          </m:ctrlPr>
                                        </m:sSubPr>
                                        <m:e>
                                          <m:acc>
                                            <m:accPr>
                                              <m:chr m:val="̅"/>
                                              <m:ctrlPr>
                                                <a:rPr lang="en-US" sz="2400" b="0" i="1" smtClean="0">
                                                  <a:latin typeface="Cambria Math" panose="02040503050406030204" pitchFamily="18" charset="0"/>
                                                  <a:ea typeface="Cambria Math" panose="02040503050406030204" pitchFamily="18" charset="0"/>
                                                </a:rPr>
                                              </m:ctrlPr>
                                            </m:accPr>
                                            <m:e>
                                              <m:r>
                                                <a:rPr lang="en-US" sz="2400" b="0" i="1" smtClean="0">
                                                  <a:latin typeface="Cambria Math" panose="02040503050406030204" pitchFamily="18" charset="0"/>
                                                  <a:ea typeface="Cambria Math" panose="02040503050406030204" pitchFamily="18" charset="0"/>
                                                </a:rPr>
                                                <m:t>𝛼</m:t>
                                              </m:r>
                                            </m:e>
                                          </m:acc>
                                        </m:e>
                                        <m:sub>
                                          <m:r>
                                            <a:rPr lang="en-US" sz="2400" b="0" i="1" smtClean="0">
                                              <a:latin typeface="Cambria Math" panose="02040503050406030204" pitchFamily="18" charset="0"/>
                                              <a:ea typeface="Cambria Math" panose="02040503050406030204" pitchFamily="18" charset="0"/>
                                            </a:rPr>
                                            <m:t>𝑡</m:t>
                                          </m:r>
                                          <m:r>
                                            <a:rPr lang="en-US" sz="2400" b="0" i="1" smtClean="0">
                                              <a:latin typeface="Cambria Math" panose="02040503050406030204" pitchFamily="18" charset="0"/>
                                              <a:ea typeface="Cambria Math" panose="02040503050406030204" pitchFamily="18" charset="0"/>
                                            </a:rPr>
                                            <m:t>−1</m:t>
                                          </m:r>
                                        </m:sub>
                                      </m:sSub>
                                    </m:e>
                                  </m:rad>
                                  <m:sSub>
                                    <m:sSubPr>
                                      <m:ctrlPr>
                                        <a:rPr lang="en-US" sz="2400" b="1" i="1" smtClean="0">
                                          <a:solidFill>
                                            <a:srgbClr val="00B050"/>
                                          </a:solidFill>
                                          <a:latin typeface="Cambria Math" panose="02040503050406030204" pitchFamily="18" charset="0"/>
                                          <a:ea typeface="Cambria Math" panose="02040503050406030204" pitchFamily="18" charset="0"/>
                                        </a:rPr>
                                      </m:ctrlPr>
                                    </m:sSubPr>
                                    <m:e>
                                      <m:r>
                                        <a:rPr lang="en-US" sz="2400" b="1" i="1" smtClean="0">
                                          <a:solidFill>
                                            <a:srgbClr val="00B050"/>
                                          </a:solidFill>
                                          <a:latin typeface="Cambria Math" panose="02040503050406030204" pitchFamily="18" charset="0"/>
                                          <a:ea typeface="Cambria Math" panose="02040503050406030204" pitchFamily="18" charset="0"/>
                                        </a:rPr>
                                        <m:t>𝒙</m:t>
                                      </m:r>
                                    </m:e>
                                    <m:sub>
                                      <m:r>
                                        <a:rPr lang="en-US" sz="2400" b="1" i="1" smtClean="0">
                                          <a:solidFill>
                                            <a:srgbClr val="00B050"/>
                                          </a:solidFill>
                                          <a:latin typeface="Cambria Math" panose="02040503050406030204" pitchFamily="18" charset="0"/>
                                          <a:ea typeface="Cambria Math" panose="02040503050406030204" pitchFamily="18" charset="0"/>
                                        </a:rPr>
                                        <m:t>𝒕</m:t>
                                      </m:r>
                                      <m:r>
                                        <a:rPr lang="en-US" sz="2400" b="1" i="1" smtClean="0">
                                          <a:solidFill>
                                            <a:srgbClr val="00B050"/>
                                          </a:solidFill>
                                          <a:latin typeface="Cambria Math" panose="02040503050406030204" pitchFamily="18" charset="0"/>
                                          <a:ea typeface="Cambria Math" panose="02040503050406030204" pitchFamily="18" charset="0"/>
                                        </a:rPr>
                                        <m:t>−</m:t>
                                      </m:r>
                                      <m:r>
                                        <a:rPr lang="en-US" sz="2400" b="1" i="1" smtClean="0">
                                          <a:solidFill>
                                            <a:srgbClr val="00B050"/>
                                          </a:solidFill>
                                          <a:latin typeface="Cambria Math" panose="02040503050406030204" pitchFamily="18" charset="0"/>
                                          <a:ea typeface="Cambria Math" panose="02040503050406030204" pitchFamily="18" charset="0"/>
                                        </a:rPr>
                                        <m:t>𝟏</m:t>
                                      </m:r>
                                    </m:sub>
                                  </m:sSub>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𝑥</m:t>
                                      </m:r>
                                    </m:e>
                                    <m:sub>
                                      <m:r>
                                        <a:rPr lang="en-US" sz="2400" b="0" i="1" smtClean="0">
                                          <a:latin typeface="Cambria Math" panose="02040503050406030204" pitchFamily="18" charset="0"/>
                                          <a:ea typeface="Cambria Math" panose="02040503050406030204" pitchFamily="18" charset="0"/>
                                        </a:rPr>
                                        <m:t>0</m:t>
                                      </m:r>
                                    </m:sub>
                                  </m:sSub>
                                  <m:r>
                                    <a:rPr lang="en-US" sz="2400" b="0" i="1" smtClean="0">
                                      <a:latin typeface="Cambria Math" panose="02040503050406030204" pitchFamily="18" charset="0"/>
                                      <a:ea typeface="Cambria Math" panose="02040503050406030204" pitchFamily="18" charset="0"/>
                                    </a:rPr>
                                    <m:t>+</m:t>
                                  </m:r>
                                  <m:sSub>
                                    <m:sSubPr>
                                      <m:ctrlPr>
                                        <a:rPr lang="en-US" sz="2400" b="0" i="1" smtClean="0">
                                          <a:latin typeface="Cambria Math" panose="02040503050406030204" pitchFamily="18" charset="0"/>
                                          <a:ea typeface="Cambria Math" panose="02040503050406030204" pitchFamily="18" charset="0"/>
                                        </a:rPr>
                                      </m:ctrlPr>
                                    </m:sSubPr>
                                    <m:e>
                                      <m:acc>
                                        <m:accPr>
                                          <m:chr m:val="̅"/>
                                          <m:ctrlPr>
                                            <a:rPr lang="en-US" sz="2400" b="0" i="1" smtClean="0">
                                              <a:latin typeface="Cambria Math" panose="02040503050406030204" pitchFamily="18" charset="0"/>
                                              <a:ea typeface="Cambria Math" panose="02040503050406030204" pitchFamily="18" charset="0"/>
                                            </a:rPr>
                                          </m:ctrlPr>
                                        </m:accPr>
                                        <m:e>
                                          <m:r>
                                            <a:rPr lang="en-US" sz="2400" b="0" i="1" smtClean="0">
                                              <a:latin typeface="Cambria Math" panose="02040503050406030204" pitchFamily="18" charset="0"/>
                                              <a:ea typeface="Cambria Math" panose="02040503050406030204" pitchFamily="18" charset="0"/>
                                            </a:rPr>
                                            <m:t>𝛼</m:t>
                                          </m:r>
                                        </m:e>
                                      </m:acc>
                                    </m:e>
                                    <m:sub>
                                      <m:r>
                                        <a:rPr lang="en-US" sz="2400" b="0" i="1" smtClean="0">
                                          <a:latin typeface="Cambria Math" panose="02040503050406030204" pitchFamily="18" charset="0"/>
                                          <a:ea typeface="Cambria Math" panose="02040503050406030204" pitchFamily="18" charset="0"/>
                                        </a:rPr>
                                        <m:t>𝑡</m:t>
                                      </m:r>
                                      <m:r>
                                        <a:rPr lang="en-US" sz="2400" b="0" i="1" smtClean="0">
                                          <a:latin typeface="Cambria Math" panose="02040503050406030204" pitchFamily="18" charset="0"/>
                                          <a:ea typeface="Cambria Math" panose="02040503050406030204" pitchFamily="18" charset="0"/>
                                        </a:rPr>
                                        <m:t>−1</m:t>
                                      </m:r>
                                    </m:sub>
                                  </m:sSub>
                                  <m:sSubSup>
                                    <m:sSubSupPr>
                                      <m:ctrlPr>
                                        <a:rPr lang="en-US" sz="2400" b="0" i="1" smtClean="0">
                                          <a:latin typeface="Cambria Math" panose="02040503050406030204" pitchFamily="18" charset="0"/>
                                          <a:ea typeface="Cambria Math" panose="02040503050406030204" pitchFamily="18" charset="0"/>
                                        </a:rPr>
                                      </m:ctrlPr>
                                    </m:sSubSupPr>
                                    <m:e>
                                      <m:r>
                                        <a:rPr lang="en-US" sz="2400" b="0" i="1" smtClean="0">
                                          <a:latin typeface="Cambria Math" panose="02040503050406030204" pitchFamily="18" charset="0"/>
                                          <a:ea typeface="Cambria Math" panose="02040503050406030204" pitchFamily="18" charset="0"/>
                                        </a:rPr>
                                        <m:t>𝑥</m:t>
                                      </m:r>
                                    </m:e>
                                    <m:sub>
                                      <m:r>
                                        <a:rPr lang="en-US" sz="2400" b="0" i="1" smtClean="0">
                                          <a:latin typeface="Cambria Math" panose="02040503050406030204" pitchFamily="18" charset="0"/>
                                          <a:ea typeface="Cambria Math" panose="02040503050406030204" pitchFamily="18" charset="0"/>
                                        </a:rPr>
                                        <m:t>0</m:t>
                                      </m:r>
                                    </m:sub>
                                    <m:sup>
                                      <m:r>
                                        <a:rPr lang="en-US" sz="2400" b="0" i="1" smtClean="0">
                                          <a:latin typeface="Cambria Math" panose="02040503050406030204" pitchFamily="18" charset="0"/>
                                          <a:ea typeface="Cambria Math" panose="02040503050406030204" pitchFamily="18" charset="0"/>
                                        </a:rPr>
                                        <m:t>2</m:t>
                                      </m:r>
                                    </m:sup>
                                  </m:sSubSup>
                                </m:num>
                                <m:den>
                                  <m:r>
                                    <a:rPr lang="en-US" sz="2400" b="0" i="1" smtClean="0">
                                      <a:latin typeface="Cambria Math" panose="02040503050406030204" pitchFamily="18" charset="0"/>
                                      <a:ea typeface="Cambria Math" panose="02040503050406030204" pitchFamily="18" charset="0"/>
                                    </a:rPr>
                                    <m:t>1−</m:t>
                                  </m:r>
                                  <m:sSub>
                                    <m:sSubPr>
                                      <m:ctrlPr>
                                        <a:rPr lang="en-US" sz="2400" b="0" i="1" smtClean="0">
                                          <a:latin typeface="Cambria Math" panose="02040503050406030204" pitchFamily="18" charset="0"/>
                                          <a:ea typeface="Cambria Math" panose="02040503050406030204" pitchFamily="18" charset="0"/>
                                        </a:rPr>
                                      </m:ctrlPr>
                                    </m:sSubPr>
                                    <m:e>
                                      <m:acc>
                                        <m:accPr>
                                          <m:chr m:val="̅"/>
                                          <m:ctrlPr>
                                            <a:rPr lang="en-US" sz="2400" b="0" i="1" smtClean="0">
                                              <a:latin typeface="Cambria Math" panose="02040503050406030204" pitchFamily="18" charset="0"/>
                                              <a:ea typeface="Cambria Math" panose="02040503050406030204" pitchFamily="18" charset="0"/>
                                            </a:rPr>
                                          </m:ctrlPr>
                                        </m:accPr>
                                        <m:e>
                                          <m:r>
                                            <a:rPr lang="en-US" sz="2400" b="0" i="1" smtClean="0">
                                              <a:latin typeface="Cambria Math" panose="02040503050406030204" pitchFamily="18" charset="0"/>
                                              <a:ea typeface="Cambria Math" panose="02040503050406030204" pitchFamily="18" charset="0"/>
                                            </a:rPr>
                                            <m:t>𝛼</m:t>
                                          </m:r>
                                        </m:e>
                                      </m:acc>
                                    </m:e>
                                    <m:sub>
                                      <m:r>
                                        <a:rPr lang="en-US" sz="2400" b="0" i="1" smtClean="0">
                                          <a:latin typeface="Cambria Math" panose="02040503050406030204" pitchFamily="18" charset="0"/>
                                          <a:ea typeface="Cambria Math" panose="02040503050406030204" pitchFamily="18" charset="0"/>
                                        </a:rPr>
                                        <m:t>𝑡</m:t>
                                      </m:r>
                                      <m:r>
                                        <a:rPr lang="en-US" sz="2400" b="0" i="1" smtClean="0">
                                          <a:latin typeface="Cambria Math" panose="02040503050406030204" pitchFamily="18" charset="0"/>
                                          <a:ea typeface="Cambria Math" panose="02040503050406030204" pitchFamily="18" charset="0"/>
                                        </a:rPr>
                                        <m:t>−1</m:t>
                                      </m:r>
                                    </m:sub>
                                  </m:sSub>
                                </m:den>
                              </m:f>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𝑥</m:t>
                                      </m:r>
                                    </m:e>
                                    <m:sub>
                                      <m:r>
                                        <a:rPr lang="en-US" sz="2400" b="0" i="1" smtClean="0">
                                          <a:latin typeface="Cambria Math" panose="02040503050406030204" pitchFamily="18" charset="0"/>
                                        </a:rPr>
                                        <m:t>𝑡</m:t>
                                      </m:r>
                                    </m:sub>
                                    <m:sup>
                                      <m:r>
                                        <a:rPr lang="en-US" sz="2400" b="0" i="1" smtClean="0">
                                          <a:latin typeface="Cambria Math" panose="02040503050406030204" pitchFamily="18" charset="0"/>
                                        </a:rPr>
                                        <m:t>2</m:t>
                                      </m:r>
                                    </m:sup>
                                  </m:sSubSup>
                                  <m:r>
                                    <a:rPr lang="en-US" sz="2400" b="0" i="1" smtClean="0">
                                      <a:latin typeface="Cambria Math" panose="02040503050406030204" pitchFamily="18" charset="0"/>
                                    </a:rPr>
                                    <m:t>−2</m:t>
                                  </m:r>
                                  <m:rad>
                                    <m:radPr>
                                      <m:degHide m:val="on"/>
                                      <m:ctrlPr>
                                        <a:rPr lang="en-US" sz="2400" b="0" i="1" smtClean="0">
                                          <a:latin typeface="Cambria Math" panose="02040503050406030204" pitchFamily="18" charset="0"/>
                                        </a:rPr>
                                      </m:ctrlPr>
                                    </m:radPr>
                                    <m:deg/>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𝛼</m:t>
                                          </m:r>
                                        </m:e>
                                        <m:sub>
                                          <m:r>
                                            <a:rPr lang="en-US" sz="2400" b="0" i="1" smtClean="0">
                                              <a:latin typeface="Cambria Math" panose="02040503050406030204" pitchFamily="18" charset="0"/>
                                            </a:rPr>
                                            <m:t>𝑡</m:t>
                                          </m:r>
                                        </m:sub>
                                      </m:sSub>
                                    </m:e>
                                  </m:rad>
                                  <m:sSub>
                                    <m:sSubPr>
                                      <m:ctrlPr>
                                        <a:rPr lang="en-US" sz="2400" b="1" i="1" smtClean="0">
                                          <a:solidFill>
                                            <a:srgbClr val="00B050"/>
                                          </a:solidFill>
                                          <a:latin typeface="Cambria Math" panose="02040503050406030204" pitchFamily="18" charset="0"/>
                                        </a:rPr>
                                      </m:ctrlPr>
                                    </m:sSubPr>
                                    <m:e>
                                      <m:r>
                                        <a:rPr lang="en-US" sz="2400" b="1" i="1" smtClean="0">
                                          <a:solidFill>
                                            <a:srgbClr val="00B050"/>
                                          </a:solidFill>
                                          <a:latin typeface="Cambria Math" panose="02040503050406030204" pitchFamily="18" charset="0"/>
                                        </a:rPr>
                                        <m:t>𝒙</m:t>
                                      </m:r>
                                    </m:e>
                                    <m:sub>
                                      <m:r>
                                        <a:rPr lang="en-US" sz="2400" b="1" i="1" smtClean="0">
                                          <a:solidFill>
                                            <a:srgbClr val="00B050"/>
                                          </a:solidFill>
                                          <a:latin typeface="Cambria Math" panose="02040503050406030204" pitchFamily="18" charset="0"/>
                                        </a:rPr>
                                        <m:t>𝒕</m:t>
                                      </m:r>
                                      <m:r>
                                        <a:rPr lang="en-US" sz="2400" b="1" i="1" smtClean="0">
                                          <a:solidFill>
                                            <a:srgbClr val="00B050"/>
                                          </a:solidFill>
                                          <a:latin typeface="Cambria Math" panose="02040503050406030204" pitchFamily="18" charset="0"/>
                                        </a:rPr>
                                        <m:t>−</m:t>
                                      </m:r>
                                      <m:r>
                                        <a:rPr lang="en-US" sz="2400" b="1" i="1" smtClean="0">
                                          <a:solidFill>
                                            <a:srgbClr val="00B050"/>
                                          </a:solidFill>
                                          <a:latin typeface="Cambria Math" panose="02040503050406030204" pitchFamily="18" charset="0"/>
                                        </a:rPr>
                                        <m:t>𝟏</m:t>
                                      </m:r>
                                    </m:sub>
                                  </m:s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𝑡</m:t>
                                      </m:r>
                                    </m:sub>
                                  </m:sSub>
                                  <m:r>
                                    <a:rPr lang="en-US" sz="2400" b="0" i="1" smtClean="0">
                                      <a:latin typeface="Cambria Math" panose="02040503050406030204" pitchFamily="18" charset="0"/>
                                    </a:rPr>
                                    <m:t>+</m:t>
                                  </m:r>
                                  <m:sSub>
                                    <m:sSubPr>
                                      <m:ctrlPr>
                                        <a:rPr lang="en-US" sz="2400" b="1" i="1" smtClean="0">
                                          <a:solidFill>
                                            <a:srgbClr val="00B050"/>
                                          </a:solidFill>
                                          <a:latin typeface="Cambria Math" panose="02040503050406030204" pitchFamily="18" charset="0"/>
                                        </a:rPr>
                                      </m:ctrlPr>
                                    </m:sSubPr>
                                    <m:e>
                                      <m:r>
                                        <a:rPr lang="en-US" sz="2400" b="1" i="1" smtClean="0">
                                          <a:solidFill>
                                            <a:srgbClr val="00B050"/>
                                          </a:solidFill>
                                          <a:latin typeface="Cambria Math" panose="02040503050406030204" pitchFamily="18" charset="0"/>
                                          <a:ea typeface="Cambria Math" panose="02040503050406030204" pitchFamily="18" charset="0"/>
                                        </a:rPr>
                                        <m:t>𝜶</m:t>
                                      </m:r>
                                    </m:e>
                                    <m:sub>
                                      <m:r>
                                        <a:rPr lang="en-US" sz="2400" b="1" i="1" smtClean="0">
                                          <a:solidFill>
                                            <a:srgbClr val="00B050"/>
                                          </a:solidFill>
                                          <a:latin typeface="Cambria Math" panose="02040503050406030204" pitchFamily="18" charset="0"/>
                                        </a:rPr>
                                        <m:t>𝒕</m:t>
                                      </m:r>
                                    </m:sub>
                                  </m:sSub>
                                  <m:sSubSup>
                                    <m:sSubSupPr>
                                      <m:ctrlPr>
                                        <a:rPr lang="en-US" sz="2400" b="1" i="1" smtClean="0">
                                          <a:solidFill>
                                            <a:srgbClr val="00B050"/>
                                          </a:solidFill>
                                          <a:latin typeface="Cambria Math" panose="02040503050406030204" pitchFamily="18" charset="0"/>
                                        </a:rPr>
                                      </m:ctrlPr>
                                    </m:sSubSupPr>
                                    <m:e>
                                      <m:r>
                                        <a:rPr lang="en-US" sz="2400" b="1" i="1" smtClean="0">
                                          <a:solidFill>
                                            <a:srgbClr val="00B050"/>
                                          </a:solidFill>
                                          <a:latin typeface="Cambria Math" panose="02040503050406030204" pitchFamily="18" charset="0"/>
                                        </a:rPr>
                                        <m:t>𝒙</m:t>
                                      </m:r>
                                    </m:e>
                                    <m:sub>
                                      <m:r>
                                        <a:rPr lang="en-US" sz="2400" b="1" i="1" smtClean="0">
                                          <a:solidFill>
                                            <a:srgbClr val="00B050"/>
                                          </a:solidFill>
                                          <a:latin typeface="Cambria Math" panose="02040503050406030204" pitchFamily="18" charset="0"/>
                                        </a:rPr>
                                        <m:t>𝒕</m:t>
                                      </m:r>
                                      <m:r>
                                        <a:rPr lang="en-US" sz="2400" b="1" i="1" smtClean="0">
                                          <a:solidFill>
                                            <a:srgbClr val="00B050"/>
                                          </a:solidFill>
                                          <a:latin typeface="Cambria Math" panose="02040503050406030204" pitchFamily="18" charset="0"/>
                                        </a:rPr>
                                        <m:t>−</m:t>
                                      </m:r>
                                      <m:r>
                                        <a:rPr lang="en-US" sz="2400" b="1" i="1" smtClean="0">
                                          <a:solidFill>
                                            <a:srgbClr val="00B050"/>
                                          </a:solidFill>
                                          <a:latin typeface="Cambria Math" panose="02040503050406030204" pitchFamily="18" charset="0"/>
                                        </a:rPr>
                                        <m:t>𝟏</m:t>
                                      </m:r>
                                    </m:sub>
                                    <m:sup>
                                      <m:r>
                                        <a:rPr lang="en-US" sz="2400" b="1" i="1" smtClean="0">
                                          <a:solidFill>
                                            <a:srgbClr val="00B050"/>
                                          </a:solidFill>
                                          <a:latin typeface="Cambria Math" panose="02040503050406030204" pitchFamily="18" charset="0"/>
                                        </a:rPr>
                                        <m:t>𝟐</m:t>
                                      </m:r>
                                    </m:sup>
                                  </m:sSubSup>
                                </m:num>
                                <m:den>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𝛽</m:t>
                                      </m:r>
                                    </m:e>
                                    <m:sub>
                                      <m:r>
                                        <a:rPr lang="en-US" sz="2400" b="0" i="1" smtClean="0">
                                          <a:latin typeface="Cambria Math" panose="02040503050406030204" pitchFamily="18" charset="0"/>
                                        </a:rPr>
                                        <m:t>𝑡</m:t>
                                      </m:r>
                                    </m:sub>
                                  </m:sSub>
                                </m:den>
                              </m:f>
                              <m:r>
                                <a:rPr lang="en-US" sz="2400" b="0" i="1" smtClean="0">
                                  <a:latin typeface="Cambria Math" panose="02040503050406030204" pitchFamily="18" charset="0"/>
                                </a:rPr>
                                <m:t>−</m:t>
                              </m:r>
                              <m:f>
                                <m:fPr>
                                  <m:ctrlPr>
                                    <a:rPr lang="en-US" sz="2400" b="0" i="1" smtClean="0">
                                      <a:latin typeface="Cambria Math" panose="02040503050406030204" pitchFamily="18" charset="0"/>
                                      <a:ea typeface="Cambria Math" panose="02040503050406030204" pitchFamily="18" charset="0"/>
                                    </a:rPr>
                                  </m:ctrlPr>
                                </m:fPr>
                                <m:num>
                                  <m:sSup>
                                    <m:sSupPr>
                                      <m:ctrlPr>
                                        <a:rPr lang="en-US" sz="2400" b="0" i="1" smtClean="0">
                                          <a:latin typeface="Cambria Math" panose="02040503050406030204" pitchFamily="18" charset="0"/>
                                          <a:ea typeface="Cambria Math" panose="02040503050406030204" pitchFamily="18" charset="0"/>
                                        </a:rPr>
                                      </m:ctrlPr>
                                    </m:sSupPr>
                                    <m:e>
                                      <m:d>
                                        <m:dPr>
                                          <m:ctrlPr>
                                            <a:rPr lang="en-US" sz="2400" b="0" i="1" smtClean="0">
                                              <a:latin typeface="Cambria Math" panose="02040503050406030204" pitchFamily="18" charset="0"/>
                                              <a:ea typeface="Cambria Math" panose="02040503050406030204" pitchFamily="18" charset="0"/>
                                            </a:rPr>
                                          </m:ctrlPr>
                                        </m:dPr>
                                        <m:e>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𝑥</m:t>
                                              </m:r>
                                            </m:e>
                                            <m:sub>
                                              <m:r>
                                                <a:rPr lang="en-US" sz="2400" b="0" i="1" smtClean="0">
                                                  <a:latin typeface="Cambria Math" panose="02040503050406030204" pitchFamily="18" charset="0"/>
                                                  <a:ea typeface="Cambria Math" panose="02040503050406030204" pitchFamily="18" charset="0"/>
                                                </a:rPr>
                                                <m:t>𝑡</m:t>
                                              </m:r>
                                            </m:sub>
                                          </m:sSub>
                                          <m:r>
                                            <a:rPr lang="en-US" sz="2400" b="0" i="1" smtClean="0">
                                              <a:latin typeface="Cambria Math" panose="02040503050406030204" pitchFamily="18" charset="0"/>
                                              <a:ea typeface="Cambria Math" panose="02040503050406030204" pitchFamily="18" charset="0"/>
                                            </a:rPr>
                                            <m:t>−</m:t>
                                          </m:r>
                                          <m:rad>
                                            <m:radPr>
                                              <m:degHide m:val="on"/>
                                              <m:ctrlPr>
                                                <a:rPr lang="en-US" sz="2400" b="0" i="1" smtClean="0">
                                                  <a:latin typeface="Cambria Math" panose="02040503050406030204" pitchFamily="18" charset="0"/>
                                                  <a:ea typeface="Cambria Math" panose="02040503050406030204" pitchFamily="18" charset="0"/>
                                                </a:rPr>
                                              </m:ctrlPr>
                                            </m:radPr>
                                            <m:deg/>
                                            <m:e>
                                              <m:sSub>
                                                <m:sSubPr>
                                                  <m:ctrlPr>
                                                    <a:rPr lang="en-US" sz="2400" b="0" i="1" smtClean="0">
                                                      <a:latin typeface="Cambria Math" panose="02040503050406030204" pitchFamily="18" charset="0"/>
                                                      <a:ea typeface="Cambria Math" panose="02040503050406030204" pitchFamily="18" charset="0"/>
                                                    </a:rPr>
                                                  </m:ctrlPr>
                                                </m:sSubPr>
                                                <m:e>
                                                  <m:acc>
                                                    <m:accPr>
                                                      <m:chr m:val="̅"/>
                                                      <m:ctrlPr>
                                                        <a:rPr lang="en-US" sz="2400" b="0" i="1" smtClean="0">
                                                          <a:latin typeface="Cambria Math" panose="02040503050406030204" pitchFamily="18" charset="0"/>
                                                          <a:ea typeface="Cambria Math" panose="02040503050406030204" pitchFamily="18" charset="0"/>
                                                        </a:rPr>
                                                      </m:ctrlPr>
                                                    </m:accPr>
                                                    <m:e>
                                                      <m:r>
                                                        <a:rPr lang="en-US" sz="2400" b="0" i="1" smtClean="0">
                                                          <a:latin typeface="Cambria Math" panose="02040503050406030204" pitchFamily="18" charset="0"/>
                                                          <a:ea typeface="Cambria Math" panose="02040503050406030204" pitchFamily="18" charset="0"/>
                                                        </a:rPr>
                                                        <m:t>𝛼</m:t>
                                                      </m:r>
                                                    </m:e>
                                                  </m:acc>
                                                </m:e>
                                                <m:sub>
                                                  <m:r>
                                                    <a:rPr lang="en-US" sz="2400" b="0" i="1" smtClean="0">
                                                      <a:latin typeface="Cambria Math" panose="02040503050406030204" pitchFamily="18" charset="0"/>
                                                      <a:ea typeface="Cambria Math" panose="02040503050406030204" pitchFamily="18" charset="0"/>
                                                    </a:rPr>
                                                    <m:t>𝑡</m:t>
                                                  </m:r>
                                                </m:sub>
                                              </m:sSub>
                                            </m:e>
                                          </m:rad>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𝑥</m:t>
                                              </m:r>
                                            </m:e>
                                            <m:sub>
                                              <m:r>
                                                <a:rPr lang="en-US" sz="2400" b="0" i="1" smtClean="0">
                                                  <a:latin typeface="Cambria Math" panose="02040503050406030204" pitchFamily="18" charset="0"/>
                                                  <a:ea typeface="Cambria Math" panose="02040503050406030204" pitchFamily="18" charset="0"/>
                                                </a:rPr>
                                                <m:t>0</m:t>
                                              </m:r>
                                            </m:sub>
                                          </m:sSub>
                                        </m:e>
                                      </m:d>
                                    </m:e>
                                    <m:sup>
                                      <m:r>
                                        <a:rPr lang="en-US" sz="2400" b="0" i="1" smtClean="0">
                                          <a:latin typeface="Cambria Math" panose="02040503050406030204" pitchFamily="18" charset="0"/>
                                          <a:ea typeface="Cambria Math" panose="02040503050406030204" pitchFamily="18" charset="0"/>
                                        </a:rPr>
                                        <m:t>2</m:t>
                                      </m:r>
                                    </m:sup>
                                  </m:sSup>
                                </m:num>
                                <m:den>
                                  <m:r>
                                    <a:rPr lang="en-US" sz="2400" b="0" i="1" smtClean="0">
                                      <a:latin typeface="Cambria Math" panose="02040503050406030204" pitchFamily="18" charset="0"/>
                                      <a:ea typeface="Cambria Math" panose="02040503050406030204" pitchFamily="18" charset="0"/>
                                    </a:rPr>
                                    <m:t>1−</m:t>
                                  </m:r>
                                  <m:sSub>
                                    <m:sSubPr>
                                      <m:ctrlPr>
                                        <a:rPr lang="en-US" sz="2400" b="0" i="1" smtClean="0">
                                          <a:latin typeface="Cambria Math" panose="02040503050406030204" pitchFamily="18" charset="0"/>
                                          <a:ea typeface="Cambria Math" panose="02040503050406030204" pitchFamily="18" charset="0"/>
                                        </a:rPr>
                                      </m:ctrlPr>
                                    </m:sSubPr>
                                    <m:e>
                                      <m:acc>
                                        <m:accPr>
                                          <m:chr m:val="̅"/>
                                          <m:ctrlPr>
                                            <a:rPr lang="en-US" sz="2400" b="0" i="1" smtClean="0">
                                              <a:latin typeface="Cambria Math" panose="02040503050406030204" pitchFamily="18" charset="0"/>
                                              <a:ea typeface="Cambria Math" panose="02040503050406030204" pitchFamily="18" charset="0"/>
                                            </a:rPr>
                                          </m:ctrlPr>
                                        </m:accPr>
                                        <m:e>
                                          <m:r>
                                            <a:rPr lang="en-US" sz="2400" b="0" i="1" smtClean="0">
                                              <a:latin typeface="Cambria Math" panose="02040503050406030204" pitchFamily="18" charset="0"/>
                                              <a:ea typeface="Cambria Math" panose="02040503050406030204" pitchFamily="18" charset="0"/>
                                            </a:rPr>
                                            <m:t>𝛼</m:t>
                                          </m:r>
                                        </m:e>
                                      </m:acc>
                                    </m:e>
                                    <m:sub>
                                      <m:r>
                                        <a:rPr lang="en-US" sz="2400" b="0" i="1" smtClean="0">
                                          <a:latin typeface="Cambria Math" panose="02040503050406030204" pitchFamily="18" charset="0"/>
                                          <a:ea typeface="Cambria Math" panose="02040503050406030204" pitchFamily="18" charset="0"/>
                                        </a:rPr>
                                        <m:t>𝑡</m:t>
                                      </m:r>
                                    </m:sub>
                                  </m:sSub>
                                </m:den>
                              </m:f>
                            </m:e>
                          </m:d>
                        </m:e>
                      </m:d>
                    </m:oMath>
                  </m:oMathPara>
                </a14:m>
                <a:endParaRPr lang="en-US" sz="2400" dirty="0"/>
              </a:p>
            </p:txBody>
          </p:sp>
        </mc:Choice>
        <mc:Fallback>
          <p:sp>
            <p:nvSpPr>
              <p:cNvPr id="3" name="TextBox 2">
                <a:extLst>
                  <a:ext uri="{FF2B5EF4-FFF2-40B4-BE49-F238E27FC236}">
                    <a16:creationId xmlns:a16="http://schemas.microsoft.com/office/drawing/2014/main" id="{765C4967-3061-335A-6A92-5C4E0C5A9E95}"/>
                  </a:ext>
                </a:extLst>
              </p:cNvPr>
              <p:cNvSpPr txBox="1">
                <a:spLocks noRot="1" noChangeAspect="1" noMove="1" noResize="1" noEditPoints="1" noAdjustHandles="1" noChangeArrowheads="1" noChangeShapeType="1" noTextEdit="1"/>
              </p:cNvSpPr>
              <p:nvPr/>
            </p:nvSpPr>
            <p:spPr>
              <a:xfrm>
                <a:off x="-137490" y="1134307"/>
                <a:ext cx="12687299" cy="1271438"/>
              </a:xfrm>
              <a:prstGeom prst="rect">
                <a:avLst/>
              </a:prstGeom>
              <a:blipFill>
                <a:blip r:embed="rId3"/>
                <a:stretch>
                  <a:fillRect/>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67C84938-3C22-7197-EB22-383D45295BC5}"/>
              </a:ext>
            </a:extLst>
          </p:cNvPr>
          <p:cNvSpPr txBox="1"/>
          <p:nvPr/>
        </p:nvSpPr>
        <p:spPr>
          <a:xfrm>
            <a:off x="8830917" y="578704"/>
            <a:ext cx="2385392" cy="461665"/>
          </a:xfrm>
          <a:prstGeom prst="rect">
            <a:avLst/>
          </a:prstGeom>
          <a:noFill/>
        </p:spPr>
        <p:txBody>
          <a:bodyPr wrap="square" rtlCol="0">
            <a:spAutoFit/>
          </a:bodyPr>
          <a:lstStyle/>
          <a:p>
            <a:r>
              <a:rPr lang="en-US" sz="2400" dirty="0"/>
              <a:t>Using  (1) and (L)</a:t>
            </a:r>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FFD06301-461A-C721-5CE4-9B59A9F480CB}"/>
                  </a:ext>
                </a:extLst>
              </p:cNvPr>
              <p:cNvSpPr txBox="1"/>
              <p:nvPr/>
            </p:nvSpPr>
            <p:spPr>
              <a:xfrm>
                <a:off x="79513" y="2250234"/>
                <a:ext cx="10590143" cy="105157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m:t>
                      </m:r>
                      <m:r>
                        <a:rPr lang="en-US" sz="2400" b="0" i="1" smtClean="0">
                          <a:latin typeface="Cambria Math" panose="02040503050406030204" pitchFamily="18" charset="0"/>
                        </a:rPr>
                        <m:t>𝑒𝑥𝑝</m:t>
                      </m:r>
                      <m:d>
                        <m:dPr>
                          <m:begChr m:val="{"/>
                          <m:endChr m:val="}"/>
                          <m:ctrlPr>
                            <a:rPr lang="en-US" sz="2400" b="0" i="1" smtClean="0">
                              <a:latin typeface="Cambria Math" panose="02040503050406030204" pitchFamily="18" charset="0"/>
                            </a:rPr>
                          </m:ctrlPr>
                        </m:dPr>
                        <m:e>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m:t>
                              </m:r>
                            </m:num>
                            <m:den>
                              <m:r>
                                <a:rPr lang="en-US" sz="2400" b="0" i="1" smtClean="0">
                                  <a:latin typeface="Cambria Math" panose="02040503050406030204" pitchFamily="18" charset="0"/>
                                </a:rPr>
                                <m:t>2</m:t>
                              </m:r>
                            </m:den>
                          </m:f>
                          <m:d>
                            <m:dPr>
                              <m:begChr m:val="["/>
                              <m:endChr m:val="]"/>
                              <m:ctrlPr>
                                <a:rPr lang="en-US" sz="2400" b="0" i="1" smtClean="0">
                                  <a:latin typeface="Cambria Math" panose="02040503050406030204" pitchFamily="18" charset="0"/>
                                </a:rPr>
                              </m:ctrlPr>
                            </m:dPr>
                            <m:e>
                              <m:d>
                                <m:dPr>
                                  <m:ctrlPr>
                                    <a:rPr lang="en-US" sz="2400" b="0" i="1" smtClean="0">
                                      <a:latin typeface="Cambria Math" panose="02040503050406030204" pitchFamily="18" charset="0"/>
                                    </a:rPr>
                                  </m:ctrlPr>
                                </m:dPr>
                                <m:e>
                                  <m:f>
                                    <m:fPr>
                                      <m:ctrlPr>
                                        <a:rPr lang="en-US" sz="2400" b="0" i="1" smtClean="0">
                                          <a:latin typeface="Cambria Math" panose="02040503050406030204" pitchFamily="18" charset="0"/>
                                        </a:rPr>
                                      </m:ctrlPr>
                                    </m:fPr>
                                    <m:num>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𝛼</m:t>
                                          </m:r>
                                        </m:e>
                                        <m:sub>
                                          <m:r>
                                            <a:rPr lang="en-US" sz="2400" b="0" i="1" smtClean="0">
                                              <a:latin typeface="Cambria Math" panose="02040503050406030204" pitchFamily="18" charset="0"/>
                                            </a:rPr>
                                            <m:t>𝑡</m:t>
                                          </m:r>
                                        </m:sub>
                                      </m:sSub>
                                    </m:num>
                                    <m:den>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𝛽</m:t>
                                          </m:r>
                                        </m:e>
                                        <m:sub>
                                          <m:r>
                                            <a:rPr lang="en-US" sz="2400" b="0" i="1" smtClean="0">
                                              <a:latin typeface="Cambria Math" panose="02040503050406030204" pitchFamily="18" charset="0"/>
                                            </a:rPr>
                                            <m:t>𝑡</m:t>
                                          </m:r>
                                        </m:sub>
                                      </m:sSub>
                                    </m:den>
                                  </m:f>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m:t>
                                      </m:r>
                                    </m:num>
                                    <m:den>
                                      <m:r>
                                        <a:rPr lang="en-US" sz="2400" b="0" i="1" smtClean="0">
                                          <a:latin typeface="Cambria Math" panose="02040503050406030204" pitchFamily="18" charset="0"/>
                                        </a:rPr>
                                        <m:t>1−</m:t>
                                      </m:r>
                                      <m:sSub>
                                        <m:sSubPr>
                                          <m:ctrlPr>
                                            <a:rPr lang="en-US" sz="2400" b="0" i="1" smtClean="0">
                                              <a:latin typeface="Cambria Math" panose="02040503050406030204" pitchFamily="18" charset="0"/>
                                            </a:rPr>
                                          </m:ctrlPr>
                                        </m:sSubPr>
                                        <m:e>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ea typeface="Cambria Math" panose="02040503050406030204" pitchFamily="18" charset="0"/>
                                                </a:rPr>
                                                <m:t>𝛼</m:t>
                                              </m:r>
                                            </m:e>
                                          </m:acc>
                                        </m:e>
                                        <m:sub>
                                          <m:r>
                                            <a:rPr lang="en-US" sz="2400" b="0" i="1" smtClean="0">
                                              <a:latin typeface="Cambria Math" panose="02040503050406030204" pitchFamily="18" charset="0"/>
                                            </a:rPr>
                                            <m:t>𝑡</m:t>
                                          </m:r>
                                          <m:r>
                                            <a:rPr lang="en-US" sz="2400" b="0" i="1" smtClean="0">
                                              <a:latin typeface="Cambria Math" panose="02040503050406030204" pitchFamily="18" charset="0"/>
                                            </a:rPr>
                                            <m:t>−1</m:t>
                                          </m:r>
                                        </m:sub>
                                      </m:sSub>
                                    </m:den>
                                  </m:f>
                                </m:e>
                              </m:d>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𝑥</m:t>
                                  </m:r>
                                </m:e>
                                <m:sub>
                                  <m:r>
                                    <a:rPr lang="en-US" sz="2400" b="0" i="1" smtClean="0">
                                      <a:latin typeface="Cambria Math" panose="02040503050406030204" pitchFamily="18" charset="0"/>
                                    </a:rPr>
                                    <m:t>𝑡</m:t>
                                  </m:r>
                                  <m:r>
                                    <a:rPr lang="en-US" sz="2400" b="0" i="1" smtClean="0">
                                      <a:latin typeface="Cambria Math" panose="02040503050406030204" pitchFamily="18" charset="0"/>
                                    </a:rPr>
                                    <m:t>−1</m:t>
                                  </m:r>
                                </m:sub>
                                <m:sup>
                                  <m:r>
                                    <a:rPr lang="en-US" sz="2400" b="0" i="1" smtClean="0">
                                      <a:latin typeface="Cambria Math" panose="02040503050406030204" pitchFamily="18" charset="0"/>
                                    </a:rPr>
                                    <m:t>2</m:t>
                                  </m:r>
                                </m:sup>
                              </m:sSubSup>
                              <m:r>
                                <a:rPr lang="en-US" sz="2400" b="0" i="1" smtClean="0">
                                  <a:latin typeface="Cambria Math" panose="02040503050406030204" pitchFamily="18" charset="0"/>
                                </a:rPr>
                                <m:t>−</m:t>
                              </m:r>
                              <m:d>
                                <m:dPr>
                                  <m:ctrlPr>
                                    <a:rPr lang="en-US" sz="2400" b="0" i="1" smtClean="0">
                                      <a:latin typeface="Cambria Math" panose="02040503050406030204" pitchFamily="18" charset="0"/>
                                    </a:rPr>
                                  </m:ctrlPr>
                                </m:dPr>
                                <m:e>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2</m:t>
                                      </m:r>
                                      <m:rad>
                                        <m:radPr>
                                          <m:degHide m:val="on"/>
                                          <m:ctrlPr>
                                            <a:rPr lang="en-US" sz="2400" b="0" i="1" smtClean="0">
                                              <a:latin typeface="Cambria Math" panose="02040503050406030204" pitchFamily="18" charset="0"/>
                                            </a:rPr>
                                          </m:ctrlPr>
                                        </m:radPr>
                                        <m:deg/>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𝛼</m:t>
                                              </m:r>
                                            </m:e>
                                            <m:sub>
                                              <m:r>
                                                <a:rPr lang="en-US" sz="2400" b="0" i="1" smtClean="0">
                                                  <a:latin typeface="Cambria Math" panose="02040503050406030204" pitchFamily="18" charset="0"/>
                                                </a:rPr>
                                                <m:t>𝑡</m:t>
                                              </m:r>
                                            </m:sub>
                                          </m:sSub>
                                        </m:e>
                                      </m:rad>
                                    </m:num>
                                    <m:den>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𝛽</m:t>
                                          </m:r>
                                        </m:e>
                                        <m:sub>
                                          <m:r>
                                            <a:rPr lang="en-US" sz="2400" b="0" i="1" smtClean="0">
                                              <a:latin typeface="Cambria Math" panose="02040503050406030204" pitchFamily="18" charset="0"/>
                                            </a:rPr>
                                            <m:t>𝑡</m:t>
                                          </m:r>
                                        </m:sub>
                                      </m:sSub>
                                    </m:den>
                                  </m:f>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𝑡</m:t>
                                      </m:r>
                                    </m:sub>
                                  </m:sSub>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2</m:t>
                                      </m:r>
                                      <m:rad>
                                        <m:radPr>
                                          <m:degHide m:val="on"/>
                                          <m:ctrlPr>
                                            <a:rPr lang="en-US" sz="2400" b="0" i="1" smtClean="0">
                                              <a:latin typeface="Cambria Math" panose="02040503050406030204" pitchFamily="18" charset="0"/>
                                            </a:rPr>
                                          </m:ctrlPr>
                                        </m:radPr>
                                        <m:deg/>
                                        <m:e>
                                          <m:sSub>
                                            <m:sSubPr>
                                              <m:ctrlPr>
                                                <a:rPr lang="en-US" sz="2400" b="0" i="1" smtClean="0">
                                                  <a:latin typeface="Cambria Math" panose="02040503050406030204" pitchFamily="18" charset="0"/>
                                                </a:rPr>
                                              </m:ctrlPr>
                                            </m:sSubPr>
                                            <m:e>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ea typeface="Cambria Math" panose="02040503050406030204" pitchFamily="18" charset="0"/>
                                                    </a:rPr>
                                                    <m:t>𝛼</m:t>
                                                  </m:r>
                                                </m:e>
                                              </m:acc>
                                            </m:e>
                                            <m:sub>
                                              <m:r>
                                                <a:rPr lang="en-US" sz="2400" b="0" i="1" smtClean="0">
                                                  <a:latin typeface="Cambria Math" panose="02040503050406030204" pitchFamily="18" charset="0"/>
                                                </a:rPr>
                                                <m:t>𝑡</m:t>
                                              </m:r>
                                              <m:r>
                                                <a:rPr lang="en-US" sz="2400" b="0" i="1" smtClean="0">
                                                  <a:latin typeface="Cambria Math" panose="02040503050406030204" pitchFamily="18" charset="0"/>
                                                </a:rPr>
                                                <m:t>−1</m:t>
                                              </m:r>
                                            </m:sub>
                                          </m:sSub>
                                        </m:e>
                                      </m:rad>
                                    </m:num>
                                    <m:den>
                                      <m:r>
                                        <a:rPr lang="en-US" sz="2400" b="0" i="1" smtClean="0">
                                          <a:latin typeface="Cambria Math" panose="02040503050406030204" pitchFamily="18" charset="0"/>
                                        </a:rPr>
                                        <m:t>1−</m:t>
                                      </m:r>
                                      <m:sSub>
                                        <m:sSubPr>
                                          <m:ctrlPr>
                                            <a:rPr lang="en-US" sz="2400" b="0" i="1" smtClean="0">
                                              <a:latin typeface="Cambria Math" panose="02040503050406030204" pitchFamily="18" charset="0"/>
                                            </a:rPr>
                                          </m:ctrlPr>
                                        </m:sSubPr>
                                        <m:e>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ea typeface="Cambria Math" panose="02040503050406030204" pitchFamily="18" charset="0"/>
                                                </a:rPr>
                                                <m:t>𝛼</m:t>
                                              </m:r>
                                            </m:e>
                                          </m:acc>
                                        </m:e>
                                        <m:sub>
                                          <m:r>
                                            <a:rPr lang="en-US" sz="2400" b="0" i="1" smtClean="0">
                                              <a:latin typeface="Cambria Math" panose="02040503050406030204" pitchFamily="18" charset="0"/>
                                            </a:rPr>
                                            <m:t>𝑡</m:t>
                                          </m:r>
                                          <m:r>
                                            <a:rPr lang="en-US" sz="2400" b="0" i="1" smtClean="0">
                                              <a:latin typeface="Cambria Math" panose="02040503050406030204" pitchFamily="18" charset="0"/>
                                            </a:rPr>
                                            <m:t>−1</m:t>
                                          </m:r>
                                        </m:sub>
                                      </m:sSub>
                                    </m:den>
                                  </m:f>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0</m:t>
                                      </m:r>
                                    </m:sub>
                                  </m:sSub>
                                </m:e>
                              </m:d>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𝑡</m:t>
                                  </m:r>
                                  <m:r>
                                    <a:rPr lang="en-US" sz="2400" b="0" i="1" smtClean="0">
                                      <a:latin typeface="Cambria Math" panose="02040503050406030204" pitchFamily="18" charset="0"/>
                                    </a:rPr>
                                    <m:t>−1</m:t>
                                  </m:r>
                                </m:sub>
                              </m:sSub>
                              <m:r>
                                <a:rPr lang="en-US" sz="2400" b="0" i="1" smtClean="0">
                                  <a:latin typeface="Cambria Math" panose="02040503050406030204" pitchFamily="18" charset="0"/>
                                </a:rPr>
                                <m:t>+</m:t>
                              </m:r>
                              <m:r>
                                <a:rPr lang="en-US" sz="2400" b="0" i="1" smtClean="0">
                                  <a:latin typeface="Cambria Math" panose="02040503050406030204" pitchFamily="18" charset="0"/>
                                </a:rPr>
                                <m:t>𝐶</m:t>
                              </m:r>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𝑡</m:t>
                                  </m:r>
                                </m:sub>
                              </m:sSub>
                              <m:r>
                                <a:rPr lang="en-US" sz="2400" b="0" i="1" smtClean="0">
                                  <a:latin typeface="Cambria Math" panose="02040503050406030204" pitchFamily="18" charset="0"/>
                                </a:rPr>
                                <m:t>, </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0</m:t>
                                  </m:r>
                                </m:sub>
                              </m:sSub>
                              <m:r>
                                <a:rPr lang="en-US" sz="2400" b="0" i="1" smtClean="0">
                                  <a:latin typeface="Cambria Math" panose="02040503050406030204" pitchFamily="18" charset="0"/>
                                </a:rPr>
                                <m:t>)</m:t>
                              </m:r>
                            </m:e>
                          </m:d>
                        </m:e>
                      </m:d>
                      <m:r>
                        <a:rPr lang="en-US" sz="2400" b="0" i="1" smtClean="0">
                          <a:latin typeface="Cambria Math" panose="02040503050406030204" pitchFamily="18" charset="0"/>
                        </a:rPr>
                        <m:t> </m:t>
                      </m:r>
                    </m:oMath>
                  </m:oMathPara>
                </a14:m>
                <a:endParaRPr lang="en-US" sz="2400" dirty="0"/>
              </a:p>
            </p:txBody>
          </p:sp>
        </mc:Choice>
        <mc:Fallback>
          <p:sp>
            <p:nvSpPr>
              <p:cNvPr id="5" name="TextBox 4">
                <a:extLst>
                  <a:ext uri="{FF2B5EF4-FFF2-40B4-BE49-F238E27FC236}">
                    <a16:creationId xmlns:a16="http://schemas.microsoft.com/office/drawing/2014/main" id="{FFD06301-461A-C721-5CE4-9B59A9F480CB}"/>
                  </a:ext>
                </a:extLst>
              </p:cNvPr>
              <p:cNvSpPr txBox="1">
                <a:spLocks noRot="1" noChangeAspect="1" noMove="1" noResize="1" noEditPoints="1" noAdjustHandles="1" noChangeArrowheads="1" noChangeShapeType="1" noTextEdit="1"/>
              </p:cNvSpPr>
              <p:nvPr/>
            </p:nvSpPr>
            <p:spPr>
              <a:xfrm>
                <a:off x="79513" y="2250234"/>
                <a:ext cx="10590143" cy="1051570"/>
              </a:xfrm>
              <a:prstGeom prst="rect">
                <a:avLst/>
              </a:prstGeom>
              <a:blipFill>
                <a:blip r:embed="rId4"/>
                <a:stretch>
                  <a:fillRect/>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DB8D2B40-EB61-3520-F4E9-7FD8F588D4AA}"/>
              </a:ext>
            </a:extLst>
          </p:cNvPr>
          <p:cNvSpPr txBox="1"/>
          <p:nvPr/>
        </p:nvSpPr>
        <p:spPr>
          <a:xfrm>
            <a:off x="228600" y="3325364"/>
            <a:ext cx="8900491" cy="461665"/>
          </a:xfrm>
          <a:prstGeom prst="rect">
            <a:avLst/>
          </a:prstGeom>
          <a:noFill/>
        </p:spPr>
        <p:txBody>
          <a:bodyPr wrap="square" rtlCol="0">
            <a:spAutoFit/>
          </a:bodyPr>
          <a:lstStyle/>
          <a:p>
            <a:r>
              <a:rPr lang="en-US" sz="2400" dirty="0"/>
              <a:t>From the normal distribution function, we define</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6BD550B-272C-1B6F-1C9A-7D4B6213F0F8}"/>
                  </a:ext>
                </a:extLst>
              </p:cNvPr>
              <p:cNvSpPr txBox="1"/>
              <p:nvPr/>
            </p:nvSpPr>
            <p:spPr>
              <a:xfrm>
                <a:off x="859734" y="5128068"/>
                <a:ext cx="10282032" cy="682687"/>
              </a:xfrm>
              <a:prstGeom prst="rect">
                <a:avLst/>
              </a:prstGeom>
              <a:noFill/>
            </p:spPr>
            <p:txBody>
              <a:bodyPr wrap="square" rtlCol="0">
                <a:spAutoFit/>
              </a:bodyPr>
              <a:lstStyle/>
              <a:p>
                <a14:m>
                  <m:oMath xmlns:m="http://schemas.openxmlformats.org/officeDocument/2006/math">
                    <m:f>
                      <m:fPr>
                        <m:ctrlPr>
                          <a:rPr lang="en-US" sz="2400" i="1" smtClean="0">
                            <a:latin typeface="Cambria Math" panose="02040503050406030204" pitchFamily="18" charset="0"/>
                          </a:rPr>
                        </m:ctrlPr>
                      </m:fPr>
                      <m:num>
                        <m:r>
                          <a:rPr lang="en-US" sz="2400" b="0" i="1" smtClean="0">
                            <a:latin typeface="Cambria Math" panose="02040503050406030204" pitchFamily="18" charset="0"/>
                          </a:rPr>
                          <m:t>1</m:t>
                        </m:r>
                      </m:num>
                      <m:den>
                        <m:sSub>
                          <m:sSubPr>
                            <m:ctrlPr>
                              <a:rPr lang="en-US" sz="2400" i="1" smtClean="0">
                                <a:latin typeface="Cambria Math" panose="02040503050406030204" pitchFamily="18" charset="0"/>
                              </a:rPr>
                            </m:ctrlPr>
                          </m:sSubPr>
                          <m:e>
                            <m:acc>
                              <m:accPr>
                                <m:chr m:val="̃"/>
                                <m:ctrlPr>
                                  <a:rPr lang="en-US" sz="2400" i="1" smtClean="0">
                                    <a:latin typeface="Cambria Math" panose="02040503050406030204" pitchFamily="18" charset="0"/>
                                  </a:rPr>
                                </m:ctrlPr>
                              </m:accPr>
                              <m:e>
                                <m:r>
                                  <a:rPr lang="en-US" sz="2400" i="1" smtClean="0">
                                    <a:latin typeface="Cambria Math" panose="02040503050406030204" pitchFamily="18" charset="0"/>
                                    <a:ea typeface="Cambria Math" panose="02040503050406030204" pitchFamily="18" charset="0"/>
                                  </a:rPr>
                                  <m:t>𝛽</m:t>
                                </m:r>
                              </m:e>
                            </m:acc>
                          </m:e>
                          <m:sub>
                            <m:r>
                              <a:rPr lang="en-US" sz="2400" b="0" i="1" smtClean="0">
                                <a:latin typeface="Cambria Math" panose="02040503050406030204" pitchFamily="18" charset="0"/>
                              </a:rPr>
                              <m:t>𝑡</m:t>
                            </m:r>
                          </m:sub>
                        </m:sSub>
                      </m:den>
                    </m:f>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𝛼</m:t>
                            </m:r>
                          </m:e>
                          <m:sub>
                            <m:r>
                              <a:rPr lang="en-US" sz="2400" b="0" i="1" smtClean="0">
                                <a:latin typeface="Cambria Math" panose="02040503050406030204" pitchFamily="18" charset="0"/>
                              </a:rPr>
                              <m:t>𝑡</m:t>
                            </m:r>
                          </m:sub>
                        </m:sSub>
                      </m:num>
                      <m:den>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𝛽</m:t>
                            </m:r>
                          </m:e>
                          <m:sub>
                            <m:r>
                              <a:rPr lang="en-US" sz="2400" b="0" i="1" smtClean="0">
                                <a:latin typeface="Cambria Math" panose="02040503050406030204" pitchFamily="18" charset="0"/>
                              </a:rPr>
                              <m:t>𝑡</m:t>
                            </m:r>
                          </m:sub>
                        </m:sSub>
                      </m:den>
                    </m:f>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m:t>
                        </m:r>
                      </m:num>
                      <m:den>
                        <m:r>
                          <a:rPr lang="en-US" sz="2400" b="0" i="1" smtClean="0">
                            <a:latin typeface="Cambria Math" panose="02040503050406030204" pitchFamily="18" charset="0"/>
                          </a:rPr>
                          <m:t>1−</m:t>
                        </m:r>
                        <m:sSub>
                          <m:sSubPr>
                            <m:ctrlPr>
                              <a:rPr lang="en-US" sz="2400" b="0" i="1" smtClean="0">
                                <a:latin typeface="Cambria Math" panose="02040503050406030204" pitchFamily="18" charset="0"/>
                              </a:rPr>
                            </m:ctrlPr>
                          </m:sSubPr>
                          <m:e>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ea typeface="Cambria Math" panose="02040503050406030204" pitchFamily="18" charset="0"/>
                                  </a:rPr>
                                  <m:t>𝛼</m:t>
                                </m:r>
                              </m:e>
                            </m:acc>
                          </m:e>
                          <m:sub>
                            <m:r>
                              <a:rPr lang="en-US" sz="2400" b="0" i="1" smtClean="0">
                                <a:latin typeface="Cambria Math" panose="02040503050406030204" pitchFamily="18" charset="0"/>
                              </a:rPr>
                              <m:t>𝑡</m:t>
                            </m:r>
                            <m:r>
                              <a:rPr lang="en-US" sz="2400" b="0" i="1" smtClean="0">
                                <a:latin typeface="Cambria Math" panose="02040503050406030204" pitchFamily="18" charset="0"/>
                              </a:rPr>
                              <m:t>−1</m:t>
                            </m:r>
                          </m:sub>
                        </m:sSub>
                      </m:den>
                    </m:f>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𝛼</m:t>
                            </m:r>
                          </m:e>
                          <m:sub>
                            <m:r>
                              <a:rPr lang="en-US" sz="2400" b="0" i="1" smtClean="0">
                                <a:latin typeface="Cambria Math" panose="02040503050406030204" pitchFamily="18" charset="0"/>
                              </a:rPr>
                              <m:t>𝑡</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𝛼</m:t>
                            </m:r>
                          </m:e>
                          <m:sub>
                            <m:r>
                              <a:rPr lang="en-US" sz="2400" b="0" i="1" smtClean="0">
                                <a:latin typeface="Cambria Math" panose="02040503050406030204" pitchFamily="18" charset="0"/>
                              </a:rPr>
                              <m:t>𝑡</m:t>
                            </m:r>
                          </m:sub>
                        </m:sSub>
                        <m:sSub>
                          <m:sSubPr>
                            <m:ctrlPr>
                              <a:rPr lang="en-US" sz="2400" b="0" i="1" smtClean="0">
                                <a:latin typeface="Cambria Math" panose="02040503050406030204" pitchFamily="18" charset="0"/>
                              </a:rPr>
                            </m:ctrlPr>
                          </m:sSubPr>
                          <m:e>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ea typeface="Cambria Math" panose="02040503050406030204" pitchFamily="18" charset="0"/>
                                  </a:rPr>
                                  <m:t>𝛼</m:t>
                                </m:r>
                              </m:e>
                            </m:acc>
                          </m:e>
                          <m:sub>
                            <m:r>
                              <a:rPr lang="en-US" sz="2400" b="0" i="1" smtClean="0">
                                <a:latin typeface="Cambria Math" panose="02040503050406030204" pitchFamily="18" charset="0"/>
                              </a:rPr>
                              <m:t>𝑡</m:t>
                            </m:r>
                            <m:r>
                              <a:rPr lang="en-US" sz="2400" b="0" i="1" smtClean="0">
                                <a:latin typeface="Cambria Math" panose="02040503050406030204" pitchFamily="18" charset="0"/>
                              </a:rPr>
                              <m:t>−1</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𝛽</m:t>
                            </m:r>
                          </m:e>
                          <m:sub>
                            <m:r>
                              <a:rPr lang="en-US" sz="2400" b="0" i="1" smtClean="0">
                                <a:latin typeface="Cambria Math" panose="02040503050406030204" pitchFamily="18" charset="0"/>
                              </a:rPr>
                              <m:t>𝑡</m:t>
                            </m:r>
                          </m:sub>
                        </m:sSub>
                      </m:num>
                      <m:den>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𝛽</m:t>
                            </m:r>
                          </m:e>
                          <m:sub>
                            <m:r>
                              <a:rPr lang="en-US" sz="2400" b="0" i="1" smtClean="0">
                                <a:latin typeface="Cambria Math" panose="02040503050406030204" pitchFamily="18" charset="0"/>
                              </a:rPr>
                              <m:t>𝑡</m:t>
                            </m:r>
                          </m:sub>
                        </m:sSub>
                        <m:r>
                          <a:rPr lang="en-US" sz="2400" b="0" i="1" smtClean="0">
                            <a:latin typeface="Cambria Math" panose="02040503050406030204" pitchFamily="18" charset="0"/>
                          </a:rPr>
                          <m:t>(1−</m:t>
                        </m:r>
                        <m:sSub>
                          <m:sSubPr>
                            <m:ctrlPr>
                              <a:rPr lang="en-US" sz="2400" b="0" i="1" smtClean="0">
                                <a:latin typeface="Cambria Math" panose="02040503050406030204" pitchFamily="18" charset="0"/>
                              </a:rPr>
                            </m:ctrlPr>
                          </m:sSubPr>
                          <m:e>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ea typeface="Cambria Math" panose="02040503050406030204" pitchFamily="18" charset="0"/>
                                  </a:rPr>
                                  <m:t>𝛼</m:t>
                                </m:r>
                              </m:e>
                            </m:acc>
                          </m:e>
                          <m:sub>
                            <m:r>
                              <a:rPr lang="en-US" sz="2400" b="0" i="1" smtClean="0">
                                <a:latin typeface="Cambria Math" panose="02040503050406030204" pitchFamily="18" charset="0"/>
                              </a:rPr>
                              <m:t>𝑡</m:t>
                            </m:r>
                            <m:r>
                              <a:rPr lang="en-US" sz="2400" b="0" i="1" smtClean="0">
                                <a:latin typeface="Cambria Math" panose="02040503050406030204" pitchFamily="18" charset="0"/>
                              </a:rPr>
                              <m:t>−1</m:t>
                            </m:r>
                          </m:sub>
                        </m:sSub>
                        <m:r>
                          <a:rPr lang="en-US" sz="2400" b="0" i="1" smtClean="0">
                            <a:latin typeface="Cambria Math" panose="02040503050406030204" pitchFamily="18" charset="0"/>
                          </a:rPr>
                          <m:t>)</m:t>
                        </m:r>
                      </m:den>
                    </m:f>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𝛼</m:t>
                            </m:r>
                          </m:e>
                          <m:sub>
                            <m:r>
                              <a:rPr lang="en-US" sz="2400" b="0" i="1" smtClean="0">
                                <a:latin typeface="Cambria Math" panose="02040503050406030204" pitchFamily="18" charset="0"/>
                              </a:rPr>
                              <m:t>𝑡</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ea typeface="Cambria Math" panose="02040503050406030204" pitchFamily="18" charset="0"/>
                                  </a:rPr>
                                  <m:t>𝛼</m:t>
                                </m:r>
                              </m:e>
                            </m:acc>
                          </m:e>
                          <m:sub>
                            <m:r>
                              <a:rPr lang="en-US" sz="2400" b="0" i="1" smtClean="0">
                                <a:latin typeface="Cambria Math" panose="02040503050406030204" pitchFamily="18" charset="0"/>
                              </a:rPr>
                              <m:t>𝑡</m:t>
                            </m:r>
                          </m:sub>
                        </m:sSub>
                        <m:r>
                          <a:rPr lang="en-US" sz="2400" b="0" i="1" smtClean="0">
                            <a:latin typeface="Cambria Math" panose="02040503050406030204" pitchFamily="18" charset="0"/>
                          </a:rPr>
                          <m:t>+1−</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𝛼</m:t>
                            </m:r>
                          </m:e>
                          <m:sub>
                            <m:r>
                              <a:rPr lang="en-US" sz="2400" b="0" i="1" smtClean="0">
                                <a:latin typeface="Cambria Math" panose="02040503050406030204" pitchFamily="18" charset="0"/>
                              </a:rPr>
                              <m:t>𝑡</m:t>
                            </m:r>
                          </m:sub>
                        </m:sSub>
                      </m:num>
                      <m:den>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𝛽</m:t>
                            </m:r>
                          </m:e>
                          <m:sub>
                            <m:r>
                              <a:rPr lang="en-US" sz="2400" b="0" i="1" smtClean="0">
                                <a:latin typeface="Cambria Math" panose="02040503050406030204" pitchFamily="18" charset="0"/>
                              </a:rPr>
                              <m:t>𝑡</m:t>
                            </m:r>
                          </m:sub>
                        </m:sSub>
                        <m:r>
                          <a:rPr lang="en-US" sz="2400" b="0" i="1" smtClean="0">
                            <a:latin typeface="Cambria Math" panose="02040503050406030204" pitchFamily="18" charset="0"/>
                          </a:rPr>
                          <m:t>(1−</m:t>
                        </m:r>
                        <m:sSub>
                          <m:sSubPr>
                            <m:ctrlPr>
                              <a:rPr lang="en-US" sz="2400" b="0" i="1" smtClean="0">
                                <a:latin typeface="Cambria Math" panose="02040503050406030204" pitchFamily="18" charset="0"/>
                              </a:rPr>
                            </m:ctrlPr>
                          </m:sSubPr>
                          <m:e>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ea typeface="Cambria Math" panose="02040503050406030204" pitchFamily="18" charset="0"/>
                                  </a:rPr>
                                  <m:t>𝛼</m:t>
                                </m:r>
                              </m:e>
                            </m:acc>
                          </m:e>
                          <m:sub>
                            <m:r>
                              <a:rPr lang="en-US" sz="2400" b="0" i="1" smtClean="0">
                                <a:latin typeface="Cambria Math" panose="02040503050406030204" pitchFamily="18" charset="0"/>
                              </a:rPr>
                              <m:t>𝑡</m:t>
                            </m:r>
                            <m:r>
                              <a:rPr lang="en-US" sz="2400" b="0" i="1" smtClean="0">
                                <a:latin typeface="Cambria Math" panose="02040503050406030204" pitchFamily="18" charset="0"/>
                              </a:rPr>
                              <m:t>−1</m:t>
                            </m:r>
                          </m:sub>
                        </m:sSub>
                        <m:r>
                          <a:rPr lang="en-US" sz="2400" b="0" i="1" smtClean="0">
                            <a:latin typeface="Cambria Math" panose="02040503050406030204" pitchFamily="18" charset="0"/>
                          </a:rPr>
                          <m:t>)</m:t>
                        </m:r>
                      </m:den>
                    </m:f>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m:t>
                        </m:r>
                        <m:sSub>
                          <m:sSubPr>
                            <m:ctrlPr>
                              <a:rPr lang="en-US" sz="2400" b="0" i="1" smtClean="0">
                                <a:latin typeface="Cambria Math" panose="02040503050406030204" pitchFamily="18" charset="0"/>
                              </a:rPr>
                            </m:ctrlPr>
                          </m:sSubPr>
                          <m:e>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ea typeface="Cambria Math" panose="02040503050406030204" pitchFamily="18" charset="0"/>
                                  </a:rPr>
                                  <m:t>𝛼</m:t>
                                </m:r>
                              </m:e>
                            </m:acc>
                          </m:e>
                          <m:sub>
                            <m:r>
                              <a:rPr lang="en-US" sz="2400" b="0" i="1" smtClean="0">
                                <a:latin typeface="Cambria Math" panose="02040503050406030204" pitchFamily="18" charset="0"/>
                              </a:rPr>
                              <m:t>𝑡</m:t>
                            </m:r>
                          </m:sub>
                        </m:sSub>
                      </m:num>
                      <m:den>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𝛽</m:t>
                            </m:r>
                          </m:e>
                          <m:sub>
                            <m:r>
                              <a:rPr lang="en-US" sz="2400" b="0" i="1" smtClean="0">
                                <a:latin typeface="Cambria Math" panose="02040503050406030204" pitchFamily="18" charset="0"/>
                              </a:rPr>
                              <m:t>𝑡</m:t>
                            </m:r>
                          </m:sub>
                        </m:sSub>
                        <m:r>
                          <a:rPr lang="en-US" sz="2400" b="0" i="1" smtClean="0">
                            <a:latin typeface="Cambria Math" panose="02040503050406030204" pitchFamily="18" charset="0"/>
                          </a:rPr>
                          <m:t>(1−</m:t>
                        </m:r>
                        <m:sSub>
                          <m:sSubPr>
                            <m:ctrlPr>
                              <a:rPr lang="en-US" sz="2400" b="0" i="1" smtClean="0">
                                <a:latin typeface="Cambria Math" panose="02040503050406030204" pitchFamily="18" charset="0"/>
                              </a:rPr>
                            </m:ctrlPr>
                          </m:sSubPr>
                          <m:e>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ea typeface="Cambria Math" panose="02040503050406030204" pitchFamily="18" charset="0"/>
                                  </a:rPr>
                                  <m:t>𝛼</m:t>
                                </m:r>
                              </m:e>
                            </m:acc>
                          </m:e>
                          <m:sub>
                            <m:r>
                              <a:rPr lang="en-US" sz="2400" b="0" i="1" smtClean="0">
                                <a:latin typeface="Cambria Math" panose="02040503050406030204" pitchFamily="18" charset="0"/>
                              </a:rPr>
                              <m:t>𝑡</m:t>
                            </m:r>
                            <m:r>
                              <a:rPr lang="en-US" sz="2400" b="0" i="1" smtClean="0">
                                <a:latin typeface="Cambria Math" panose="02040503050406030204" pitchFamily="18" charset="0"/>
                              </a:rPr>
                              <m:t>−1</m:t>
                            </m:r>
                          </m:sub>
                        </m:sSub>
                        <m:r>
                          <a:rPr lang="en-US" sz="2400" b="0" i="1" smtClean="0">
                            <a:latin typeface="Cambria Math" panose="02040503050406030204" pitchFamily="18" charset="0"/>
                          </a:rPr>
                          <m:t>)</m:t>
                        </m:r>
                      </m:den>
                    </m:f>
                  </m:oMath>
                </a14:m>
                <a:r>
                  <a:rPr lang="en-US" sz="2400" dirty="0"/>
                  <a:t>,  which implies</a:t>
                </a:r>
              </a:p>
            </p:txBody>
          </p:sp>
        </mc:Choice>
        <mc:Fallback xmlns="">
          <p:sp>
            <p:nvSpPr>
              <p:cNvPr id="7" name="TextBox 6">
                <a:extLst>
                  <a:ext uri="{FF2B5EF4-FFF2-40B4-BE49-F238E27FC236}">
                    <a16:creationId xmlns:a16="http://schemas.microsoft.com/office/drawing/2014/main" id="{F6BD550B-272C-1B6F-1C9A-7D4B6213F0F8}"/>
                  </a:ext>
                </a:extLst>
              </p:cNvPr>
              <p:cNvSpPr txBox="1">
                <a:spLocks noRot="1" noChangeAspect="1" noMove="1" noResize="1" noEditPoints="1" noAdjustHandles="1" noChangeArrowheads="1" noChangeShapeType="1" noTextEdit="1"/>
              </p:cNvSpPr>
              <p:nvPr/>
            </p:nvSpPr>
            <p:spPr>
              <a:xfrm>
                <a:off x="859734" y="5128068"/>
                <a:ext cx="10282032" cy="682687"/>
              </a:xfrm>
              <a:prstGeom prst="rect">
                <a:avLst/>
              </a:prstGeom>
              <a:blipFill>
                <a:blip r:embed="rId5"/>
                <a:stretch>
                  <a:fillRect b="-1786"/>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7C9C58F3-0476-28B7-7BBB-7E9C8D71BE8A}"/>
              </a:ext>
            </a:extLst>
          </p:cNvPr>
          <p:cNvSpPr txBox="1"/>
          <p:nvPr/>
        </p:nvSpPr>
        <p:spPr>
          <a:xfrm>
            <a:off x="10605052" y="2545186"/>
            <a:ext cx="1222514" cy="461665"/>
          </a:xfrm>
          <a:prstGeom prst="rect">
            <a:avLst/>
          </a:prstGeom>
          <a:noFill/>
        </p:spPr>
        <p:txBody>
          <a:bodyPr wrap="square" rtlCol="0">
            <a:spAutoFit/>
          </a:bodyPr>
          <a:lstStyle/>
          <a:p>
            <a:r>
              <a:rPr lang="en-US" sz="2400" dirty="0">
                <a:solidFill>
                  <a:srgbClr val="00B050"/>
                </a:solidFill>
              </a:rPr>
              <a:t>(2)</a:t>
            </a:r>
          </a:p>
        </p:txBody>
      </p:sp>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C065B7AA-21C6-7B2B-5F65-257F8465A834}"/>
                  </a:ext>
                </a:extLst>
              </p:cNvPr>
              <p:cNvSpPr txBox="1"/>
              <p:nvPr/>
            </p:nvSpPr>
            <p:spPr>
              <a:xfrm>
                <a:off x="-1724438" y="5810755"/>
                <a:ext cx="9452112" cy="9470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solidFill>
                                <a:srgbClr val="FF0000"/>
                              </a:solidFill>
                              <a:latin typeface="Cambria Math" panose="02040503050406030204" pitchFamily="18" charset="0"/>
                            </a:rPr>
                          </m:ctrlPr>
                        </m:sSubPr>
                        <m:e>
                          <m:acc>
                            <m:accPr>
                              <m:chr m:val="̃"/>
                              <m:ctrlPr>
                                <a:rPr lang="en-US" sz="2400" b="1" i="1" smtClean="0">
                                  <a:solidFill>
                                    <a:srgbClr val="FF0000"/>
                                  </a:solidFill>
                                  <a:latin typeface="Cambria Math" panose="02040503050406030204" pitchFamily="18" charset="0"/>
                                </a:rPr>
                              </m:ctrlPr>
                            </m:accPr>
                            <m:e>
                              <m:r>
                                <a:rPr lang="en-US" sz="2400" b="1" i="1" smtClean="0">
                                  <a:solidFill>
                                    <a:srgbClr val="FF0000"/>
                                  </a:solidFill>
                                  <a:latin typeface="Cambria Math" panose="02040503050406030204" pitchFamily="18" charset="0"/>
                                  <a:ea typeface="Cambria Math" panose="02040503050406030204" pitchFamily="18" charset="0"/>
                                </a:rPr>
                                <m:t>𝜷</m:t>
                              </m:r>
                            </m:e>
                          </m:acc>
                        </m:e>
                        <m:sub>
                          <m:r>
                            <a:rPr lang="en-US" sz="2400" b="1" i="1" smtClean="0">
                              <a:solidFill>
                                <a:srgbClr val="FF0000"/>
                              </a:solidFill>
                              <a:latin typeface="Cambria Math" panose="02040503050406030204" pitchFamily="18" charset="0"/>
                            </a:rPr>
                            <m:t>𝒕</m:t>
                          </m:r>
                        </m:sub>
                      </m:sSub>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m:t>
                          </m:r>
                          <m:sSub>
                            <m:sSubPr>
                              <m:ctrlPr>
                                <a:rPr lang="en-US" sz="2400" b="0" i="1" smtClean="0">
                                  <a:latin typeface="Cambria Math" panose="02040503050406030204" pitchFamily="18" charset="0"/>
                                </a:rPr>
                              </m:ctrlPr>
                            </m:sSubPr>
                            <m:e>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ea typeface="Cambria Math" panose="02040503050406030204" pitchFamily="18" charset="0"/>
                                    </a:rPr>
                                    <m:t>𝛼</m:t>
                                  </m:r>
                                </m:e>
                              </m:acc>
                            </m:e>
                            <m:sub>
                              <m:r>
                                <a:rPr lang="en-US" sz="2400" b="0" i="1" smtClean="0">
                                  <a:latin typeface="Cambria Math" panose="02040503050406030204" pitchFamily="18" charset="0"/>
                                </a:rPr>
                                <m:t>𝑡</m:t>
                              </m:r>
                              <m:r>
                                <a:rPr lang="en-US" sz="2400" b="0" i="1" smtClean="0">
                                  <a:latin typeface="Cambria Math" panose="02040503050406030204" pitchFamily="18" charset="0"/>
                                </a:rPr>
                                <m:t>−1</m:t>
                              </m:r>
                            </m:sub>
                          </m:sSub>
                        </m:num>
                        <m:den>
                          <m:r>
                            <a:rPr lang="en-US" sz="2400" b="0" i="1" smtClean="0">
                              <a:latin typeface="Cambria Math" panose="02040503050406030204" pitchFamily="18" charset="0"/>
                            </a:rPr>
                            <m:t>1−</m:t>
                          </m:r>
                          <m:sSub>
                            <m:sSubPr>
                              <m:ctrlPr>
                                <a:rPr lang="en-US" sz="2400" b="0" i="1" smtClean="0">
                                  <a:latin typeface="Cambria Math" panose="02040503050406030204" pitchFamily="18" charset="0"/>
                                </a:rPr>
                              </m:ctrlPr>
                            </m:sSubPr>
                            <m:e>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ea typeface="Cambria Math" panose="02040503050406030204" pitchFamily="18" charset="0"/>
                                    </a:rPr>
                                    <m:t>𝛼</m:t>
                                  </m:r>
                                </m:e>
                              </m:acc>
                            </m:e>
                            <m:sub>
                              <m:r>
                                <a:rPr lang="en-US" sz="2400" b="0" i="1" smtClean="0">
                                  <a:latin typeface="Cambria Math" panose="02040503050406030204" pitchFamily="18" charset="0"/>
                                </a:rPr>
                                <m:t>𝑡</m:t>
                              </m:r>
                            </m:sub>
                          </m:sSub>
                        </m:den>
                      </m:f>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𝛽</m:t>
                          </m:r>
                        </m:e>
                        <m:sub>
                          <m:r>
                            <a:rPr lang="en-US" sz="2400" b="0" i="1" smtClean="0">
                              <a:latin typeface="Cambria Math" panose="02040503050406030204" pitchFamily="18" charset="0"/>
                            </a:rPr>
                            <m:t>𝑡</m:t>
                          </m:r>
                        </m:sub>
                      </m:sSub>
                      <m:r>
                        <a:rPr lang="en-US" sz="2400" b="0" i="1" smtClean="0">
                          <a:latin typeface="Cambria Math" panose="02040503050406030204" pitchFamily="18" charset="0"/>
                        </a:rPr>
                        <m:t>=</m:t>
                      </m:r>
                      <m:f>
                        <m:fPr>
                          <m:ctrlPr>
                            <a:rPr lang="en-US" sz="2400" b="1" i="1" smtClean="0">
                              <a:solidFill>
                                <a:srgbClr val="FF0000"/>
                              </a:solidFill>
                              <a:latin typeface="Cambria Math" panose="02040503050406030204" pitchFamily="18" charset="0"/>
                            </a:rPr>
                          </m:ctrlPr>
                        </m:fPr>
                        <m:num>
                          <m:sSub>
                            <m:sSubPr>
                              <m:ctrlPr>
                                <a:rPr lang="en-US" sz="2400" b="1" i="1" smtClean="0">
                                  <a:solidFill>
                                    <a:srgbClr val="FF0000"/>
                                  </a:solidFill>
                                  <a:latin typeface="Cambria Math" panose="02040503050406030204" pitchFamily="18" charset="0"/>
                                </a:rPr>
                              </m:ctrlPr>
                            </m:sSubPr>
                            <m:e>
                              <m:acc>
                                <m:accPr>
                                  <m:chr m:val="̅"/>
                                  <m:ctrlPr>
                                    <a:rPr lang="en-US" sz="2400" b="1" i="1" smtClean="0">
                                      <a:solidFill>
                                        <a:srgbClr val="FF0000"/>
                                      </a:solidFill>
                                      <a:latin typeface="Cambria Math" panose="02040503050406030204" pitchFamily="18" charset="0"/>
                                    </a:rPr>
                                  </m:ctrlPr>
                                </m:accPr>
                                <m:e>
                                  <m:r>
                                    <a:rPr lang="en-US" sz="2400" b="1" i="1" smtClean="0">
                                      <a:solidFill>
                                        <a:srgbClr val="FF0000"/>
                                      </a:solidFill>
                                      <a:latin typeface="Cambria Math" panose="02040503050406030204" pitchFamily="18" charset="0"/>
                                      <a:ea typeface="Cambria Math" panose="02040503050406030204" pitchFamily="18" charset="0"/>
                                    </a:rPr>
                                    <m:t>𝜷</m:t>
                                  </m:r>
                                </m:e>
                              </m:acc>
                            </m:e>
                            <m:sub>
                              <m:r>
                                <a:rPr lang="en-US" sz="2400" b="1" i="1" smtClean="0">
                                  <a:solidFill>
                                    <a:srgbClr val="FF0000"/>
                                  </a:solidFill>
                                  <a:latin typeface="Cambria Math" panose="02040503050406030204" pitchFamily="18" charset="0"/>
                                </a:rPr>
                                <m:t>𝒕</m:t>
                              </m:r>
                              <m:r>
                                <a:rPr lang="en-US" sz="2400" b="1" i="1" smtClean="0">
                                  <a:solidFill>
                                    <a:srgbClr val="FF0000"/>
                                  </a:solidFill>
                                  <a:latin typeface="Cambria Math" panose="02040503050406030204" pitchFamily="18" charset="0"/>
                                </a:rPr>
                                <m:t>−</m:t>
                              </m:r>
                              <m:r>
                                <a:rPr lang="en-US" sz="2400" b="1" i="1" smtClean="0">
                                  <a:solidFill>
                                    <a:srgbClr val="FF0000"/>
                                  </a:solidFill>
                                  <a:latin typeface="Cambria Math" panose="02040503050406030204" pitchFamily="18" charset="0"/>
                                </a:rPr>
                                <m:t>𝟏</m:t>
                              </m:r>
                            </m:sub>
                          </m:sSub>
                        </m:num>
                        <m:den>
                          <m:sSub>
                            <m:sSubPr>
                              <m:ctrlPr>
                                <a:rPr lang="en-US" sz="2400" b="1" i="1" smtClean="0">
                                  <a:solidFill>
                                    <a:srgbClr val="FF0000"/>
                                  </a:solidFill>
                                  <a:latin typeface="Cambria Math" panose="02040503050406030204" pitchFamily="18" charset="0"/>
                                </a:rPr>
                              </m:ctrlPr>
                            </m:sSubPr>
                            <m:e>
                              <m:acc>
                                <m:accPr>
                                  <m:chr m:val="̅"/>
                                  <m:ctrlPr>
                                    <a:rPr lang="en-US" sz="2400" b="1" i="1" smtClean="0">
                                      <a:solidFill>
                                        <a:srgbClr val="FF0000"/>
                                      </a:solidFill>
                                      <a:latin typeface="Cambria Math" panose="02040503050406030204" pitchFamily="18" charset="0"/>
                                    </a:rPr>
                                  </m:ctrlPr>
                                </m:accPr>
                                <m:e>
                                  <m:r>
                                    <a:rPr lang="en-US" sz="2400" b="1" i="1" smtClean="0">
                                      <a:solidFill>
                                        <a:srgbClr val="FF0000"/>
                                      </a:solidFill>
                                      <a:latin typeface="Cambria Math" panose="02040503050406030204" pitchFamily="18" charset="0"/>
                                      <a:ea typeface="Cambria Math" panose="02040503050406030204" pitchFamily="18" charset="0"/>
                                    </a:rPr>
                                    <m:t>𝜷</m:t>
                                  </m:r>
                                </m:e>
                              </m:acc>
                            </m:e>
                            <m:sub>
                              <m:r>
                                <a:rPr lang="en-US" sz="2400" b="1" i="1" smtClean="0">
                                  <a:solidFill>
                                    <a:srgbClr val="FF0000"/>
                                  </a:solidFill>
                                  <a:latin typeface="Cambria Math" panose="02040503050406030204" pitchFamily="18" charset="0"/>
                                </a:rPr>
                                <m:t>𝒕</m:t>
                              </m:r>
                            </m:sub>
                          </m:sSub>
                        </m:den>
                      </m:f>
                      <m:sSub>
                        <m:sSubPr>
                          <m:ctrlPr>
                            <a:rPr lang="en-US" sz="2400" b="1" i="1" smtClean="0">
                              <a:solidFill>
                                <a:srgbClr val="FF0000"/>
                              </a:solidFill>
                              <a:latin typeface="Cambria Math" panose="02040503050406030204" pitchFamily="18" charset="0"/>
                            </a:rPr>
                          </m:ctrlPr>
                        </m:sSubPr>
                        <m:e>
                          <m:r>
                            <a:rPr lang="en-US" sz="2400" b="1" i="1" smtClean="0">
                              <a:solidFill>
                                <a:srgbClr val="FF0000"/>
                              </a:solidFill>
                              <a:latin typeface="Cambria Math" panose="02040503050406030204" pitchFamily="18" charset="0"/>
                              <a:ea typeface="Cambria Math" panose="02040503050406030204" pitchFamily="18" charset="0"/>
                            </a:rPr>
                            <m:t>𝜷</m:t>
                          </m:r>
                        </m:e>
                        <m:sub>
                          <m:r>
                            <a:rPr lang="en-US" sz="2400" b="1" i="1" smtClean="0">
                              <a:solidFill>
                                <a:srgbClr val="FF0000"/>
                              </a:solidFill>
                              <a:latin typeface="Cambria Math" panose="02040503050406030204" pitchFamily="18" charset="0"/>
                            </a:rPr>
                            <m:t>𝒕</m:t>
                          </m:r>
                        </m:sub>
                      </m:sSub>
                      <m:r>
                        <a:rPr lang="en-US" sz="2400" b="0" i="1" smtClean="0">
                          <a:latin typeface="Cambria Math" panose="02040503050406030204" pitchFamily="18" charset="0"/>
                        </a:rPr>
                        <m:t>=</m:t>
                      </m:r>
                      <m:sSubSup>
                        <m:sSubSupPr>
                          <m:ctrlPr>
                            <a:rPr lang="en-US" sz="2400" b="1" i="1" smtClean="0">
                              <a:solidFill>
                                <a:srgbClr val="FF0000"/>
                              </a:solidFill>
                              <a:latin typeface="Cambria Math" panose="02040503050406030204" pitchFamily="18" charset="0"/>
                            </a:rPr>
                          </m:ctrlPr>
                        </m:sSubSupPr>
                        <m:e>
                          <m:r>
                            <a:rPr lang="en-US" sz="2400" b="1" i="1" smtClean="0">
                              <a:solidFill>
                                <a:srgbClr val="FF0000"/>
                              </a:solidFill>
                              <a:latin typeface="Cambria Math" panose="02040503050406030204" pitchFamily="18" charset="0"/>
                              <a:ea typeface="Cambria Math" panose="02040503050406030204" pitchFamily="18" charset="0"/>
                            </a:rPr>
                            <m:t>𝝀</m:t>
                          </m:r>
                        </m:e>
                        <m:sub>
                          <m:r>
                            <a:rPr lang="en-US" sz="2400" b="1" i="1" smtClean="0">
                              <a:solidFill>
                                <a:srgbClr val="FF0000"/>
                              </a:solidFill>
                              <a:latin typeface="Cambria Math" panose="02040503050406030204" pitchFamily="18" charset="0"/>
                            </a:rPr>
                            <m:t>𝒕</m:t>
                          </m:r>
                        </m:sub>
                        <m:sup>
                          <m:r>
                            <a:rPr lang="en-US" sz="2400" b="1" i="1" smtClean="0">
                              <a:solidFill>
                                <a:srgbClr val="FF0000"/>
                              </a:solidFill>
                              <a:latin typeface="Cambria Math" panose="02040503050406030204" pitchFamily="18" charset="0"/>
                            </a:rPr>
                            <m:t>𝟐</m:t>
                          </m:r>
                        </m:sup>
                      </m:sSubSup>
                    </m:oMath>
                  </m:oMathPara>
                </a14:m>
                <a:endParaRPr lang="en-US" sz="2400" b="1" dirty="0"/>
              </a:p>
            </p:txBody>
          </p:sp>
        </mc:Choice>
        <mc:Fallback>
          <p:sp>
            <p:nvSpPr>
              <p:cNvPr id="9" name="TextBox 8">
                <a:extLst>
                  <a:ext uri="{FF2B5EF4-FFF2-40B4-BE49-F238E27FC236}">
                    <a16:creationId xmlns:a16="http://schemas.microsoft.com/office/drawing/2014/main" id="{C065B7AA-21C6-7B2B-5F65-257F8465A834}"/>
                  </a:ext>
                </a:extLst>
              </p:cNvPr>
              <p:cNvSpPr txBox="1">
                <a:spLocks noRot="1" noChangeAspect="1" noMove="1" noResize="1" noEditPoints="1" noAdjustHandles="1" noChangeArrowheads="1" noChangeShapeType="1" noTextEdit="1"/>
              </p:cNvSpPr>
              <p:nvPr/>
            </p:nvSpPr>
            <p:spPr>
              <a:xfrm>
                <a:off x="-1724438" y="5810755"/>
                <a:ext cx="9452112" cy="947054"/>
              </a:xfrm>
              <a:prstGeom prst="rect">
                <a:avLst/>
              </a:prstGeom>
              <a:blipFill>
                <a:blip r:embed="rId6"/>
                <a:stretch>
                  <a:fillRect/>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35536B9C-851B-382B-06C0-7D215C99C976}"/>
              </a:ext>
            </a:extLst>
          </p:cNvPr>
          <p:cNvSpPr txBox="1"/>
          <p:nvPr/>
        </p:nvSpPr>
        <p:spPr>
          <a:xfrm>
            <a:off x="9380056" y="6053449"/>
            <a:ext cx="1068457" cy="461665"/>
          </a:xfrm>
          <a:prstGeom prst="rect">
            <a:avLst/>
          </a:prstGeom>
          <a:noFill/>
        </p:spPr>
        <p:txBody>
          <a:bodyPr wrap="square" rtlCol="0">
            <a:spAutoFit/>
          </a:bodyPr>
          <a:lstStyle/>
          <a:p>
            <a:r>
              <a:rPr lang="en-US" sz="2400" dirty="0">
                <a:solidFill>
                  <a:srgbClr val="00B050"/>
                </a:solidFill>
              </a:rPr>
              <a:t>(3)</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F16AC96C-F9CA-3C04-BBC7-4A3D57C7E8AB}"/>
                  </a:ext>
                </a:extLst>
              </p:cNvPr>
              <p:cNvSpPr txBox="1"/>
              <p:nvPr/>
            </p:nvSpPr>
            <p:spPr>
              <a:xfrm>
                <a:off x="457199" y="4333331"/>
                <a:ext cx="9675743" cy="757387"/>
              </a:xfrm>
              <a:prstGeom prst="rect">
                <a:avLst/>
              </a:prstGeom>
              <a:noFill/>
            </p:spPr>
            <p:txBody>
              <a:bodyPr wrap="square">
                <a:spAutoFit/>
              </a:bodyPr>
              <a:lstStyle/>
              <a:p>
                <a14:m>
                  <m:oMath xmlns:m="http://schemas.openxmlformats.org/officeDocument/2006/math">
                    <m:r>
                      <a:rPr lang="en-US" sz="2400" b="1" i="1" smtClean="0">
                        <a:solidFill>
                          <a:srgbClr val="FF0000"/>
                        </a:solidFill>
                        <a:latin typeface="Cambria Math" panose="02040503050406030204" pitchFamily="18" charset="0"/>
                      </a:rPr>
                      <m:t>𝒒</m:t>
                    </m:r>
                    <m:d>
                      <m:dPr>
                        <m:ctrlPr>
                          <a:rPr lang="en-US" sz="2400" b="1" i="1" smtClean="0">
                            <a:solidFill>
                              <a:srgbClr val="FF0000"/>
                            </a:solidFill>
                            <a:latin typeface="Cambria Math" panose="02040503050406030204" pitchFamily="18" charset="0"/>
                          </a:rPr>
                        </m:ctrlPr>
                      </m:dPr>
                      <m:e>
                        <m:sSub>
                          <m:sSubPr>
                            <m:ctrlPr>
                              <a:rPr lang="en-US" sz="2400" b="1" i="1" smtClean="0">
                                <a:solidFill>
                                  <a:srgbClr val="FF0000"/>
                                </a:solidFill>
                                <a:latin typeface="Cambria Math" panose="02040503050406030204" pitchFamily="18" charset="0"/>
                              </a:rPr>
                            </m:ctrlPr>
                          </m:sSubPr>
                          <m:e>
                            <m:r>
                              <a:rPr lang="en-US" sz="2400" b="1" i="1" smtClean="0">
                                <a:solidFill>
                                  <a:srgbClr val="FF0000"/>
                                </a:solidFill>
                                <a:latin typeface="Cambria Math" panose="02040503050406030204" pitchFamily="18" charset="0"/>
                              </a:rPr>
                              <m:t>𝒙</m:t>
                            </m:r>
                          </m:e>
                          <m:sub>
                            <m:r>
                              <a:rPr lang="en-US" sz="2400" b="1" i="1" smtClean="0">
                                <a:solidFill>
                                  <a:srgbClr val="FF0000"/>
                                </a:solidFill>
                                <a:latin typeface="Cambria Math" panose="02040503050406030204" pitchFamily="18" charset="0"/>
                              </a:rPr>
                              <m:t>𝒕</m:t>
                            </m:r>
                            <m:r>
                              <a:rPr lang="en-US" sz="2400" b="1" i="1" smtClean="0">
                                <a:solidFill>
                                  <a:srgbClr val="FF0000"/>
                                </a:solidFill>
                                <a:latin typeface="Cambria Math" panose="02040503050406030204" pitchFamily="18" charset="0"/>
                              </a:rPr>
                              <m:t>−</m:t>
                            </m:r>
                            <m:r>
                              <a:rPr lang="en-US" sz="2400" b="1" i="1" smtClean="0">
                                <a:solidFill>
                                  <a:srgbClr val="FF0000"/>
                                </a:solidFill>
                                <a:latin typeface="Cambria Math" panose="02040503050406030204" pitchFamily="18" charset="0"/>
                              </a:rPr>
                              <m:t>𝟏</m:t>
                            </m:r>
                          </m:sub>
                        </m:sSub>
                      </m:e>
                      <m:e>
                        <m:sSub>
                          <m:sSubPr>
                            <m:ctrlPr>
                              <a:rPr lang="en-US" sz="2400" b="1" i="1" smtClean="0">
                                <a:solidFill>
                                  <a:srgbClr val="FF0000"/>
                                </a:solidFill>
                                <a:latin typeface="Cambria Math" panose="02040503050406030204" pitchFamily="18" charset="0"/>
                              </a:rPr>
                            </m:ctrlPr>
                          </m:sSubPr>
                          <m:e>
                            <m:r>
                              <a:rPr lang="en-US" sz="2400" b="1" i="1" smtClean="0">
                                <a:solidFill>
                                  <a:srgbClr val="FF0000"/>
                                </a:solidFill>
                                <a:latin typeface="Cambria Math" panose="02040503050406030204" pitchFamily="18" charset="0"/>
                              </a:rPr>
                              <m:t>𝒙</m:t>
                            </m:r>
                          </m:e>
                          <m:sub>
                            <m:r>
                              <a:rPr lang="en-US" sz="2400" b="1" i="1" smtClean="0">
                                <a:solidFill>
                                  <a:srgbClr val="FF0000"/>
                                </a:solidFill>
                                <a:latin typeface="Cambria Math" panose="02040503050406030204" pitchFamily="18" charset="0"/>
                              </a:rPr>
                              <m:t>𝒕</m:t>
                            </m:r>
                          </m:sub>
                        </m:sSub>
                        <m:r>
                          <a:rPr lang="en-US" sz="2400" b="1" i="1" smtClean="0">
                            <a:solidFill>
                              <a:srgbClr val="FF0000"/>
                            </a:solidFill>
                            <a:latin typeface="Cambria Math" panose="02040503050406030204" pitchFamily="18" charset="0"/>
                          </a:rPr>
                          <m:t>, </m:t>
                        </m:r>
                        <m:sSub>
                          <m:sSubPr>
                            <m:ctrlPr>
                              <a:rPr lang="en-US" sz="2400" b="1" i="1" smtClean="0">
                                <a:solidFill>
                                  <a:srgbClr val="FF0000"/>
                                </a:solidFill>
                                <a:latin typeface="Cambria Math" panose="02040503050406030204" pitchFamily="18" charset="0"/>
                              </a:rPr>
                            </m:ctrlPr>
                          </m:sSubPr>
                          <m:e>
                            <m:r>
                              <a:rPr lang="en-US" sz="2400" b="1" i="1" smtClean="0">
                                <a:solidFill>
                                  <a:srgbClr val="FF0000"/>
                                </a:solidFill>
                                <a:latin typeface="Cambria Math" panose="02040503050406030204" pitchFamily="18" charset="0"/>
                              </a:rPr>
                              <m:t>𝒙</m:t>
                            </m:r>
                          </m:e>
                          <m:sub>
                            <m:r>
                              <a:rPr lang="en-US" sz="2400" b="1" i="1" smtClean="0">
                                <a:solidFill>
                                  <a:srgbClr val="FF0000"/>
                                </a:solidFill>
                                <a:latin typeface="Cambria Math" panose="02040503050406030204" pitchFamily="18" charset="0"/>
                              </a:rPr>
                              <m:t>𝟎</m:t>
                            </m:r>
                          </m:sub>
                        </m:sSub>
                      </m:e>
                    </m:d>
                    <m:r>
                      <a:rPr lang="en-US" sz="2400" b="1" i="1" smtClean="0">
                        <a:solidFill>
                          <a:srgbClr val="FF0000"/>
                        </a:solidFill>
                        <a:latin typeface="Cambria Math" panose="02040503050406030204" pitchFamily="18" charset="0"/>
                      </a:rPr>
                      <m:t>=</m:t>
                    </m:r>
                    <m:r>
                      <a:rPr lang="en-US" sz="2400" b="1" i="1" smtClean="0">
                        <a:solidFill>
                          <a:srgbClr val="FF0000"/>
                        </a:solidFill>
                        <a:latin typeface="Cambria Math" panose="02040503050406030204" pitchFamily="18" charset="0"/>
                      </a:rPr>
                      <m:t>𝑵</m:t>
                    </m:r>
                    <m:r>
                      <a:rPr lang="en-US" sz="2400" b="1" i="1" smtClean="0">
                        <a:solidFill>
                          <a:srgbClr val="FF0000"/>
                        </a:solidFill>
                        <a:latin typeface="Cambria Math" panose="02040503050406030204" pitchFamily="18" charset="0"/>
                      </a:rPr>
                      <m:t>(</m:t>
                    </m:r>
                    <m:sSub>
                      <m:sSubPr>
                        <m:ctrlPr>
                          <a:rPr lang="en-US" sz="2400" b="1" i="1" smtClean="0">
                            <a:solidFill>
                              <a:srgbClr val="FF0000"/>
                            </a:solidFill>
                            <a:latin typeface="Cambria Math" panose="02040503050406030204" pitchFamily="18" charset="0"/>
                          </a:rPr>
                        </m:ctrlPr>
                      </m:sSubPr>
                      <m:e>
                        <m:r>
                          <a:rPr lang="en-US" sz="2400" b="1" i="1" smtClean="0">
                            <a:solidFill>
                              <a:srgbClr val="FF0000"/>
                            </a:solidFill>
                            <a:latin typeface="Cambria Math" panose="02040503050406030204" pitchFamily="18" charset="0"/>
                          </a:rPr>
                          <m:t>𝒙</m:t>
                        </m:r>
                      </m:e>
                      <m:sub>
                        <m:r>
                          <a:rPr lang="en-US" sz="2400" b="1" i="1" smtClean="0">
                            <a:solidFill>
                              <a:srgbClr val="FF0000"/>
                            </a:solidFill>
                            <a:latin typeface="Cambria Math" panose="02040503050406030204" pitchFamily="18" charset="0"/>
                          </a:rPr>
                          <m:t>𝒕</m:t>
                        </m:r>
                        <m:r>
                          <a:rPr lang="en-US" sz="2400" b="1" i="1" smtClean="0">
                            <a:solidFill>
                              <a:srgbClr val="FF0000"/>
                            </a:solidFill>
                            <a:latin typeface="Cambria Math" panose="02040503050406030204" pitchFamily="18" charset="0"/>
                          </a:rPr>
                          <m:t>−</m:t>
                        </m:r>
                        <m:r>
                          <a:rPr lang="en-US" sz="2400" b="1" i="1" smtClean="0">
                            <a:solidFill>
                              <a:srgbClr val="FF0000"/>
                            </a:solidFill>
                            <a:latin typeface="Cambria Math" panose="02040503050406030204" pitchFamily="18" charset="0"/>
                          </a:rPr>
                          <m:t>𝟏</m:t>
                        </m:r>
                      </m:sub>
                    </m:sSub>
                    <m:r>
                      <a:rPr lang="en-US" sz="2400" b="1" i="1" smtClean="0">
                        <a:solidFill>
                          <a:srgbClr val="FF0000"/>
                        </a:solidFill>
                        <a:latin typeface="Cambria Math" panose="02040503050406030204" pitchFamily="18" charset="0"/>
                      </a:rPr>
                      <m:t>|</m:t>
                    </m:r>
                  </m:oMath>
                </a14:m>
                <a:r>
                  <a:rPr lang="en-US" sz="2400" b="1" dirty="0">
                    <a:solidFill>
                      <a:srgbClr val="FF0000"/>
                    </a:solidFill>
                    <a:latin typeface="Arial" panose="020B0604020202020204" pitchFamily="34" charset="0"/>
                    <a:cs typeface="Arial" panose="020B0604020202020204" pitchFamily="34" charset="0"/>
                  </a:rPr>
                  <a:t> </a:t>
                </a:r>
                <a14:m>
                  <m:oMath xmlns:m="http://schemas.openxmlformats.org/officeDocument/2006/math">
                    <m:sSub>
                      <m:sSubPr>
                        <m:ctrlPr>
                          <a:rPr lang="en-US" sz="2400" b="1" i="1" smtClean="0">
                            <a:solidFill>
                              <a:srgbClr val="FF0000"/>
                            </a:solidFill>
                            <a:latin typeface="Cambria Math" panose="02040503050406030204" pitchFamily="18" charset="0"/>
                          </a:rPr>
                        </m:ctrlPr>
                      </m:sSubPr>
                      <m:e>
                        <m:acc>
                          <m:accPr>
                            <m:chr m:val="̃"/>
                            <m:ctrlPr>
                              <a:rPr lang="en-US" sz="2400" b="1" i="1" smtClean="0">
                                <a:solidFill>
                                  <a:srgbClr val="FF0000"/>
                                </a:solidFill>
                                <a:latin typeface="Cambria Math" panose="02040503050406030204" pitchFamily="18" charset="0"/>
                              </a:rPr>
                            </m:ctrlPr>
                          </m:accPr>
                          <m:e>
                            <m:r>
                              <a:rPr lang="en-US" sz="2400" b="1" i="1" smtClean="0">
                                <a:solidFill>
                                  <a:srgbClr val="FF0000"/>
                                </a:solidFill>
                                <a:latin typeface="Cambria Math" panose="02040503050406030204" pitchFamily="18" charset="0"/>
                                <a:ea typeface="Cambria Math" panose="02040503050406030204" pitchFamily="18" charset="0"/>
                              </a:rPr>
                              <m:t>𝝁</m:t>
                            </m:r>
                          </m:e>
                        </m:acc>
                      </m:e>
                      <m:sub>
                        <m:r>
                          <a:rPr lang="en-US" sz="2400" b="1" i="1" smtClean="0">
                            <a:solidFill>
                              <a:srgbClr val="FF0000"/>
                            </a:solidFill>
                            <a:latin typeface="Cambria Math" panose="02040503050406030204" pitchFamily="18" charset="0"/>
                          </a:rPr>
                          <m:t>𝒕</m:t>
                        </m:r>
                      </m:sub>
                    </m:sSub>
                    <m:d>
                      <m:dPr>
                        <m:ctrlPr>
                          <a:rPr lang="en-US" sz="2400" b="1" i="1" smtClean="0">
                            <a:solidFill>
                              <a:srgbClr val="FF0000"/>
                            </a:solidFill>
                            <a:latin typeface="Cambria Math" panose="02040503050406030204" pitchFamily="18" charset="0"/>
                          </a:rPr>
                        </m:ctrlPr>
                      </m:dPr>
                      <m:e>
                        <m:sSub>
                          <m:sSubPr>
                            <m:ctrlPr>
                              <a:rPr lang="en-US" sz="2400" b="1" i="1" smtClean="0">
                                <a:solidFill>
                                  <a:srgbClr val="FF0000"/>
                                </a:solidFill>
                                <a:latin typeface="Cambria Math" panose="02040503050406030204" pitchFamily="18" charset="0"/>
                              </a:rPr>
                            </m:ctrlPr>
                          </m:sSubPr>
                          <m:e>
                            <m:r>
                              <a:rPr lang="en-US" sz="2400" b="1" i="1" smtClean="0">
                                <a:solidFill>
                                  <a:srgbClr val="FF0000"/>
                                </a:solidFill>
                                <a:latin typeface="Cambria Math" panose="02040503050406030204" pitchFamily="18" charset="0"/>
                              </a:rPr>
                              <m:t>𝒙</m:t>
                            </m:r>
                          </m:e>
                          <m:sub>
                            <m:r>
                              <a:rPr lang="en-US" sz="2400" b="1" i="1" smtClean="0">
                                <a:solidFill>
                                  <a:srgbClr val="FF0000"/>
                                </a:solidFill>
                                <a:latin typeface="Cambria Math" panose="02040503050406030204" pitchFamily="18" charset="0"/>
                              </a:rPr>
                              <m:t>𝒕</m:t>
                            </m:r>
                          </m:sub>
                        </m:sSub>
                        <m:r>
                          <a:rPr lang="en-US" sz="2400" b="1" i="1" smtClean="0">
                            <a:solidFill>
                              <a:srgbClr val="FF0000"/>
                            </a:solidFill>
                            <a:latin typeface="Cambria Math" panose="02040503050406030204" pitchFamily="18" charset="0"/>
                          </a:rPr>
                          <m:t>, </m:t>
                        </m:r>
                        <m:sSub>
                          <m:sSubPr>
                            <m:ctrlPr>
                              <a:rPr lang="en-US" sz="2400" b="1" i="1" smtClean="0">
                                <a:solidFill>
                                  <a:srgbClr val="FF0000"/>
                                </a:solidFill>
                                <a:latin typeface="Cambria Math" panose="02040503050406030204" pitchFamily="18" charset="0"/>
                              </a:rPr>
                            </m:ctrlPr>
                          </m:sSubPr>
                          <m:e>
                            <m:r>
                              <a:rPr lang="en-US" sz="2400" b="1" i="1" smtClean="0">
                                <a:solidFill>
                                  <a:srgbClr val="FF0000"/>
                                </a:solidFill>
                                <a:latin typeface="Cambria Math" panose="02040503050406030204" pitchFamily="18" charset="0"/>
                              </a:rPr>
                              <m:t>𝒙</m:t>
                            </m:r>
                          </m:e>
                          <m:sub>
                            <m:r>
                              <a:rPr lang="en-US" sz="2400" b="1" i="1" smtClean="0">
                                <a:solidFill>
                                  <a:srgbClr val="FF0000"/>
                                </a:solidFill>
                                <a:latin typeface="Cambria Math" panose="02040503050406030204" pitchFamily="18" charset="0"/>
                              </a:rPr>
                              <m:t>𝟎</m:t>
                            </m:r>
                          </m:sub>
                        </m:sSub>
                      </m:e>
                    </m:d>
                    <m:r>
                      <a:rPr lang="en-US" sz="2400" b="1" i="1" smtClean="0">
                        <a:solidFill>
                          <a:srgbClr val="FF0000"/>
                        </a:solidFill>
                        <a:latin typeface="Cambria Math" panose="02040503050406030204" pitchFamily="18" charset="0"/>
                      </a:rPr>
                      <m:t>, </m:t>
                    </m:r>
                    <m:sSubSup>
                      <m:sSubSupPr>
                        <m:ctrlPr>
                          <a:rPr lang="en-US" sz="2400" b="1" i="1" smtClean="0">
                            <a:solidFill>
                              <a:srgbClr val="FF0000"/>
                            </a:solidFill>
                            <a:latin typeface="Cambria Math" panose="02040503050406030204" pitchFamily="18" charset="0"/>
                          </a:rPr>
                        </m:ctrlPr>
                      </m:sSubSupPr>
                      <m:e>
                        <m:r>
                          <a:rPr lang="en-US" sz="2400" b="1" i="1" smtClean="0">
                            <a:solidFill>
                              <a:srgbClr val="FF0000"/>
                            </a:solidFill>
                            <a:latin typeface="Cambria Math" panose="02040503050406030204" pitchFamily="18" charset="0"/>
                            <a:ea typeface="Cambria Math" panose="02040503050406030204" pitchFamily="18" charset="0"/>
                          </a:rPr>
                          <m:t>𝝀</m:t>
                        </m:r>
                      </m:e>
                      <m:sub>
                        <m:r>
                          <a:rPr lang="en-US" sz="2400" b="1" i="1" smtClean="0">
                            <a:solidFill>
                              <a:srgbClr val="FF0000"/>
                            </a:solidFill>
                            <a:latin typeface="Cambria Math" panose="02040503050406030204" pitchFamily="18" charset="0"/>
                          </a:rPr>
                          <m:t>𝒕</m:t>
                        </m:r>
                      </m:sub>
                      <m:sup>
                        <m:r>
                          <a:rPr lang="en-US" sz="2400" b="1" i="1" smtClean="0">
                            <a:solidFill>
                              <a:srgbClr val="FF0000"/>
                            </a:solidFill>
                            <a:latin typeface="Cambria Math" panose="02040503050406030204" pitchFamily="18" charset="0"/>
                          </a:rPr>
                          <m:t>𝟐</m:t>
                        </m:r>
                      </m:sup>
                    </m:sSubSup>
                    <m:r>
                      <a:rPr lang="en-US" sz="2400" b="1" i="1" smtClean="0">
                        <a:solidFill>
                          <a:srgbClr val="FF0000"/>
                        </a:solidFill>
                        <a:latin typeface="Cambria Math" panose="02040503050406030204" pitchFamily="18" charset="0"/>
                      </a:rPr>
                      <m:t>𝑰</m:t>
                    </m:r>
                    <m:r>
                      <a:rPr lang="en-US" sz="2400" b="1" i="0" smtClean="0">
                        <a:solidFill>
                          <a:srgbClr val="FF0000"/>
                        </a:solidFill>
                        <a:latin typeface="Cambria Math" panose="02040503050406030204" pitchFamily="18" charset="0"/>
                      </a:rPr>
                      <m:t>)</m:t>
                    </m:r>
                    <m:r>
                      <a:rPr lang="en-US" sz="2400" b="1" i="1" smtClean="0">
                        <a:solidFill>
                          <a:srgbClr val="FF0000"/>
                        </a:solidFill>
                        <a:latin typeface="Cambria Math" panose="02040503050406030204" pitchFamily="18" charset="0"/>
                        <a:ea typeface="Cambria Math" panose="02040503050406030204" pitchFamily="18" charset="0"/>
                      </a:rPr>
                      <m:t>∝−</m:t>
                    </m:r>
                    <m:f>
                      <m:fPr>
                        <m:ctrlPr>
                          <a:rPr lang="en-US" sz="2400" b="1" i="1" smtClean="0">
                            <a:solidFill>
                              <a:srgbClr val="FF0000"/>
                            </a:solidFill>
                            <a:latin typeface="Cambria Math" panose="02040503050406030204" pitchFamily="18" charset="0"/>
                            <a:ea typeface="Cambria Math" panose="02040503050406030204" pitchFamily="18" charset="0"/>
                          </a:rPr>
                        </m:ctrlPr>
                      </m:fPr>
                      <m:num>
                        <m:r>
                          <a:rPr lang="en-US" sz="2400" b="1" i="1" smtClean="0">
                            <a:solidFill>
                              <a:srgbClr val="FF0000"/>
                            </a:solidFill>
                            <a:latin typeface="Cambria Math" panose="02040503050406030204" pitchFamily="18" charset="0"/>
                            <a:ea typeface="Cambria Math" panose="02040503050406030204" pitchFamily="18" charset="0"/>
                          </a:rPr>
                          <m:t>𝟏</m:t>
                        </m:r>
                      </m:num>
                      <m:den>
                        <m:r>
                          <a:rPr lang="en-US" sz="2400" b="1" i="1" smtClean="0">
                            <a:solidFill>
                              <a:srgbClr val="FF0000"/>
                            </a:solidFill>
                            <a:latin typeface="Cambria Math" panose="02040503050406030204" pitchFamily="18" charset="0"/>
                            <a:ea typeface="Cambria Math" panose="02040503050406030204" pitchFamily="18" charset="0"/>
                          </a:rPr>
                          <m:t>𝟐</m:t>
                        </m:r>
                      </m:den>
                    </m:f>
                    <m:d>
                      <m:dPr>
                        <m:begChr m:val="["/>
                        <m:endChr m:val="]"/>
                        <m:ctrlPr>
                          <a:rPr lang="en-US" sz="2400" b="1" i="1" smtClean="0">
                            <a:solidFill>
                              <a:srgbClr val="FF0000"/>
                            </a:solidFill>
                            <a:latin typeface="Cambria Math" panose="02040503050406030204" pitchFamily="18" charset="0"/>
                            <a:ea typeface="Cambria Math" panose="02040503050406030204" pitchFamily="18" charset="0"/>
                          </a:rPr>
                        </m:ctrlPr>
                      </m:dPr>
                      <m:e>
                        <m:f>
                          <m:fPr>
                            <m:ctrlPr>
                              <a:rPr lang="en-US" sz="2400" b="1" i="1" smtClean="0">
                                <a:solidFill>
                                  <a:srgbClr val="FF0000"/>
                                </a:solidFill>
                                <a:latin typeface="Cambria Math" panose="02040503050406030204" pitchFamily="18" charset="0"/>
                                <a:ea typeface="Cambria Math" panose="02040503050406030204" pitchFamily="18" charset="0"/>
                              </a:rPr>
                            </m:ctrlPr>
                          </m:fPr>
                          <m:num>
                            <m:sSubSup>
                              <m:sSubSupPr>
                                <m:ctrlPr>
                                  <a:rPr lang="en-US" sz="2400" b="1" i="1" smtClean="0">
                                    <a:solidFill>
                                      <a:srgbClr val="FF0000"/>
                                    </a:solidFill>
                                    <a:latin typeface="Cambria Math" panose="02040503050406030204" pitchFamily="18" charset="0"/>
                                    <a:ea typeface="Cambria Math" panose="02040503050406030204" pitchFamily="18" charset="0"/>
                                  </a:rPr>
                                </m:ctrlPr>
                              </m:sSubSupPr>
                              <m:e>
                                <m:r>
                                  <a:rPr lang="en-US" sz="2400" b="1" i="1" smtClean="0">
                                    <a:solidFill>
                                      <a:srgbClr val="FF0000"/>
                                    </a:solidFill>
                                    <a:latin typeface="Cambria Math" panose="02040503050406030204" pitchFamily="18" charset="0"/>
                                    <a:ea typeface="Cambria Math" panose="02040503050406030204" pitchFamily="18" charset="0"/>
                                  </a:rPr>
                                  <m:t>𝒙</m:t>
                                </m:r>
                              </m:e>
                              <m:sub>
                                <m:r>
                                  <a:rPr lang="en-US" sz="2400" b="1" i="1" smtClean="0">
                                    <a:solidFill>
                                      <a:srgbClr val="FF0000"/>
                                    </a:solidFill>
                                    <a:latin typeface="Cambria Math" panose="02040503050406030204" pitchFamily="18" charset="0"/>
                                    <a:ea typeface="Cambria Math" panose="02040503050406030204" pitchFamily="18" charset="0"/>
                                  </a:rPr>
                                  <m:t>𝒕</m:t>
                                </m:r>
                                <m:r>
                                  <a:rPr lang="en-US" sz="2400" b="1" i="1" smtClean="0">
                                    <a:solidFill>
                                      <a:srgbClr val="FF0000"/>
                                    </a:solidFill>
                                    <a:latin typeface="Cambria Math" panose="02040503050406030204" pitchFamily="18" charset="0"/>
                                    <a:ea typeface="Cambria Math" panose="02040503050406030204" pitchFamily="18" charset="0"/>
                                  </a:rPr>
                                  <m:t>−</m:t>
                                </m:r>
                                <m:r>
                                  <a:rPr lang="en-US" sz="2400" b="1" i="1" smtClean="0">
                                    <a:solidFill>
                                      <a:srgbClr val="FF0000"/>
                                    </a:solidFill>
                                    <a:latin typeface="Cambria Math" panose="02040503050406030204" pitchFamily="18" charset="0"/>
                                    <a:ea typeface="Cambria Math" panose="02040503050406030204" pitchFamily="18" charset="0"/>
                                  </a:rPr>
                                  <m:t>𝟏</m:t>
                                </m:r>
                              </m:sub>
                              <m:sup>
                                <m:r>
                                  <a:rPr lang="en-US" sz="2400" b="1" i="1" smtClean="0">
                                    <a:solidFill>
                                      <a:srgbClr val="FF0000"/>
                                    </a:solidFill>
                                    <a:latin typeface="Cambria Math" panose="02040503050406030204" pitchFamily="18" charset="0"/>
                                    <a:ea typeface="Cambria Math" panose="02040503050406030204" pitchFamily="18" charset="0"/>
                                  </a:rPr>
                                  <m:t>𝟐</m:t>
                                </m:r>
                              </m:sup>
                            </m:sSubSup>
                          </m:num>
                          <m:den>
                            <m:sSubSup>
                              <m:sSubSupPr>
                                <m:ctrlPr>
                                  <a:rPr lang="en-US" sz="2400" b="1" i="1" smtClean="0">
                                    <a:solidFill>
                                      <a:srgbClr val="FF0000"/>
                                    </a:solidFill>
                                    <a:latin typeface="Cambria Math" panose="02040503050406030204" pitchFamily="18" charset="0"/>
                                    <a:ea typeface="Cambria Math" panose="02040503050406030204" pitchFamily="18" charset="0"/>
                                  </a:rPr>
                                </m:ctrlPr>
                              </m:sSubSupPr>
                              <m:e>
                                <m:r>
                                  <a:rPr lang="en-US" sz="2400" b="1" i="1" smtClean="0">
                                    <a:solidFill>
                                      <a:srgbClr val="FF0000"/>
                                    </a:solidFill>
                                    <a:latin typeface="Cambria Math" panose="02040503050406030204" pitchFamily="18" charset="0"/>
                                    <a:ea typeface="Cambria Math" panose="02040503050406030204" pitchFamily="18" charset="0"/>
                                  </a:rPr>
                                  <m:t>𝝀</m:t>
                                </m:r>
                              </m:e>
                              <m:sub>
                                <m:r>
                                  <a:rPr lang="en-US" sz="2400" b="1" i="1" smtClean="0">
                                    <a:solidFill>
                                      <a:srgbClr val="FF0000"/>
                                    </a:solidFill>
                                    <a:latin typeface="Cambria Math" panose="02040503050406030204" pitchFamily="18" charset="0"/>
                                    <a:ea typeface="Cambria Math" panose="02040503050406030204" pitchFamily="18" charset="0"/>
                                  </a:rPr>
                                  <m:t>𝒕</m:t>
                                </m:r>
                              </m:sub>
                              <m:sup>
                                <m:r>
                                  <a:rPr lang="en-US" sz="2400" b="1" i="1" smtClean="0">
                                    <a:solidFill>
                                      <a:srgbClr val="FF0000"/>
                                    </a:solidFill>
                                    <a:latin typeface="Cambria Math" panose="02040503050406030204" pitchFamily="18" charset="0"/>
                                    <a:ea typeface="Cambria Math" panose="02040503050406030204" pitchFamily="18" charset="0"/>
                                  </a:rPr>
                                  <m:t>𝟐</m:t>
                                </m:r>
                              </m:sup>
                            </m:sSubSup>
                          </m:den>
                        </m:f>
                        <m:r>
                          <a:rPr lang="en-US" sz="2400" b="1" i="1" smtClean="0">
                            <a:solidFill>
                              <a:srgbClr val="FF0000"/>
                            </a:solidFill>
                            <a:latin typeface="Cambria Math" panose="02040503050406030204" pitchFamily="18" charset="0"/>
                            <a:ea typeface="Cambria Math" panose="02040503050406030204" pitchFamily="18" charset="0"/>
                          </a:rPr>
                          <m:t>−</m:t>
                        </m:r>
                        <m:r>
                          <a:rPr lang="en-US" sz="2400" b="1" i="1" smtClean="0">
                            <a:solidFill>
                              <a:srgbClr val="FF0000"/>
                            </a:solidFill>
                            <a:latin typeface="Cambria Math" panose="02040503050406030204" pitchFamily="18" charset="0"/>
                            <a:ea typeface="Cambria Math" panose="02040503050406030204" pitchFamily="18" charset="0"/>
                          </a:rPr>
                          <m:t>𝟐</m:t>
                        </m:r>
                        <m:f>
                          <m:fPr>
                            <m:ctrlPr>
                              <a:rPr lang="en-US" sz="2400" b="1" i="1" smtClean="0">
                                <a:solidFill>
                                  <a:srgbClr val="FF0000"/>
                                </a:solidFill>
                                <a:latin typeface="Cambria Math" panose="02040503050406030204" pitchFamily="18" charset="0"/>
                                <a:ea typeface="Cambria Math" panose="02040503050406030204" pitchFamily="18" charset="0"/>
                              </a:rPr>
                            </m:ctrlPr>
                          </m:fPr>
                          <m:num>
                            <m:sSub>
                              <m:sSubPr>
                                <m:ctrlPr>
                                  <a:rPr lang="en-US" sz="2400" b="1" i="1" smtClean="0">
                                    <a:solidFill>
                                      <a:srgbClr val="FF0000"/>
                                    </a:solidFill>
                                    <a:latin typeface="Cambria Math" panose="02040503050406030204" pitchFamily="18" charset="0"/>
                                    <a:ea typeface="Cambria Math" panose="02040503050406030204" pitchFamily="18" charset="0"/>
                                  </a:rPr>
                                </m:ctrlPr>
                              </m:sSubPr>
                              <m:e>
                                <m:acc>
                                  <m:accPr>
                                    <m:chr m:val="̃"/>
                                    <m:ctrlPr>
                                      <a:rPr lang="en-US" sz="2400" b="1" i="1" smtClean="0">
                                        <a:solidFill>
                                          <a:srgbClr val="FF0000"/>
                                        </a:solidFill>
                                        <a:latin typeface="Cambria Math" panose="02040503050406030204" pitchFamily="18" charset="0"/>
                                        <a:ea typeface="Cambria Math" panose="02040503050406030204" pitchFamily="18" charset="0"/>
                                      </a:rPr>
                                    </m:ctrlPr>
                                  </m:accPr>
                                  <m:e>
                                    <m:r>
                                      <a:rPr lang="en-US" sz="2400" b="1" i="1" smtClean="0">
                                        <a:solidFill>
                                          <a:srgbClr val="FF0000"/>
                                        </a:solidFill>
                                        <a:latin typeface="Cambria Math" panose="02040503050406030204" pitchFamily="18" charset="0"/>
                                        <a:ea typeface="Cambria Math" panose="02040503050406030204" pitchFamily="18" charset="0"/>
                                      </a:rPr>
                                      <m:t>𝝁</m:t>
                                    </m:r>
                                  </m:e>
                                </m:acc>
                              </m:e>
                              <m:sub>
                                <m:r>
                                  <a:rPr lang="en-US" sz="2400" b="1" i="1" smtClean="0">
                                    <a:solidFill>
                                      <a:srgbClr val="FF0000"/>
                                    </a:solidFill>
                                    <a:latin typeface="Cambria Math" panose="02040503050406030204" pitchFamily="18" charset="0"/>
                                    <a:ea typeface="Cambria Math" panose="02040503050406030204" pitchFamily="18" charset="0"/>
                                  </a:rPr>
                                  <m:t>𝒕</m:t>
                                </m:r>
                              </m:sub>
                            </m:sSub>
                            <m:sSub>
                              <m:sSubPr>
                                <m:ctrlPr>
                                  <a:rPr lang="en-US" sz="2400" b="1" i="1" smtClean="0">
                                    <a:solidFill>
                                      <a:srgbClr val="FF0000"/>
                                    </a:solidFill>
                                    <a:latin typeface="Cambria Math" panose="02040503050406030204" pitchFamily="18" charset="0"/>
                                    <a:ea typeface="Cambria Math" panose="02040503050406030204" pitchFamily="18" charset="0"/>
                                  </a:rPr>
                                </m:ctrlPr>
                              </m:sSubPr>
                              <m:e>
                                <m:r>
                                  <a:rPr lang="en-US" sz="2400" b="1" i="1" smtClean="0">
                                    <a:solidFill>
                                      <a:srgbClr val="FF0000"/>
                                    </a:solidFill>
                                    <a:latin typeface="Cambria Math" panose="02040503050406030204" pitchFamily="18" charset="0"/>
                                    <a:ea typeface="Cambria Math" panose="02040503050406030204" pitchFamily="18" charset="0"/>
                                  </a:rPr>
                                  <m:t>(</m:t>
                                </m:r>
                                <m:sSub>
                                  <m:sSubPr>
                                    <m:ctrlPr>
                                      <a:rPr lang="en-US" sz="2400" b="1" i="1" smtClean="0">
                                        <a:solidFill>
                                          <a:srgbClr val="FF0000"/>
                                        </a:solidFill>
                                        <a:latin typeface="Cambria Math" panose="02040503050406030204" pitchFamily="18" charset="0"/>
                                        <a:ea typeface="Cambria Math" panose="02040503050406030204" pitchFamily="18" charset="0"/>
                                      </a:rPr>
                                    </m:ctrlPr>
                                  </m:sSubPr>
                                  <m:e>
                                    <m:r>
                                      <a:rPr lang="en-US" sz="2400" b="1" i="1" smtClean="0">
                                        <a:solidFill>
                                          <a:srgbClr val="FF0000"/>
                                        </a:solidFill>
                                        <a:latin typeface="Cambria Math" panose="02040503050406030204" pitchFamily="18" charset="0"/>
                                        <a:ea typeface="Cambria Math" panose="02040503050406030204" pitchFamily="18" charset="0"/>
                                      </a:rPr>
                                      <m:t>𝒙</m:t>
                                    </m:r>
                                  </m:e>
                                  <m:sub>
                                    <m:r>
                                      <a:rPr lang="en-US" sz="2400" b="1" i="1" smtClean="0">
                                        <a:solidFill>
                                          <a:srgbClr val="FF0000"/>
                                        </a:solidFill>
                                        <a:latin typeface="Cambria Math" panose="02040503050406030204" pitchFamily="18" charset="0"/>
                                        <a:ea typeface="Cambria Math" panose="02040503050406030204" pitchFamily="18" charset="0"/>
                                      </a:rPr>
                                      <m:t>𝒕</m:t>
                                    </m:r>
                                  </m:sub>
                                </m:sSub>
                                <m:r>
                                  <a:rPr lang="en-US" sz="2400" b="1" i="1" smtClean="0">
                                    <a:solidFill>
                                      <a:srgbClr val="FF0000"/>
                                    </a:solidFill>
                                    <a:latin typeface="Cambria Math" panose="02040503050406030204" pitchFamily="18" charset="0"/>
                                    <a:ea typeface="Cambria Math" panose="02040503050406030204" pitchFamily="18" charset="0"/>
                                  </a:rPr>
                                  <m:t>, </m:t>
                                </m:r>
                                <m:sSub>
                                  <m:sSubPr>
                                    <m:ctrlPr>
                                      <a:rPr lang="en-US" sz="2400" b="1" i="1" smtClean="0">
                                        <a:solidFill>
                                          <a:srgbClr val="FF0000"/>
                                        </a:solidFill>
                                        <a:latin typeface="Cambria Math" panose="02040503050406030204" pitchFamily="18" charset="0"/>
                                        <a:ea typeface="Cambria Math" panose="02040503050406030204" pitchFamily="18" charset="0"/>
                                      </a:rPr>
                                    </m:ctrlPr>
                                  </m:sSubPr>
                                  <m:e>
                                    <m:r>
                                      <a:rPr lang="en-US" sz="2400" b="1" i="1" smtClean="0">
                                        <a:solidFill>
                                          <a:srgbClr val="FF0000"/>
                                        </a:solidFill>
                                        <a:latin typeface="Cambria Math" panose="02040503050406030204" pitchFamily="18" charset="0"/>
                                        <a:ea typeface="Cambria Math" panose="02040503050406030204" pitchFamily="18" charset="0"/>
                                      </a:rPr>
                                      <m:t>𝒙</m:t>
                                    </m:r>
                                  </m:e>
                                  <m:sub>
                                    <m:r>
                                      <a:rPr lang="en-US" sz="2400" b="1" i="1" smtClean="0">
                                        <a:solidFill>
                                          <a:srgbClr val="FF0000"/>
                                        </a:solidFill>
                                        <a:latin typeface="Cambria Math" panose="02040503050406030204" pitchFamily="18" charset="0"/>
                                        <a:ea typeface="Cambria Math" panose="02040503050406030204" pitchFamily="18" charset="0"/>
                                      </a:rPr>
                                      <m:t>𝟎</m:t>
                                    </m:r>
                                  </m:sub>
                                </m:sSub>
                                <m:r>
                                  <a:rPr lang="en-US" sz="2400" b="1" i="1" smtClean="0">
                                    <a:solidFill>
                                      <a:srgbClr val="FF0000"/>
                                    </a:solidFill>
                                    <a:latin typeface="Cambria Math" panose="02040503050406030204" pitchFamily="18" charset="0"/>
                                    <a:ea typeface="Cambria Math" panose="02040503050406030204" pitchFamily="18" charset="0"/>
                                  </a:rPr>
                                  <m:t>)</m:t>
                                </m:r>
                                <m:r>
                                  <a:rPr lang="en-US" sz="2400" b="1" i="1" smtClean="0">
                                    <a:solidFill>
                                      <a:srgbClr val="FF0000"/>
                                    </a:solidFill>
                                    <a:latin typeface="Cambria Math" panose="02040503050406030204" pitchFamily="18" charset="0"/>
                                    <a:ea typeface="Cambria Math" panose="02040503050406030204" pitchFamily="18" charset="0"/>
                                  </a:rPr>
                                  <m:t>𝒙</m:t>
                                </m:r>
                              </m:e>
                              <m:sub>
                                <m:r>
                                  <a:rPr lang="en-US" sz="2400" b="1" i="1" smtClean="0">
                                    <a:solidFill>
                                      <a:srgbClr val="FF0000"/>
                                    </a:solidFill>
                                    <a:latin typeface="Cambria Math" panose="02040503050406030204" pitchFamily="18" charset="0"/>
                                    <a:ea typeface="Cambria Math" panose="02040503050406030204" pitchFamily="18" charset="0"/>
                                  </a:rPr>
                                  <m:t>𝒕</m:t>
                                </m:r>
                                <m:r>
                                  <a:rPr lang="en-US" sz="2400" b="1" i="1" smtClean="0">
                                    <a:solidFill>
                                      <a:srgbClr val="FF0000"/>
                                    </a:solidFill>
                                    <a:latin typeface="Cambria Math" panose="02040503050406030204" pitchFamily="18" charset="0"/>
                                    <a:ea typeface="Cambria Math" panose="02040503050406030204" pitchFamily="18" charset="0"/>
                                  </a:rPr>
                                  <m:t>−</m:t>
                                </m:r>
                                <m:r>
                                  <a:rPr lang="en-US" sz="2400" b="1" i="1" smtClean="0">
                                    <a:solidFill>
                                      <a:srgbClr val="FF0000"/>
                                    </a:solidFill>
                                    <a:latin typeface="Cambria Math" panose="02040503050406030204" pitchFamily="18" charset="0"/>
                                    <a:ea typeface="Cambria Math" panose="02040503050406030204" pitchFamily="18" charset="0"/>
                                  </a:rPr>
                                  <m:t>𝟏</m:t>
                                </m:r>
                              </m:sub>
                            </m:sSub>
                          </m:num>
                          <m:den>
                            <m:sSubSup>
                              <m:sSubSupPr>
                                <m:ctrlPr>
                                  <a:rPr lang="en-US" sz="2400" b="1" i="1" smtClean="0">
                                    <a:solidFill>
                                      <a:srgbClr val="FF0000"/>
                                    </a:solidFill>
                                    <a:latin typeface="Cambria Math" panose="02040503050406030204" pitchFamily="18" charset="0"/>
                                    <a:ea typeface="Cambria Math" panose="02040503050406030204" pitchFamily="18" charset="0"/>
                                  </a:rPr>
                                </m:ctrlPr>
                              </m:sSubSupPr>
                              <m:e>
                                <m:r>
                                  <a:rPr lang="en-US" sz="2400" b="1" i="1" smtClean="0">
                                    <a:solidFill>
                                      <a:srgbClr val="FF0000"/>
                                    </a:solidFill>
                                    <a:latin typeface="Cambria Math" panose="02040503050406030204" pitchFamily="18" charset="0"/>
                                    <a:ea typeface="Cambria Math" panose="02040503050406030204" pitchFamily="18" charset="0"/>
                                  </a:rPr>
                                  <m:t>𝝀</m:t>
                                </m:r>
                              </m:e>
                              <m:sub>
                                <m:r>
                                  <a:rPr lang="en-US" sz="2400" b="1" i="1" smtClean="0">
                                    <a:solidFill>
                                      <a:srgbClr val="FF0000"/>
                                    </a:solidFill>
                                    <a:latin typeface="Cambria Math" panose="02040503050406030204" pitchFamily="18" charset="0"/>
                                    <a:ea typeface="Cambria Math" panose="02040503050406030204" pitchFamily="18" charset="0"/>
                                  </a:rPr>
                                  <m:t>𝒕</m:t>
                                </m:r>
                              </m:sub>
                              <m:sup>
                                <m:r>
                                  <a:rPr lang="en-US" sz="2400" b="1" i="1" smtClean="0">
                                    <a:solidFill>
                                      <a:srgbClr val="FF0000"/>
                                    </a:solidFill>
                                    <a:latin typeface="Cambria Math" panose="02040503050406030204" pitchFamily="18" charset="0"/>
                                    <a:ea typeface="Cambria Math" panose="02040503050406030204" pitchFamily="18" charset="0"/>
                                  </a:rPr>
                                  <m:t>𝟐</m:t>
                                </m:r>
                              </m:sup>
                            </m:sSubSup>
                          </m:den>
                        </m:f>
                        <m:r>
                          <a:rPr lang="en-US" sz="2400" b="1" i="1" smtClean="0">
                            <a:solidFill>
                              <a:srgbClr val="FF0000"/>
                            </a:solidFill>
                            <a:latin typeface="Cambria Math" panose="02040503050406030204" pitchFamily="18" charset="0"/>
                            <a:ea typeface="Cambria Math" panose="02040503050406030204" pitchFamily="18" charset="0"/>
                          </a:rPr>
                          <m:t>+</m:t>
                        </m:r>
                        <m:f>
                          <m:fPr>
                            <m:ctrlPr>
                              <a:rPr lang="en-US" sz="2400" b="1" i="1" smtClean="0">
                                <a:solidFill>
                                  <a:srgbClr val="FF0000"/>
                                </a:solidFill>
                                <a:latin typeface="Cambria Math" panose="02040503050406030204" pitchFamily="18" charset="0"/>
                                <a:ea typeface="Cambria Math" panose="02040503050406030204" pitchFamily="18" charset="0"/>
                              </a:rPr>
                            </m:ctrlPr>
                          </m:fPr>
                          <m:num>
                            <m:sSubSup>
                              <m:sSubSupPr>
                                <m:ctrlPr>
                                  <a:rPr lang="en-US" sz="2400" b="1" i="1" smtClean="0">
                                    <a:solidFill>
                                      <a:srgbClr val="FF0000"/>
                                    </a:solidFill>
                                    <a:latin typeface="Cambria Math" panose="02040503050406030204" pitchFamily="18" charset="0"/>
                                    <a:ea typeface="Cambria Math" panose="02040503050406030204" pitchFamily="18" charset="0"/>
                                  </a:rPr>
                                </m:ctrlPr>
                              </m:sSubSupPr>
                              <m:e>
                                <m:acc>
                                  <m:accPr>
                                    <m:chr m:val="̃"/>
                                    <m:ctrlPr>
                                      <a:rPr lang="en-US" sz="2400" b="1" i="1" smtClean="0">
                                        <a:solidFill>
                                          <a:srgbClr val="FF0000"/>
                                        </a:solidFill>
                                        <a:latin typeface="Cambria Math" panose="02040503050406030204" pitchFamily="18" charset="0"/>
                                        <a:ea typeface="Cambria Math" panose="02040503050406030204" pitchFamily="18" charset="0"/>
                                      </a:rPr>
                                    </m:ctrlPr>
                                  </m:accPr>
                                  <m:e>
                                    <m:r>
                                      <a:rPr lang="en-US" sz="2400" b="1" i="1" smtClean="0">
                                        <a:solidFill>
                                          <a:srgbClr val="FF0000"/>
                                        </a:solidFill>
                                        <a:latin typeface="Cambria Math" panose="02040503050406030204" pitchFamily="18" charset="0"/>
                                        <a:ea typeface="Cambria Math" panose="02040503050406030204" pitchFamily="18" charset="0"/>
                                      </a:rPr>
                                      <m:t>𝝁</m:t>
                                    </m:r>
                                  </m:e>
                                </m:acc>
                              </m:e>
                              <m:sub>
                                <m:r>
                                  <a:rPr lang="en-US" sz="2400" b="1" i="1" smtClean="0">
                                    <a:solidFill>
                                      <a:srgbClr val="FF0000"/>
                                    </a:solidFill>
                                    <a:latin typeface="Cambria Math" panose="02040503050406030204" pitchFamily="18" charset="0"/>
                                    <a:ea typeface="Cambria Math" panose="02040503050406030204" pitchFamily="18" charset="0"/>
                                  </a:rPr>
                                  <m:t>𝒕</m:t>
                                </m:r>
                              </m:sub>
                              <m:sup>
                                <m:r>
                                  <a:rPr lang="en-US" sz="2400" b="1" i="1" smtClean="0">
                                    <a:solidFill>
                                      <a:srgbClr val="FF0000"/>
                                    </a:solidFill>
                                    <a:latin typeface="Cambria Math" panose="02040503050406030204" pitchFamily="18" charset="0"/>
                                    <a:ea typeface="Cambria Math" panose="02040503050406030204" pitchFamily="18" charset="0"/>
                                  </a:rPr>
                                  <m:t>𝟐</m:t>
                                </m:r>
                              </m:sup>
                            </m:sSubSup>
                          </m:num>
                          <m:den>
                            <m:sSubSup>
                              <m:sSubSupPr>
                                <m:ctrlPr>
                                  <a:rPr lang="en-US" sz="2400" b="1" i="1" smtClean="0">
                                    <a:solidFill>
                                      <a:srgbClr val="FF0000"/>
                                    </a:solidFill>
                                    <a:latin typeface="Cambria Math" panose="02040503050406030204" pitchFamily="18" charset="0"/>
                                    <a:ea typeface="Cambria Math" panose="02040503050406030204" pitchFamily="18" charset="0"/>
                                  </a:rPr>
                                </m:ctrlPr>
                              </m:sSubSupPr>
                              <m:e>
                                <m:r>
                                  <a:rPr lang="en-US" sz="2400" b="1" i="1" smtClean="0">
                                    <a:solidFill>
                                      <a:srgbClr val="FF0000"/>
                                    </a:solidFill>
                                    <a:latin typeface="Cambria Math" panose="02040503050406030204" pitchFamily="18" charset="0"/>
                                    <a:ea typeface="Cambria Math" panose="02040503050406030204" pitchFamily="18" charset="0"/>
                                  </a:rPr>
                                  <m:t>𝝀</m:t>
                                </m:r>
                              </m:e>
                              <m:sub>
                                <m:r>
                                  <a:rPr lang="en-US" sz="2400" b="1" i="1" smtClean="0">
                                    <a:solidFill>
                                      <a:srgbClr val="FF0000"/>
                                    </a:solidFill>
                                    <a:latin typeface="Cambria Math" panose="02040503050406030204" pitchFamily="18" charset="0"/>
                                    <a:ea typeface="Cambria Math" panose="02040503050406030204" pitchFamily="18" charset="0"/>
                                  </a:rPr>
                                  <m:t>𝒕</m:t>
                                </m:r>
                              </m:sub>
                              <m:sup>
                                <m:r>
                                  <a:rPr lang="en-US" sz="2400" b="1" i="1" smtClean="0">
                                    <a:solidFill>
                                      <a:srgbClr val="FF0000"/>
                                    </a:solidFill>
                                    <a:latin typeface="Cambria Math" panose="02040503050406030204" pitchFamily="18" charset="0"/>
                                    <a:ea typeface="Cambria Math" panose="02040503050406030204" pitchFamily="18" charset="0"/>
                                  </a:rPr>
                                  <m:t>𝟐</m:t>
                                </m:r>
                              </m:sup>
                            </m:sSubSup>
                          </m:den>
                        </m:f>
                      </m:e>
                    </m:d>
                  </m:oMath>
                </a14:m>
                <a:endParaRPr lang="en-US" sz="2400" b="1" dirty="0">
                  <a:solidFill>
                    <a:srgbClr val="00B050"/>
                  </a:solidFill>
                  <a:latin typeface="Arial" panose="020B0604020202020204" pitchFamily="34" charset="0"/>
                  <a:cs typeface="Arial" panose="020B0604020202020204" pitchFamily="34" charset="0"/>
                </a:endParaRPr>
              </a:p>
            </p:txBody>
          </p:sp>
        </mc:Choice>
        <mc:Fallback xmlns="">
          <p:sp>
            <p:nvSpPr>
              <p:cNvPr id="13" name="TextBox 12">
                <a:extLst>
                  <a:ext uri="{FF2B5EF4-FFF2-40B4-BE49-F238E27FC236}">
                    <a16:creationId xmlns:a16="http://schemas.microsoft.com/office/drawing/2014/main" id="{F16AC96C-F9CA-3C04-BBC7-4A3D57C7E8AB}"/>
                  </a:ext>
                </a:extLst>
              </p:cNvPr>
              <p:cNvSpPr txBox="1">
                <a:spLocks noRot="1" noChangeAspect="1" noMove="1" noResize="1" noEditPoints="1" noAdjustHandles="1" noChangeArrowheads="1" noChangeShapeType="1" noTextEdit="1"/>
              </p:cNvSpPr>
              <p:nvPr/>
            </p:nvSpPr>
            <p:spPr>
              <a:xfrm>
                <a:off x="457199" y="4333331"/>
                <a:ext cx="9675743" cy="757387"/>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590496E4-061E-20BC-503E-3F86A42F6B91}"/>
                  </a:ext>
                </a:extLst>
              </p:cNvPr>
              <p:cNvSpPr txBox="1"/>
              <p:nvPr/>
            </p:nvSpPr>
            <p:spPr>
              <a:xfrm>
                <a:off x="2390359" y="3846975"/>
                <a:ext cx="7074178" cy="478208"/>
              </a:xfrm>
              <a:prstGeom prst="rect">
                <a:avLst/>
              </a:prstGeom>
              <a:noFill/>
            </p:spPr>
            <p:txBody>
              <a:bodyPr wrap="square" rtlCol="0">
                <a:spAutoFit/>
              </a:bodyPr>
              <a:lstStyle/>
              <a:p>
                <a14:m>
                  <m:oMath xmlns:m="http://schemas.openxmlformats.org/officeDocument/2006/math">
                    <m:r>
                      <a:rPr lang="en-US" sz="2400" b="0" i="1" smtClean="0">
                        <a:latin typeface="Cambria Math" panose="02040503050406030204" pitchFamily="18" charset="0"/>
                      </a:rPr>
                      <m:t>=</m:t>
                    </m:r>
                    <m:r>
                      <a:rPr lang="en-US" sz="2400" b="1" i="1" smtClean="0">
                        <a:latin typeface="Cambria Math" panose="02040503050406030204" pitchFamily="18" charset="0"/>
                      </a:rPr>
                      <m:t>𝑵</m:t>
                    </m:r>
                    <m:r>
                      <a:rPr lang="en-US" sz="2400" b="1" i="1" smtClean="0">
                        <a:latin typeface="Cambria Math" panose="02040503050406030204" pitchFamily="18" charset="0"/>
                      </a:rPr>
                      <m:t>(</m:t>
                    </m:r>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𝒙</m:t>
                        </m:r>
                      </m:e>
                      <m:sub>
                        <m:r>
                          <a:rPr lang="en-US" sz="2400" b="1" i="1" smtClean="0">
                            <a:latin typeface="Cambria Math" panose="02040503050406030204" pitchFamily="18" charset="0"/>
                          </a:rPr>
                          <m:t>𝒕</m:t>
                        </m:r>
                        <m:r>
                          <a:rPr lang="en-US" sz="2400" b="1" i="1" smtClean="0">
                            <a:latin typeface="Cambria Math" panose="02040503050406030204" pitchFamily="18" charset="0"/>
                          </a:rPr>
                          <m:t>−</m:t>
                        </m:r>
                        <m:r>
                          <a:rPr lang="en-US" sz="2400" b="1" i="1" smtClean="0">
                            <a:latin typeface="Cambria Math" panose="02040503050406030204" pitchFamily="18" charset="0"/>
                          </a:rPr>
                          <m:t>𝟏</m:t>
                        </m:r>
                      </m:sub>
                    </m:sSub>
                    <m:r>
                      <a:rPr lang="en-US" sz="2400" b="1" i="1" smtClean="0">
                        <a:latin typeface="Cambria Math" panose="02040503050406030204" pitchFamily="18" charset="0"/>
                      </a:rPr>
                      <m:t>|</m:t>
                    </m:r>
                    <m:sSub>
                      <m:sSubPr>
                        <m:ctrlPr>
                          <a:rPr lang="en-US" sz="2400" b="1" i="1" smtClean="0">
                            <a:solidFill>
                              <a:srgbClr val="FF0000"/>
                            </a:solidFill>
                            <a:latin typeface="Cambria Math" panose="02040503050406030204" pitchFamily="18" charset="0"/>
                          </a:rPr>
                        </m:ctrlPr>
                      </m:sSubPr>
                      <m:e>
                        <m:acc>
                          <m:accPr>
                            <m:chr m:val="̃"/>
                            <m:ctrlPr>
                              <a:rPr lang="en-US" sz="2400" b="1" i="1" smtClean="0">
                                <a:solidFill>
                                  <a:srgbClr val="FF0000"/>
                                </a:solidFill>
                                <a:latin typeface="Cambria Math" panose="02040503050406030204" pitchFamily="18" charset="0"/>
                              </a:rPr>
                            </m:ctrlPr>
                          </m:accPr>
                          <m:e>
                            <m:r>
                              <a:rPr lang="en-US" sz="2400" b="1" i="1" smtClean="0">
                                <a:solidFill>
                                  <a:srgbClr val="FF0000"/>
                                </a:solidFill>
                                <a:latin typeface="Cambria Math" panose="02040503050406030204" pitchFamily="18" charset="0"/>
                                <a:ea typeface="Cambria Math" panose="02040503050406030204" pitchFamily="18" charset="0"/>
                              </a:rPr>
                              <m:t>𝝁</m:t>
                            </m:r>
                          </m:e>
                        </m:acc>
                      </m:e>
                      <m:sub>
                        <m:r>
                          <a:rPr lang="en-US" sz="2400" b="1" i="1" smtClean="0">
                            <a:solidFill>
                              <a:srgbClr val="FF0000"/>
                            </a:solidFill>
                            <a:latin typeface="Cambria Math" panose="02040503050406030204" pitchFamily="18" charset="0"/>
                          </a:rPr>
                          <m:t>𝒕</m:t>
                        </m:r>
                      </m:sub>
                    </m:sSub>
                    <m:d>
                      <m:dPr>
                        <m:ctrlPr>
                          <a:rPr lang="en-US" sz="2400" b="1" i="1" smtClean="0">
                            <a:solidFill>
                              <a:srgbClr val="FF0000"/>
                            </a:solidFill>
                            <a:latin typeface="Cambria Math" panose="02040503050406030204" pitchFamily="18" charset="0"/>
                          </a:rPr>
                        </m:ctrlPr>
                      </m:dPr>
                      <m:e>
                        <m:sSub>
                          <m:sSubPr>
                            <m:ctrlPr>
                              <a:rPr lang="en-US" sz="2400" b="1" i="1" smtClean="0">
                                <a:solidFill>
                                  <a:srgbClr val="FF0000"/>
                                </a:solidFill>
                                <a:latin typeface="Cambria Math" panose="02040503050406030204" pitchFamily="18" charset="0"/>
                              </a:rPr>
                            </m:ctrlPr>
                          </m:sSubPr>
                          <m:e>
                            <m:r>
                              <a:rPr lang="en-US" sz="2400" b="1" i="1" smtClean="0">
                                <a:solidFill>
                                  <a:srgbClr val="FF0000"/>
                                </a:solidFill>
                                <a:latin typeface="Cambria Math" panose="02040503050406030204" pitchFamily="18" charset="0"/>
                              </a:rPr>
                              <m:t>𝒙</m:t>
                            </m:r>
                          </m:e>
                          <m:sub>
                            <m:r>
                              <a:rPr lang="en-US" sz="2400" b="1" i="1" smtClean="0">
                                <a:solidFill>
                                  <a:srgbClr val="FF0000"/>
                                </a:solidFill>
                                <a:latin typeface="Cambria Math" panose="02040503050406030204" pitchFamily="18" charset="0"/>
                              </a:rPr>
                              <m:t>𝒕</m:t>
                            </m:r>
                          </m:sub>
                        </m:sSub>
                        <m:r>
                          <a:rPr lang="en-US" sz="2400" b="1" i="1" smtClean="0">
                            <a:solidFill>
                              <a:srgbClr val="FF0000"/>
                            </a:solidFill>
                            <a:latin typeface="Cambria Math" panose="02040503050406030204" pitchFamily="18" charset="0"/>
                          </a:rPr>
                          <m:t>, </m:t>
                        </m:r>
                        <m:sSub>
                          <m:sSubPr>
                            <m:ctrlPr>
                              <a:rPr lang="en-US" sz="2400" b="1" i="1" smtClean="0">
                                <a:solidFill>
                                  <a:srgbClr val="FF0000"/>
                                </a:solidFill>
                                <a:latin typeface="Cambria Math" panose="02040503050406030204" pitchFamily="18" charset="0"/>
                              </a:rPr>
                            </m:ctrlPr>
                          </m:sSubPr>
                          <m:e>
                            <m:r>
                              <a:rPr lang="en-US" sz="2400" b="1" i="1" smtClean="0">
                                <a:solidFill>
                                  <a:srgbClr val="FF0000"/>
                                </a:solidFill>
                                <a:latin typeface="Cambria Math" panose="02040503050406030204" pitchFamily="18" charset="0"/>
                              </a:rPr>
                              <m:t>𝒙</m:t>
                            </m:r>
                          </m:e>
                          <m:sub>
                            <m:r>
                              <a:rPr lang="en-US" sz="2400" b="1" i="1" smtClean="0">
                                <a:solidFill>
                                  <a:srgbClr val="FF0000"/>
                                </a:solidFill>
                                <a:latin typeface="Cambria Math" panose="02040503050406030204" pitchFamily="18" charset="0"/>
                              </a:rPr>
                              <m:t>𝟎</m:t>
                            </m:r>
                          </m:sub>
                        </m:sSub>
                      </m:e>
                    </m:d>
                    <m:r>
                      <a:rPr lang="en-US" sz="2400" b="0" i="0" smtClean="0">
                        <a:solidFill>
                          <a:srgbClr val="FF0000"/>
                        </a:solidFill>
                        <a:latin typeface="Cambria Math" panose="02040503050406030204" pitchFamily="18" charset="0"/>
                      </a:rPr>
                      <m:t>,</m:t>
                    </m:r>
                    <m:sSub>
                      <m:sSubPr>
                        <m:ctrlPr>
                          <a:rPr lang="en-US" sz="2400" b="1" i="1" smtClean="0">
                            <a:solidFill>
                              <a:srgbClr val="00B050"/>
                            </a:solidFill>
                            <a:latin typeface="Cambria Math" panose="02040503050406030204" pitchFamily="18" charset="0"/>
                          </a:rPr>
                        </m:ctrlPr>
                      </m:sSubPr>
                      <m:e>
                        <m:acc>
                          <m:accPr>
                            <m:chr m:val="̃"/>
                            <m:ctrlPr>
                              <a:rPr lang="en-US" sz="2400" b="1" i="1" smtClean="0">
                                <a:solidFill>
                                  <a:srgbClr val="00B050"/>
                                </a:solidFill>
                                <a:latin typeface="Cambria Math" panose="02040503050406030204" pitchFamily="18" charset="0"/>
                              </a:rPr>
                            </m:ctrlPr>
                          </m:accPr>
                          <m:e>
                            <m:r>
                              <a:rPr lang="en-US" sz="2400" b="1" i="1" smtClean="0">
                                <a:solidFill>
                                  <a:srgbClr val="00B050"/>
                                </a:solidFill>
                                <a:latin typeface="Cambria Math" panose="02040503050406030204" pitchFamily="18" charset="0"/>
                                <a:ea typeface="Cambria Math" panose="02040503050406030204" pitchFamily="18" charset="0"/>
                              </a:rPr>
                              <m:t>𝛽</m:t>
                            </m:r>
                          </m:e>
                        </m:acc>
                      </m:e>
                      <m:sub>
                        <m:r>
                          <a:rPr lang="en-US" sz="2400" b="1" i="1" smtClean="0">
                            <a:solidFill>
                              <a:srgbClr val="00B050"/>
                            </a:solidFill>
                            <a:latin typeface="Cambria Math" panose="02040503050406030204" pitchFamily="18" charset="0"/>
                          </a:rPr>
                          <m:t>𝒕</m:t>
                        </m:r>
                      </m:sub>
                    </m:sSub>
                    <m:r>
                      <a:rPr lang="en-US" sz="2400" b="1" i="1" smtClean="0">
                        <a:solidFill>
                          <a:srgbClr val="00B050"/>
                        </a:solidFill>
                        <a:latin typeface="Cambria Math" panose="02040503050406030204" pitchFamily="18" charset="0"/>
                      </a:rPr>
                      <m:t>𝑰</m:t>
                    </m:r>
                    <m:r>
                      <a:rPr lang="en-US" sz="2400" b="1" i="1" smtClean="0">
                        <a:solidFill>
                          <a:srgbClr val="00B050"/>
                        </a:solidFill>
                        <a:latin typeface="Cambria Math" panose="02040503050406030204" pitchFamily="18" charset="0"/>
                      </a:rPr>
                      <m:t>)</m:t>
                    </m:r>
                  </m:oMath>
                </a14:m>
                <a:r>
                  <a:rPr lang="en-US" sz="2400" b="1" dirty="0">
                    <a:solidFill>
                      <a:srgbClr val="00B050"/>
                    </a:solidFill>
                  </a:rPr>
                  <a:t> </a:t>
                </a:r>
                <a:endParaRPr lang="en-US" sz="2400" b="1" dirty="0"/>
              </a:p>
            </p:txBody>
          </p:sp>
        </mc:Choice>
        <mc:Fallback>
          <p:sp>
            <p:nvSpPr>
              <p:cNvPr id="11" name="TextBox 10">
                <a:extLst>
                  <a:ext uri="{FF2B5EF4-FFF2-40B4-BE49-F238E27FC236}">
                    <a16:creationId xmlns:a16="http://schemas.microsoft.com/office/drawing/2014/main" id="{590496E4-061E-20BC-503E-3F86A42F6B91}"/>
                  </a:ext>
                </a:extLst>
              </p:cNvPr>
              <p:cNvSpPr txBox="1">
                <a:spLocks noRot="1" noChangeAspect="1" noMove="1" noResize="1" noEditPoints="1" noAdjustHandles="1" noChangeArrowheads="1" noChangeShapeType="1" noTextEdit="1"/>
              </p:cNvSpPr>
              <p:nvPr/>
            </p:nvSpPr>
            <p:spPr>
              <a:xfrm>
                <a:off x="2390359" y="3846975"/>
                <a:ext cx="7074178" cy="478208"/>
              </a:xfrm>
              <a:prstGeom prst="rect">
                <a:avLst/>
              </a:prstGeom>
              <a:blipFill>
                <a:blip r:embed="rId8"/>
                <a:stretch>
                  <a:fillRect t="-7595" b="-1645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E39FC6B1-6AE2-912D-68C1-9BC2EB97B194}"/>
                  </a:ext>
                </a:extLst>
              </p:cNvPr>
              <p:cNvSpPr txBox="1"/>
              <p:nvPr/>
            </p:nvSpPr>
            <p:spPr>
              <a:xfrm>
                <a:off x="-2020454" y="3863518"/>
                <a:ext cx="7135090"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1" i="1" smtClean="0">
                          <a:solidFill>
                            <a:srgbClr val="FF0000"/>
                          </a:solidFill>
                          <a:latin typeface="Cambria Math" panose="02040503050406030204" pitchFamily="18" charset="0"/>
                        </a:rPr>
                        <m:t>𝒒</m:t>
                      </m:r>
                      <m:d>
                        <m:dPr>
                          <m:ctrlPr>
                            <a:rPr lang="en-US" sz="2400" b="1" i="1" smtClean="0">
                              <a:solidFill>
                                <a:srgbClr val="FF0000"/>
                              </a:solidFill>
                              <a:latin typeface="Cambria Math" panose="02040503050406030204" pitchFamily="18" charset="0"/>
                            </a:rPr>
                          </m:ctrlPr>
                        </m:dPr>
                        <m:e>
                          <m:sSub>
                            <m:sSubPr>
                              <m:ctrlPr>
                                <a:rPr lang="en-US" sz="2400" b="1" i="1" smtClean="0">
                                  <a:solidFill>
                                    <a:srgbClr val="FF0000"/>
                                  </a:solidFill>
                                  <a:latin typeface="Cambria Math" panose="02040503050406030204" pitchFamily="18" charset="0"/>
                                </a:rPr>
                              </m:ctrlPr>
                            </m:sSubPr>
                            <m:e>
                              <m:r>
                                <a:rPr lang="en-US" sz="2400" b="1" i="1" smtClean="0">
                                  <a:solidFill>
                                    <a:srgbClr val="FF0000"/>
                                  </a:solidFill>
                                  <a:latin typeface="Cambria Math" panose="02040503050406030204" pitchFamily="18" charset="0"/>
                                </a:rPr>
                                <m:t>𝒙</m:t>
                              </m:r>
                            </m:e>
                            <m:sub>
                              <m:r>
                                <a:rPr lang="en-US" sz="2400" b="1" i="1" smtClean="0">
                                  <a:solidFill>
                                    <a:srgbClr val="FF0000"/>
                                  </a:solidFill>
                                  <a:latin typeface="Cambria Math" panose="02040503050406030204" pitchFamily="18" charset="0"/>
                                </a:rPr>
                                <m:t>𝒕</m:t>
                              </m:r>
                              <m:r>
                                <a:rPr lang="en-US" sz="2400" b="1" i="1" smtClean="0">
                                  <a:solidFill>
                                    <a:srgbClr val="FF0000"/>
                                  </a:solidFill>
                                  <a:latin typeface="Cambria Math" panose="02040503050406030204" pitchFamily="18" charset="0"/>
                                </a:rPr>
                                <m:t>−</m:t>
                              </m:r>
                              <m:r>
                                <a:rPr lang="en-US" sz="2400" b="1" i="1" smtClean="0">
                                  <a:solidFill>
                                    <a:srgbClr val="FF0000"/>
                                  </a:solidFill>
                                  <a:latin typeface="Cambria Math" panose="02040503050406030204" pitchFamily="18" charset="0"/>
                                </a:rPr>
                                <m:t>𝟏</m:t>
                              </m:r>
                            </m:sub>
                          </m:sSub>
                        </m:e>
                        <m:e>
                          <m:sSub>
                            <m:sSubPr>
                              <m:ctrlPr>
                                <a:rPr lang="en-US" sz="2400" b="1" i="1" smtClean="0">
                                  <a:solidFill>
                                    <a:srgbClr val="FF0000"/>
                                  </a:solidFill>
                                  <a:latin typeface="Cambria Math" panose="02040503050406030204" pitchFamily="18" charset="0"/>
                                </a:rPr>
                              </m:ctrlPr>
                            </m:sSubPr>
                            <m:e>
                              <m:r>
                                <a:rPr lang="en-US" sz="2400" b="1" i="1" smtClean="0">
                                  <a:solidFill>
                                    <a:srgbClr val="FF0000"/>
                                  </a:solidFill>
                                  <a:latin typeface="Cambria Math" panose="02040503050406030204" pitchFamily="18" charset="0"/>
                                </a:rPr>
                                <m:t>𝒙</m:t>
                              </m:r>
                            </m:e>
                            <m:sub>
                              <m:r>
                                <a:rPr lang="en-US" sz="2400" b="1" i="1" smtClean="0">
                                  <a:solidFill>
                                    <a:srgbClr val="FF0000"/>
                                  </a:solidFill>
                                  <a:latin typeface="Cambria Math" panose="02040503050406030204" pitchFamily="18" charset="0"/>
                                </a:rPr>
                                <m:t>𝒕</m:t>
                              </m:r>
                            </m:sub>
                          </m:sSub>
                          <m:r>
                            <a:rPr lang="en-US" sz="2400" b="1" i="1" smtClean="0">
                              <a:solidFill>
                                <a:srgbClr val="FF0000"/>
                              </a:solidFill>
                              <a:latin typeface="Cambria Math" panose="02040503050406030204" pitchFamily="18" charset="0"/>
                            </a:rPr>
                            <m:t>, </m:t>
                          </m:r>
                          <m:sSub>
                            <m:sSubPr>
                              <m:ctrlPr>
                                <a:rPr lang="en-US" sz="2400" b="1" i="1" smtClean="0">
                                  <a:solidFill>
                                    <a:srgbClr val="FF0000"/>
                                  </a:solidFill>
                                  <a:latin typeface="Cambria Math" panose="02040503050406030204" pitchFamily="18" charset="0"/>
                                </a:rPr>
                              </m:ctrlPr>
                            </m:sSubPr>
                            <m:e>
                              <m:r>
                                <a:rPr lang="en-US" sz="2400" b="1" i="1" smtClean="0">
                                  <a:solidFill>
                                    <a:srgbClr val="FF0000"/>
                                  </a:solidFill>
                                  <a:latin typeface="Cambria Math" panose="02040503050406030204" pitchFamily="18" charset="0"/>
                                </a:rPr>
                                <m:t>𝒙</m:t>
                              </m:r>
                            </m:e>
                            <m:sub>
                              <m:r>
                                <a:rPr lang="en-US" sz="2400" b="1" i="1" smtClean="0">
                                  <a:solidFill>
                                    <a:srgbClr val="FF0000"/>
                                  </a:solidFill>
                                  <a:latin typeface="Cambria Math" panose="02040503050406030204" pitchFamily="18" charset="0"/>
                                </a:rPr>
                                <m:t>𝟎</m:t>
                              </m:r>
                            </m:sub>
                          </m:sSub>
                        </m:e>
                      </m:d>
                    </m:oMath>
                  </m:oMathPara>
                </a14:m>
                <a:endParaRPr lang="en-US" sz="2400" dirty="0"/>
              </a:p>
            </p:txBody>
          </p:sp>
        </mc:Choice>
        <mc:Fallback>
          <p:sp>
            <p:nvSpPr>
              <p:cNvPr id="14" name="TextBox 13">
                <a:extLst>
                  <a:ext uri="{FF2B5EF4-FFF2-40B4-BE49-F238E27FC236}">
                    <a16:creationId xmlns:a16="http://schemas.microsoft.com/office/drawing/2014/main" id="{E39FC6B1-6AE2-912D-68C1-9BC2EB97B194}"/>
                  </a:ext>
                </a:extLst>
              </p:cNvPr>
              <p:cNvSpPr txBox="1">
                <a:spLocks noRot="1" noChangeAspect="1" noMove="1" noResize="1" noEditPoints="1" noAdjustHandles="1" noChangeArrowheads="1" noChangeShapeType="1" noTextEdit="1"/>
              </p:cNvSpPr>
              <p:nvPr/>
            </p:nvSpPr>
            <p:spPr>
              <a:xfrm>
                <a:off x="-2020454" y="3863518"/>
                <a:ext cx="7135090" cy="461665"/>
              </a:xfrm>
              <a:prstGeom prst="rect">
                <a:avLst/>
              </a:prstGeom>
              <a:blipFill>
                <a:blip r:embed="rId9"/>
                <a:stretch>
                  <a:fillRect b="-10526"/>
                </a:stretch>
              </a:blipFill>
            </p:spPr>
            <p:txBody>
              <a:bodyPr/>
              <a:lstStyle/>
              <a:p>
                <a:r>
                  <a:rPr lang="en-US">
                    <a:noFill/>
                  </a:rPr>
                  <a:t> </a:t>
                </a:r>
              </a:p>
            </p:txBody>
          </p:sp>
        </mc:Fallback>
      </mc:AlternateContent>
    </p:spTree>
    <p:extLst>
      <p:ext uri="{BB962C8B-B14F-4D97-AF65-F5344CB8AC3E}">
        <p14:creationId xmlns:p14="http://schemas.microsoft.com/office/powerpoint/2010/main" val="15882524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13EBB51-EB34-FAE3-D0E7-5B9D9D3536F5}"/>
              </a:ext>
            </a:extLst>
          </p:cNvPr>
          <p:cNvSpPr txBox="1"/>
          <p:nvPr/>
        </p:nvSpPr>
        <p:spPr>
          <a:xfrm>
            <a:off x="685799" y="467138"/>
            <a:ext cx="5536095" cy="461665"/>
          </a:xfrm>
          <a:prstGeom prst="rect">
            <a:avLst/>
          </a:prstGeom>
          <a:noFill/>
        </p:spPr>
        <p:txBody>
          <a:bodyPr wrap="square" rtlCol="0">
            <a:spAutoFit/>
          </a:bodyPr>
          <a:lstStyle/>
          <a:p>
            <a:r>
              <a:rPr lang="en-US" sz="2400" dirty="0">
                <a:latin typeface="Arial" panose="020B0604020202020204" pitchFamily="34" charset="0"/>
                <a:cs typeface="Arial" panose="020B0604020202020204" pitchFamily="34" charset="0"/>
              </a:rPr>
              <a:t>Let   </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097234E5-3634-3B45-5C5E-CF3ABED12816}"/>
                  </a:ext>
                </a:extLst>
              </p:cNvPr>
              <p:cNvSpPr txBox="1"/>
              <p:nvPr/>
            </p:nvSpPr>
            <p:spPr>
              <a:xfrm>
                <a:off x="1446143" y="417443"/>
                <a:ext cx="6430617" cy="751360"/>
              </a:xfrm>
              <a:prstGeom prst="rect">
                <a:avLst/>
              </a:prstGeom>
              <a:noFill/>
            </p:spPr>
            <p:txBody>
              <a:bodyPr wrap="square" rtlCol="0">
                <a:spAutoFit/>
              </a:bodyPr>
              <a:lstStyle/>
              <a:p>
                <a14:m>
                  <m:oMath xmlns:m="http://schemas.openxmlformats.org/officeDocument/2006/math">
                    <m:f>
                      <m:fPr>
                        <m:ctrlPr>
                          <a:rPr lang="en-US" sz="2400" i="1" smtClean="0">
                            <a:latin typeface="Cambria Math" panose="02040503050406030204" pitchFamily="18" charset="0"/>
                          </a:rPr>
                        </m:ctrlPr>
                      </m:fPr>
                      <m:num>
                        <m:sSub>
                          <m:sSubPr>
                            <m:ctrlPr>
                              <a:rPr lang="en-US" sz="2400" i="1" smtClean="0">
                                <a:latin typeface="Cambria Math" panose="02040503050406030204" pitchFamily="18" charset="0"/>
                              </a:rPr>
                            </m:ctrlPr>
                          </m:sSubPr>
                          <m:e>
                            <m:acc>
                              <m:accPr>
                                <m:chr m:val="̃"/>
                                <m:ctrlPr>
                                  <a:rPr lang="en-US" sz="2400" i="1" smtClean="0">
                                    <a:latin typeface="Cambria Math" panose="02040503050406030204" pitchFamily="18" charset="0"/>
                                  </a:rPr>
                                </m:ctrlPr>
                              </m:accPr>
                              <m:e>
                                <m:r>
                                  <a:rPr lang="en-US" sz="2400" i="1" smtClean="0">
                                    <a:latin typeface="Cambria Math" panose="02040503050406030204" pitchFamily="18" charset="0"/>
                                    <a:ea typeface="Cambria Math" panose="02040503050406030204" pitchFamily="18" charset="0"/>
                                  </a:rPr>
                                  <m:t>𝜇</m:t>
                                </m:r>
                              </m:e>
                            </m:acc>
                          </m:e>
                          <m:sub>
                            <m:r>
                              <a:rPr lang="en-US" sz="2400" b="0" i="1" smtClean="0">
                                <a:latin typeface="Cambria Math" panose="02040503050406030204" pitchFamily="18" charset="0"/>
                              </a:rPr>
                              <m:t>𝑡</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𝑡</m:t>
                            </m:r>
                          </m:sub>
                        </m:sSub>
                        <m:r>
                          <a:rPr lang="en-US" sz="2400" b="0" i="1" smtClean="0">
                            <a:latin typeface="Cambria Math" panose="02040503050406030204" pitchFamily="18" charset="0"/>
                          </a:rPr>
                          <m:t>, </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0</m:t>
                            </m:r>
                          </m:sub>
                        </m:sSub>
                        <m:r>
                          <a:rPr lang="en-US" sz="2400" b="0" i="1" smtClean="0">
                            <a:latin typeface="Cambria Math" panose="02040503050406030204" pitchFamily="18" charset="0"/>
                          </a:rPr>
                          <m:t>)</m:t>
                        </m:r>
                      </m:num>
                      <m:den>
                        <m:sSub>
                          <m:sSubPr>
                            <m:ctrlPr>
                              <a:rPr lang="en-US" sz="2400" i="1" smtClean="0">
                                <a:latin typeface="Cambria Math" panose="02040503050406030204" pitchFamily="18" charset="0"/>
                              </a:rPr>
                            </m:ctrlPr>
                          </m:sSubPr>
                          <m:e>
                            <m:acc>
                              <m:accPr>
                                <m:chr m:val="̃"/>
                                <m:ctrlPr>
                                  <a:rPr lang="en-US" sz="2400" i="1" smtClean="0">
                                    <a:latin typeface="Cambria Math" panose="02040503050406030204" pitchFamily="18" charset="0"/>
                                  </a:rPr>
                                </m:ctrlPr>
                              </m:accPr>
                              <m:e>
                                <m:r>
                                  <a:rPr lang="en-US" sz="2400" i="1" smtClean="0">
                                    <a:latin typeface="Cambria Math" panose="02040503050406030204" pitchFamily="18" charset="0"/>
                                    <a:ea typeface="Cambria Math" panose="02040503050406030204" pitchFamily="18" charset="0"/>
                                  </a:rPr>
                                  <m:t>𝛽</m:t>
                                </m:r>
                              </m:e>
                            </m:acc>
                          </m:e>
                          <m:sub>
                            <m:r>
                              <a:rPr lang="en-US" sz="2400" b="0" i="1" smtClean="0">
                                <a:latin typeface="Cambria Math" panose="02040503050406030204" pitchFamily="18" charset="0"/>
                              </a:rPr>
                              <m:t>𝑡</m:t>
                            </m:r>
                          </m:sub>
                        </m:sSub>
                      </m:den>
                    </m:f>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ad>
                          <m:radPr>
                            <m:degHide m:val="on"/>
                            <m:ctrlPr>
                              <a:rPr lang="en-US" sz="2400" b="0" i="1" smtClean="0">
                                <a:latin typeface="Cambria Math" panose="02040503050406030204" pitchFamily="18" charset="0"/>
                              </a:rPr>
                            </m:ctrlPr>
                          </m:radPr>
                          <m:deg/>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𝛼</m:t>
                                </m:r>
                              </m:e>
                              <m:sub>
                                <m:r>
                                  <a:rPr lang="en-US" sz="2400" b="0" i="1" smtClean="0">
                                    <a:latin typeface="Cambria Math" panose="02040503050406030204" pitchFamily="18" charset="0"/>
                                  </a:rPr>
                                  <m:t>𝑡</m:t>
                                </m:r>
                              </m:sub>
                            </m:sSub>
                          </m:e>
                        </m:rad>
                      </m:num>
                      <m:den>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𝛽</m:t>
                            </m:r>
                          </m:e>
                          <m:sub>
                            <m:r>
                              <a:rPr lang="en-US" sz="2400" b="0" i="1" smtClean="0">
                                <a:latin typeface="Cambria Math" panose="02040503050406030204" pitchFamily="18" charset="0"/>
                              </a:rPr>
                              <m:t>𝑡</m:t>
                            </m:r>
                          </m:sub>
                        </m:sSub>
                      </m:den>
                    </m:f>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𝑡</m:t>
                        </m:r>
                      </m:sub>
                    </m:sSub>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ad>
                          <m:radPr>
                            <m:degHide m:val="on"/>
                            <m:ctrlPr>
                              <a:rPr lang="en-US" sz="2400" b="0" i="1" smtClean="0">
                                <a:latin typeface="Cambria Math" panose="02040503050406030204" pitchFamily="18" charset="0"/>
                              </a:rPr>
                            </m:ctrlPr>
                          </m:radPr>
                          <m:deg/>
                          <m:e>
                            <m:sSub>
                              <m:sSubPr>
                                <m:ctrlPr>
                                  <a:rPr lang="en-US" sz="2400" b="0" i="1" smtClean="0">
                                    <a:latin typeface="Cambria Math" panose="02040503050406030204" pitchFamily="18" charset="0"/>
                                  </a:rPr>
                                </m:ctrlPr>
                              </m:sSubPr>
                              <m:e>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ea typeface="Cambria Math" panose="02040503050406030204" pitchFamily="18" charset="0"/>
                                      </a:rPr>
                                      <m:t>𝛼</m:t>
                                    </m:r>
                                  </m:e>
                                </m:acc>
                              </m:e>
                              <m:sub>
                                <m:r>
                                  <a:rPr lang="en-US" sz="2400" b="0" i="1" smtClean="0">
                                    <a:latin typeface="Cambria Math" panose="02040503050406030204" pitchFamily="18" charset="0"/>
                                  </a:rPr>
                                  <m:t>𝑡</m:t>
                                </m:r>
                                <m:r>
                                  <a:rPr lang="en-US" sz="2400" b="0" i="1" smtClean="0">
                                    <a:latin typeface="Cambria Math" panose="02040503050406030204" pitchFamily="18" charset="0"/>
                                  </a:rPr>
                                  <m:t>−1</m:t>
                                </m:r>
                              </m:sub>
                            </m:sSub>
                          </m:e>
                        </m:rad>
                      </m:num>
                      <m:den>
                        <m:r>
                          <a:rPr lang="en-US" sz="2400" b="0" i="1" smtClean="0">
                            <a:latin typeface="Cambria Math" panose="02040503050406030204" pitchFamily="18" charset="0"/>
                          </a:rPr>
                          <m:t>1−</m:t>
                        </m:r>
                        <m:sSub>
                          <m:sSubPr>
                            <m:ctrlPr>
                              <a:rPr lang="en-US" sz="2400" b="0" i="1" smtClean="0">
                                <a:latin typeface="Cambria Math" panose="02040503050406030204" pitchFamily="18" charset="0"/>
                              </a:rPr>
                            </m:ctrlPr>
                          </m:sSubPr>
                          <m:e>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ea typeface="Cambria Math" panose="02040503050406030204" pitchFamily="18" charset="0"/>
                                  </a:rPr>
                                  <m:t>𝛼</m:t>
                                </m:r>
                              </m:e>
                            </m:acc>
                          </m:e>
                          <m:sub>
                            <m:r>
                              <a:rPr lang="en-US" sz="2400" b="0" i="1" smtClean="0">
                                <a:latin typeface="Cambria Math" panose="02040503050406030204" pitchFamily="18" charset="0"/>
                              </a:rPr>
                              <m:t>𝑡</m:t>
                            </m:r>
                            <m:r>
                              <a:rPr lang="en-US" sz="2400" b="0" i="1" smtClean="0">
                                <a:latin typeface="Cambria Math" panose="02040503050406030204" pitchFamily="18" charset="0"/>
                              </a:rPr>
                              <m:t>−1</m:t>
                            </m:r>
                          </m:sub>
                        </m:sSub>
                      </m:den>
                    </m:f>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0</m:t>
                        </m:r>
                      </m:sub>
                    </m:sSub>
                  </m:oMath>
                </a14:m>
                <a:r>
                  <a:rPr lang="en-US" sz="2400" dirty="0"/>
                  <a:t> . Then,</a:t>
                </a:r>
              </a:p>
            </p:txBody>
          </p:sp>
        </mc:Choice>
        <mc:Fallback xmlns="">
          <p:sp>
            <p:nvSpPr>
              <p:cNvPr id="3" name="TextBox 2">
                <a:extLst>
                  <a:ext uri="{FF2B5EF4-FFF2-40B4-BE49-F238E27FC236}">
                    <a16:creationId xmlns:a16="http://schemas.microsoft.com/office/drawing/2014/main" id="{097234E5-3634-3B45-5C5E-CF3ABED12816}"/>
                  </a:ext>
                </a:extLst>
              </p:cNvPr>
              <p:cNvSpPr txBox="1">
                <a:spLocks noRot="1" noChangeAspect="1" noMove="1" noResize="1" noEditPoints="1" noAdjustHandles="1" noChangeArrowheads="1" noChangeShapeType="1" noTextEdit="1"/>
              </p:cNvSpPr>
              <p:nvPr/>
            </p:nvSpPr>
            <p:spPr>
              <a:xfrm>
                <a:off x="1446143" y="417443"/>
                <a:ext cx="6430617" cy="751360"/>
              </a:xfrm>
              <a:prstGeom prst="rect">
                <a:avLst/>
              </a:prstGeom>
              <a:blipFill>
                <a:blip r:embed="rId2"/>
                <a:stretch>
                  <a:fillRect b="-80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0C3B12B8-1C57-CBEE-70C4-5112C647F857}"/>
                  </a:ext>
                </a:extLst>
              </p:cNvPr>
              <p:cNvSpPr txBox="1"/>
              <p:nvPr/>
            </p:nvSpPr>
            <p:spPr>
              <a:xfrm>
                <a:off x="779060" y="1168803"/>
                <a:ext cx="6430617" cy="922176"/>
              </a:xfrm>
              <a:prstGeom prst="rect">
                <a:avLst/>
              </a:prstGeom>
              <a:noFill/>
            </p:spPr>
            <p:txBody>
              <a:bodyPr wrap="square" rtlCol="0">
                <a:spAutoFit/>
              </a:bodyPr>
              <a:lstStyle/>
              <a:p>
                <a14:m>
                  <m:oMath xmlns:m="http://schemas.openxmlformats.org/officeDocument/2006/math">
                    <m:sSub>
                      <m:sSubPr>
                        <m:ctrlPr>
                          <a:rPr lang="en-US" sz="2400" i="1" smtClean="0">
                            <a:latin typeface="Cambria Math" panose="02040503050406030204" pitchFamily="18" charset="0"/>
                          </a:rPr>
                        </m:ctrlPr>
                      </m:sSubPr>
                      <m:e>
                        <m:acc>
                          <m:accPr>
                            <m:chr m:val="̃"/>
                            <m:ctrlPr>
                              <a:rPr lang="en-US" sz="2400" i="1" smtClean="0">
                                <a:latin typeface="Cambria Math" panose="02040503050406030204" pitchFamily="18" charset="0"/>
                              </a:rPr>
                            </m:ctrlPr>
                          </m:accPr>
                          <m:e>
                            <m:r>
                              <a:rPr lang="en-US" sz="2400" i="1" smtClean="0">
                                <a:latin typeface="Cambria Math" panose="02040503050406030204" pitchFamily="18" charset="0"/>
                                <a:ea typeface="Cambria Math" panose="02040503050406030204" pitchFamily="18" charset="0"/>
                              </a:rPr>
                              <m:t>𝜇</m:t>
                            </m:r>
                          </m:e>
                        </m:acc>
                      </m:e>
                      <m:sub>
                        <m:r>
                          <a:rPr lang="en-US" sz="2400" b="0" i="1" smtClean="0">
                            <a:latin typeface="Cambria Math" panose="02040503050406030204" pitchFamily="18" charset="0"/>
                          </a:rPr>
                          <m:t>𝑡</m:t>
                        </m:r>
                      </m:sub>
                    </m:sSub>
                    <m:d>
                      <m:dPr>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𝑡</m:t>
                            </m:r>
                          </m:sub>
                        </m:sSub>
                        <m:r>
                          <a:rPr lang="en-US" sz="2400" b="0" i="1" smtClean="0">
                            <a:latin typeface="Cambria Math" panose="02040503050406030204" pitchFamily="18" charset="0"/>
                          </a:rPr>
                          <m:t>, </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0</m:t>
                            </m:r>
                          </m:sub>
                        </m:sSub>
                      </m:e>
                    </m:d>
                    <m:r>
                      <a:rPr lang="en-US" sz="2400" b="0" i="1" smtClean="0">
                        <a:latin typeface="Cambria Math" panose="02040503050406030204" pitchFamily="18" charset="0"/>
                      </a:rPr>
                      <m:t>=</m:t>
                    </m:r>
                    <m:d>
                      <m:dPr>
                        <m:ctrlPr>
                          <a:rPr lang="en-US" sz="2400" b="0" i="1" smtClean="0">
                            <a:latin typeface="Cambria Math" panose="02040503050406030204" pitchFamily="18" charset="0"/>
                          </a:rPr>
                        </m:ctrlPr>
                      </m:dPr>
                      <m:e>
                        <m:f>
                          <m:fPr>
                            <m:ctrlPr>
                              <a:rPr lang="en-US" sz="2400" b="0" i="1" smtClean="0">
                                <a:latin typeface="Cambria Math" panose="02040503050406030204" pitchFamily="18" charset="0"/>
                              </a:rPr>
                            </m:ctrlPr>
                          </m:fPr>
                          <m:num>
                            <m:rad>
                              <m:radPr>
                                <m:degHide m:val="on"/>
                                <m:ctrlPr>
                                  <a:rPr lang="en-US" sz="2400" b="0" i="1" smtClean="0">
                                    <a:latin typeface="Cambria Math" panose="02040503050406030204" pitchFamily="18" charset="0"/>
                                  </a:rPr>
                                </m:ctrlPr>
                              </m:radPr>
                              <m:deg/>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𝛼</m:t>
                                    </m:r>
                                  </m:e>
                                  <m:sub>
                                    <m:r>
                                      <a:rPr lang="en-US" sz="2400" b="0" i="1" smtClean="0">
                                        <a:latin typeface="Cambria Math" panose="02040503050406030204" pitchFamily="18" charset="0"/>
                                      </a:rPr>
                                      <m:t>𝑡</m:t>
                                    </m:r>
                                  </m:sub>
                                </m:sSub>
                              </m:e>
                            </m:rad>
                          </m:num>
                          <m:den>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𝛽</m:t>
                                </m:r>
                              </m:e>
                              <m:sub>
                                <m:r>
                                  <a:rPr lang="en-US" sz="2400" b="0" i="1" smtClean="0">
                                    <a:latin typeface="Cambria Math" panose="02040503050406030204" pitchFamily="18" charset="0"/>
                                  </a:rPr>
                                  <m:t>𝑡</m:t>
                                </m:r>
                              </m:sub>
                            </m:sSub>
                          </m:den>
                        </m:f>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𝑡</m:t>
                            </m:r>
                          </m:sub>
                        </m:sSub>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ad>
                              <m:radPr>
                                <m:degHide m:val="on"/>
                                <m:ctrlPr>
                                  <a:rPr lang="en-US" sz="2400" b="0" i="1" smtClean="0">
                                    <a:latin typeface="Cambria Math" panose="02040503050406030204" pitchFamily="18" charset="0"/>
                                  </a:rPr>
                                </m:ctrlPr>
                              </m:radPr>
                              <m:deg/>
                              <m:e>
                                <m:sSub>
                                  <m:sSubPr>
                                    <m:ctrlPr>
                                      <a:rPr lang="en-US" sz="2400" b="0" i="1" smtClean="0">
                                        <a:latin typeface="Cambria Math" panose="02040503050406030204" pitchFamily="18" charset="0"/>
                                      </a:rPr>
                                    </m:ctrlPr>
                                  </m:sSubPr>
                                  <m:e>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ea typeface="Cambria Math" panose="02040503050406030204" pitchFamily="18" charset="0"/>
                                          </a:rPr>
                                          <m:t>𝛼</m:t>
                                        </m:r>
                                      </m:e>
                                    </m:acc>
                                  </m:e>
                                  <m:sub>
                                    <m:r>
                                      <a:rPr lang="en-US" sz="2400" b="0" i="1" smtClean="0">
                                        <a:latin typeface="Cambria Math" panose="02040503050406030204" pitchFamily="18" charset="0"/>
                                      </a:rPr>
                                      <m:t>𝑡</m:t>
                                    </m:r>
                                    <m:r>
                                      <a:rPr lang="en-US" sz="2400" b="0" i="1" smtClean="0">
                                        <a:latin typeface="Cambria Math" panose="02040503050406030204" pitchFamily="18" charset="0"/>
                                      </a:rPr>
                                      <m:t>−1</m:t>
                                    </m:r>
                                  </m:sub>
                                </m:sSub>
                              </m:e>
                            </m:rad>
                          </m:num>
                          <m:den>
                            <m:r>
                              <a:rPr lang="en-US" sz="2400" b="0" i="1" smtClean="0">
                                <a:latin typeface="Cambria Math" panose="02040503050406030204" pitchFamily="18" charset="0"/>
                              </a:rPr>
                              <m:t>1−</m:t>
                            </m:r>
                            <m:sSub>
                              <m:sSubPr>
                                <m:ctrlPr>
                                  <a:rPr lang="en-US" sz="2400" b="0" i="1" smtClean="0">
                                    <a:latin typeface="Cambria Math" panose="02040503050406030204" pitchFamily="18" charset="0"/>
                                  </a:rPr>
                                </m:ctrlPr>
                              </m:sSubPr>
                              <m:e>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ea typeface="Cambria Math" panose="02040503050406030204" pitchFamily="18" charset="0"/>
                                      </a:rPr>
                                      <m:t>𝛼</m:t>
                                    </m:r>
                                  </m:e>
                                </m:acc>
                              </m:e>
                              <m:sub>
                                <m:r>
                                  <a:rPr lang="en-US" sz="2400" b="0" i="1" smtClean="0">
                                    <a:latin typeface="Cambria Math" panose="02040503050406030204" pitchFamily="18" charset="0"/>
                                  </a:rPr>
                                  <m:t>𝑡</m:t>
                                </m:r>
                                <m:r>
                                  <a:rPr lang="en-US" sz="2400" b="0" i="1" smtClean="0">
                                    <a:latin typeface="Cambria Math" panose="02040503050406030204" pitchFamily="18" charset="0"/>
                                  </a:rPr>
                                  <m:t>−1</m:t>
                                </m:r>
                              </m:sub>
                            </m:sSub>
                          </m:den>
                        </m:f>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0</m:t>
                            </m:r>
                          </m:sub>
                        </m:sSub>
                      </m:e>
                    </m:d>
                  </m:oMath>
                </a14:m>
                <a:r>
                  <a:rPr lang="en-US" sz="2400" b="0" dirty="0"/>
                  <a:t> </a:t>
                </a:r>
                <a14:m>
                  <m:oMath xmlns:m="http://schemas.openxmlformats.org/officeDocument/2006/math">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m:t>
                        </m:r>
                        <m:sSub>
                          <m:sSubPr>
                            <m:ctrlPr>
                              <a:rPr lang="en-US" sz="2400" b="0" i="1" smtClean="0">
                                <a:latin typeface="Cambria Math" panose="02040503050406030204" pitchFamily="18" charset="0"/>
                              </a:rPr>
                            </m:ctrlPr>
                          </m:sSubPr>
                          <m:e>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ea typeface="Cambria Math" panose="02040503050406030204" pitchFamily="18" charset="0"/>
                                  </a:rPr>
                                  <m:t>𝛼</m:t>
                                </m:r>
                              </m:e>
                            </m:acc>
                          </m:e>
                          <m:sub>
                            <m:r>
                              <a:rPr lang="en-US" sz="2400" b="0" i="1" smtClean="0">
                                <a:latin typeface="Cambria Math" panose="02040503050406030204" pitchFamily="18" charset="0"/>
                              </a:rPr>
                              <m:t>𝑡</m:t>
                            </m:r>
                            <m:r>
                              <a:rPr lang="en-US" sz="2400" b="0" i="1" smtClean="0">
                                <a:latin typeface="Cambria Math" panose="02040503050406030204" pitchFamily="18" charset="0"/>
                              </a:rPr>
                              <m:t>−1</m:t>
                            </m:r>
                          </m:sub>
                        </m:sSub>
                      </m:num>
                      <m:den>
                        <m:r>
                          <a:rPr lang="en-US" sz="2400" b="0" i="1" smtClean="0">
                            <a:latin typeface="Cambria Math" panose="02040503050406030204" pitchFamily="18" charset="0"/>
                          </a:rPr>
                          <m:t>1−</m:t>
                        </m:r>
                        <m:sSub>
                          <m:sSubPr>
                            <m:ctrlPr>
                              <a:rPr lang="en-US" sz="2400" b="0" i="1" smtClean="0">
                                <a:latin typeface="Cambria Math" panose="02040503050406030204" pitchFamily="18" charset="0"/>
                              </a:rPr>
                            </m:ctrlPr>
                          </m:sSubPr>
                          <m:e>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ea typeface="Cambria Math" panose="02040503050406030204" pitchFamily="18" charset="0"/>
                                  </a:rPr>
                                  <m:t>𝛼</m:t>
                                </m:r>
                              </m:e>
                            </m:acc>
                          </m:e>
                          <m:sub>
                            <m:r>
                              <a:rPr lang="en-US" sz="2400" b="0" i="1" smtClean="0">
                                <a:latin typeface="Cambria Math" panose="02040503050406030204" pitchFamily="18" charset="0"/>
                              </a:rPr>
                              <m:t>𝑡</m:t>
                            </m:r>
                          </m:sub>
                        </m:sSub>
                      </m:den>
                    </m:f>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𝛽</m:t>
                        </m:r>
                      </m:e>
                      <m:sub>
                        <m:r>
                          <a:rPr lang="en-US" sz="2400" b="0" i="1" smtClean="0">
                            <a:latin typeface="Cambria Math" panose="02040503050406030204" pitchFamily="18" charset="0"/>
                          </a:rPr>
                          <m:t>𝑡</m:t>
                        </m:r>
                      </m:sub>
                    </m:sSub>
                  </m:oMath>
                </a14:m>
                <a:endParaRPr lang="en-US" sz="2400" dirty="0"/>
              </a:p>
            </p:txBody>
          </p:sp>
        </mc:Choice>
        <mc:Fallback xmlns="">
          <p:sp>
            <p:nvSpPr>
              <p:cNvPr id="4" name="TextBox 3">
                <a:extLst>
                  <a:ext uri="{FF2B5EF4-FFF2-40B4-BE49-F238E27FC236}">
                    <a16:creationId xmlns:a16="http://schemas.microsoft.com/office/drawing/2014/main" id="{0C3B12B8-1C57-CBEE-70C4-5112C647F857}"/>
                  </a:ext>
                </a:extLst>
              </p:cNvPr>
              <p:cNvSpPr txBox="1">
                <a:spLocks noRot="1" noChangeAspect="1" noMove="1" noResize="1" noEditPoints="1" noAdjustHandles="1" noChangeArrowheads="1" noChangeShapeType="1" noTextEdit="1"/>
              </p:cNvSpPr>
              <p:nvPr/>
            </p:nvSpPr>
            <p:spPr>
              <a:xfrm>
                <a:off x="779060" y="1168803"/>
                <a:ext cx="6430617" cy="922176"/>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63D69A3F-A124-734D-28A2-2741F45C8485}"/>
                  </a:ext>
                </a:extLst>
              </p:cNvPr>
              <p:cNvSpPr txBox="1"/>
              <p:nvPr/>
            </p:nvSpPr>
            <p:spPr>
              <a:xfrm>
                <a:off x="1003850" y="2242540"/>
                <a:ext cx="6927574" cy="753283"/>
              </a:xfrm>
              <a:prstGeom prst="rect">
                <a:avLst/>
              </a:prstGeom>
              <a:noFill/>
            </p:spPr>
            <p:txBody>
              <a:bodyPr wrap="square" rtlCol="0">
                <a:spAutoFit/>
              </a:bodyPr>
              <a:lstStyle/>
              <a:p>
                <a14:m>
                  <m:oMath xmlns:m="http://schemas.openxmlformats.org/officeDocument/2006/math">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ad>
                          <m:radPr>
                            <m:degHide m:val="on"/>
                            <m:ctrlPr>
                              <a:rPr lang="en-US" sz="2400" b="0" i="1" smtClean="0">
                                <a:latin typeface="Cambria Math" panose="02040503050406030204" pitchFamily="18" charset="0"/>
                              </a:rPr>
                            </m:ctrlPr>
                          </m:radPr>
                          <m:deg/>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𝛼</m:t>
                                </m:r>
                              </m:e>
                              <m:sub>
                                <m:r>
                                  <a:rPr lang="en-US" sz="2400" b="0" i="1" smtClean="0">
                                    <a:latin typeface="Cambria Math" panose="02040503050406030204" pitchFamily="18" charset="0"/>
                                  </a:rPr>
                                  <m:t>𝑡</m:t>
                                </m:r>
                              </m:sub>
                            </m:sSub>
                          </m:e>
                        </m:rad>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sSub>
                              <m:sSubPr>
                                <m:ctrlPr>
                                  <a:rPr lang="en-US" sz="2400" b="0" i="1" smtClean="0">
                                    <a:latin typeface="Cambria Math" panose="02040503050406030204" pitchFamily="18" charset="0"/>
                                  </a:rPr>
                                </m:ctrlPr>
                              </m:sSubPr>
                              <m:e>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ea typeface="Cambria Math" panose="02040503050406030204" pitchFamily="18" charset="0"/>
                                      </a:rPr>
                                      <m:t>𝛼</m:t>
                                    </m:r>
                                  </m:e>
                                </m:acc>
                              </m:e>
                              <m:sub>
                                <m:r>
                                  <a:rPr lang="en-US" sz="2400" b="0" i="1" smtClean="0">
                                    <a:latin typeface="Cambria Math" panose="02040503050406030204" pitchFamily="18" charset="0"/>
                                  </a:rPr>
                                  <m:t>𝑡</m:t>
                                </m:r>
                                <m:r>
                                  <a:rPr lang="en-US" sz="2400" b="0" i="1" smtClean="0">
                                    <a:latin typeface="Cambria Math" panose="02040503050406030204" pitchFamily="18" charset="0"/>
                                  </a:rPr>
                                  <m:t>−1</m:t>
                                </m:r>
                              </m:sub>
                            </m:sSub>
                          </m:e>
                        </m:d>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𝑡</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𝛽</m:t>
                            </m:r>
                          </m:e>
                          <m:sub>
                            <m:r>
                              <a:rPr lang="en-US" sz="2400" b="0" i="1" smtClean="0">
                                <a:latin typeface="Cambria Math" panose="02040503050406030204" pitchFamily="18" charset="0"/>
                              </a:rPr>
                              <m:t>𝑡</m:t>
                            </m:r>
                          </m:sub>
                        </m:sSub>
                        <m:rad>
                          <m:radPr>
                            <m:degHide m:val="on"/>
                            <m:ctrlPr>
                              <a:rPr lang="en-US" sz="2400" b="0" i="1" smtClean="0">
                                <a:latin typeface="Cambria Math" panose="02040503050406030204" pitchFamily="18" charset="0"/>
                              </a:rPr>
                            </m:ctrlPr>
                          </m:radPr>
                          <m:deg/>
                          <m:e>
                            <m:sSub>
                              <m:sSubPr>
                                <m:ctrlPr>
                                  <a:rPr lang="en-US" sz="2400" b="0" i="1" smtClean="0">
                                    <a:latin typeface="Cambria Math" panose="02040503050406030204" pitchFamily="18" charset="0"/>
                                  </a:rPr>
                                </m:ctrlPr>
                              </m:sSubPr>
                              <m:e>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ea typeface="Cambria Math" panose="02040503050406030204" pitchFamily="18" charset="0"/>
                                      </a:rPr>
                                      <m:t>𝛼</m:t>
                                    </m:r>
                                  </m:e>
                                </m:acc>
                              </m:e>
                              <m:sub>
                                <m:r>
                                  <a:rPr lang="en-US" sz="2400" b="0" i="1" smtClean="0">
                                    <a:latin typeface="Cambria Math" panose="02040503050406030204" pitchFamily="18" charset="0"/>
                                  </a:rPr>
                                  <m:t>𝑡</m:t>
                                </m:r>
                                <m:r>
                                  <a:rPr lang="en-US" sz="2400" b="0" i="1" smtClean="0">
                                    <a:latin typeface="Cambria Math" panose="02040503050406030204" pitchFamily="18" charset="0"/>
                                  </a:rPr>
                                  <m:t>−1</m:t>
                                </m:r>
                              </m:sub>
                            </m:sSub>
                          </m:e>
                        </m:rad>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0</m:t>
                            </m:r>
                          </m:sub>
                        </m:sSub>
                      </m:num>
                      <m:den>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𝛽</m:t>
                            </m:r>
                          </m:e>
                          <m:sub>
                            <m:r>
                              <a:rPr lang="en-US" sz="2400" b="0" i="1" smtClean="0">
                                <a:latin typeface="Cambria Math" panose="02040503050406030204" pitchFamily="18" charset="0"/>
                              </a:rPr>
                              <m:t>𝑡</m:t>
                            </m:r>
                          </m:sub>
                        </m:sSub>
                        <m:r>
                          <a:rPr lang="en-US" sz="2400" b="0" i="1" smtClean="0">
                            <a:latin typeface="Cambria Math" panose="02040503050406030204" pitchFamily="18" charset="0"/>
                          </a:rPr>
                          <m:t>(1−</m:t>
                        </m:r>
                        <m:sSub>
                          <m:sSubPr>
                            <m:ctrlPr>
                              <a:rPr lang="en-US" sz="2400" b="0" i="1" smtClean="0">
                                <a:latin typeface="Cambria Math" panose="02040503050406030204" pitchFamily="18" charset="0"/>
                              </a:rPr>
                            </m:ctrlPr>
                          </m:sSubPr>
                          <m:e>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ea typeface="Cambria Math" panose="02040503050406030204" pitchFamily="18" charset="0"/>
                                  </a:rPr>
                                  <m:t>𝛼</m:t>
                                </m:r>
                              </m:e>
                            </m:acc>
                          </m:e>
                          <m:sub>
                            <m:r>
                              <a:rPr lang="en-US" sz="2400" b="0" i="1" smtClean="0">
                                <a:latin typeface="Cambria Math" panose="02040503050406030204" pitchFamily="18" charset="0"/>
                              </a:rPr>
                              <m:t>𝑡</m:t>
                            </m:r>
                            <m:r>
                              <a:rPr lang="en-US" sz="2400" b="0" i="1" smtClean="0">
                                <a:latin typeface="Cambria Math" panose="02040503050406030204" pitchFamily="18" charset="0"/>
                              </a:rPr>
                              <m:t>−1</m:t>
                            </m:r>
                          </m:sub>
                        </m:sSub>
                        <m:r>
                          <a:rPr lang="en-US" sz="2400" b="0" i="1" smtClean="0">
                            <a:latin typeface="Cambria Math" panose="02040503050406030204" pitchFamily="18" charset="0"/>
                          </a:rPr>
                          <m:t>)</m:t>
                        </m:r>
                      </m:den>
                    </m:f>
                  </m:oMath>
                </a14:m>
                <a:r>
                  <a:rPr lang="en-US" sz="2400" b="0" dirty="0">
                    <a:latin typeface="Arial" panose="020B0604020202020204" pitchFamily="34" charset="0"/>
                    <a:cs typeface="Arial" panose="020B0604020202020204" pitchFamily="34" charset="0"/>
                  </a:rPr>
                  <a:t> </a:t>
                </a:r>
                <a14:m>
                  <m:oMath xmlns:m="http://schemas.openxmlformats.org/officeDocument/2006/math">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m:t>
                        </m:r>
                        <m:sSub>
                          <m:sSubPr>
                            <m:ctrlPr>
                              <a:rPr lang="en-US" sz="2400" b="0" i="1" smtClean="0">
                                <a:latin typeface="Cambria Math" panose="02040503050406030204" pitchFamily="18" charset="0"/>
                              </a:rPr>
                            </m:ctrlPr>
                          </m:sSubPr>
                          <m:e>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ea typeface="Cambria Math" panose="02040503050406030204" pitchFamily="18" charset="0"/>
                                  </a:rPr>
                                  <m:t>𝛼</m:t>
                                </m:r>
                              </m:e>
                            </m:acc>
                          </m:e>
                          <m:sub>
                            <m:r>
                              <a:rPr lang="en-US" sz="2400" b="0" i="1" smtClean="0">
                                <a:latin typeface="Cambria Math" panose="02040503050406030204" pitchFamily="18" charset="0"/>
                              </a:rPr>
                              <m:t>𝑡</m:t>
                            </m:r>
                            <m:r>
                              <a:rPr lang="en-US" sz="2400" b="0" i="1" smtClean="0">
                                <a:latin typeface="Cambria Math" panose="02040503050406030204" pitchFamily="18" charset="0"/>
                              </a:rPr>
                              <m:t>−1</m:t>
                            </m:r>
                          </m:sub>
                        </m:sSub>
                      </m:num>
                      <m:den>
                        <m:r>
                          <a:rPr lang="en-US" sz="2400" b="0" i="1" smtClean="0">
                            <a:latin typeface="Cambria Math" panose="02040503050406030204" pitchFamily="18" charset="0"/>
                          </a:rPr>
                          <m:t>1−</m:t>
                        </m:r>
                        <m:sSub>
                          <m:sSubPr>
                            <m:ctrlPr>
                              <a:rPr lang="en-US" sz="2400" b="0" i="1" smtClean="0">
                                <a:latin typeface="Cambria Math" panose="02040503050406030204" pitchFamily="18" charset="0"/>
                              </a:rPr>
                            </m:ctrlPr>
                          </m:sSubPr>
                          <m:e>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ea typeface="Cambria Math" panose="02040503050406030204" pitchFamily="18" charset="0"/>
                                  </a:rPr>
                                  <m:t>𝛼</m:t>
                                </m:r>
                              </m:e>
                            </m:acc>
                          </m:e>
                          <m:sub>
                            <m:r>
                              <a:rPr lang="en-US" sz="2400" b="0" i="1" smtClean="0">
                                <a:latin typeface="Cambria Math" panose="02040503050406030204" pitchFamily="18" charset="0"/>
                              </a:rPr>
                              <m:t>𝑡</m:t>
                            </m:r>
                          </m:sub>
                        </m:sSub>
                      </m:den>
                    </m:f>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𝛽</m:t>
                        </m:r>
                      </m:e>
                      <m:sub>
                        <m:r>
                          <a:rPr lang="en-US" sz="2400" b="0" i="1" smtClean="0">
                            <a:latin typeface="Cambria Math" panose="02040503050406030204" pitchFamily="18" charset="0"/>
                          </a:rPr>
                          <m:t>𝑡</m:t>
                        </m:r>
                      </m:sub>
                    </m:sSub>
                  </m:oMath>
                </a14:m>
                <a:endParaRPr lang="en-US" sz="2400" dirty="0">
                  <a:latin typeface="Arial" panose="020B0604020202020204" pitchFamily="34" charset="0"/>
                  <a:cs typeface="Arial" panose="020B0604020202020204" pitchFamily="34" charset="0"/>
                </a:endParaRPr>
              </a:p>
            </p:txBody>
          </p:sp>
        </mc:Choice>
        <mc:Fallback xmlns="">
          <p:sp>
            <p:nvSpPr>
              <p:cNvPr id="5" name="TextBox 4">
                <a:extLst>
                  <a:ext uri="{FF2B5EF4-FFF2-40B4-BE49-F238E27FC236}">
                    <a16:creationId xmlns:a16="http://schemas.microsoft.com/office/drawing/2014/main" id="{63D69A3F-A124-734D-28A2-2741F45C8485}"/>
                  </a:ext>
                </a:extLst>
              </p:cNvPr>
              <p:cNvSpPr txBox="1">
                <a:spLocks noRot="1" noChangeAspect="1" noMove="1" noResize="1" noEditPoints="1" noAdjustHandles="1" noChangeArrowheads="1" noChangeShapeType="1" noTextEdit="1"/>
              </p:cNvSpPr>
              <p:nvPr/>
            </p:nvSpPr>
            <p:spPr>
              <a:xfrm>
                <a:off x="1003850" y="2242540"/>
                <a:ext cx="6927574" cy="753283"/>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D85019C3-4B8F-6E9F-6A9C-6CD4DCA62D0E}"/>
                  </a:ext>
                </a:extLst>
              </p:cNvPr>
              <p:cNvSpPr txBox="1"/>
              <p:nvPr/>
            </p:nvSpPr>
            <p:spPr>
              <a:xfrm>
                <a:off x="449163" y="3304437"/>
                <a:ext cx="10036619" cy="103983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m:t>
                      </m:r>
                      <m:f>
                        <m:fPr>
                          <m:ctrlPr>
                            <a:rPr lang="en-US" sz="2400" b="1" i="1" smtClean="0">
                              <a:solidFill>
                                <a:srgbClr val="00B050"/>
                              </a:solidFill>
                              <a:latin typeface="Cambria Math" panose="02040503050406030204" pitchFamily="18" charset="0"/>
                            </a:rPr>
                          </m:ctrlPr>
                        </m:fPr>
                        <m:num>
                          <m:rad>
                            <m:radPr>
                              <m:degHide m:val="on"/>
                              <m:ctrlPr>
                                <a:rPr lang="en-US" sz="2400" b="1" i="1" smtClean="0">
                                  <a:solidFill>
                                    <a:srgbClr val="00B050"/>
                                  </a:solidFill>
                                  <a:latin typeface="Cambria Math" panose="02040503050406030204" pitchFamily="18" charset="0"/>
                                </a:rPr>
                              </m:ctrlPr>
                            </m:radPr>
                            <m:deg/>
                            <m:e>
                              <m:sSub>
                                <m:sSubPr>
                                  <m:ctrlPr>
                                    <a:rPr lang="en-US" sz="2400" b="1" i="1" smtClean="0">
                                      <a:solidFill>
                                        <a:srgbClr val="00B050"/>
                                      </a:solidFill>
                                      <a:latin typeface="Cambria Math" panose="02040503050406030204" pitchFamily="18" charset="0"/>
                                    </a:rPr>
                                  </m:ctrlPr>
                                </m:sSubPr>
                                <m:e>
                                  <m:r>
                                    <a:rPr lang="en-US" sz="2400" b="1" i="1" smtClean="0">
                                      <a:solidFill>
                                        <a:srgbClr val="00B050"/>
                                      </a:solidFill>
                                      <a:latin typeface="Cambria Math" panose="02040503050406030204" pitchFamily="18" charset="0"/>
                                      <a:ea typeface="Cambria Math" panose="02040503050406030204" pitchFamily="18" charset="0"/>
                                    </a:rPr>
                                    <m:t>𝜶</m:t>
                                  </m:r>
                                </m:e>
                                <m:sub>
                                  <m:r>
                                    <a:rPr lang="en-US" sz="2400" b="1" i="1" smtClean="0">
                                      <a:solidFill>
                                        <a:srgbClr val="00B050"/>
                                      </a:solidFill>
                                      <a:latin typeface="Cambria Math" panose="02040503050406030204" pitchFamily="18" charset="0"/>
                                    </a:rPr>
                                    <m:t>𝒕</m:t>
                                  </m:r>
                                </m:sub>
                              </m:sSub>
                            </m:e>
                          </m:rad>
                          <m:d>
                            <m:dPr>
                              <m:ctrlPr>
                                <a:rPr lang="en-US" sz="2400" b="1" i="1" smtClean="0">
                                  <a:solidFill>
                                    <a:srgbClr val="00B050"/>
                                  </a:solidFill>
                                  <a:latin typeface="Cambria Math" panose="02040503050406030204" pitchFamily="18" charset="0"/>
                                </a:rPr>
                              </m:ctrlPr>
                            </m:dPr>
                            <m:e>
                              <m:r>
                                <a:rPr lang="en-US" sz="2400" b="1" i="1" smtClean="0">
                                  <a:solidFill>
                                    <a:srgbClr val="00B050"/>
                                  </a:solidFill>
                                  <a:latin typeface="Cambria Math" panose="02040503050406030204" pitchFamily="18" charset="0"/>
                                </a:rPr>
                                <m:t>𝟏</m:t>
                              </m:r>
                              <m:r>
                                <a:rPr lang="en-US" sz="2400" b="1" i="1" smtClean="0">
                                  <a:solidFill>
                                    <a:srgbClr val="00B050"/>
                                  </a:solidFill>
                                  <a:latin typeface="Cambria Math" panose="02040503050406030204" pitchFamily="18" charset="0"/>
                                </a:rPr>
                                <m:t>−</m:t>
                              </m:r>
                              <m:sSub>
                                <m:sSubPr>
                                  <m:ctrlPr>
                                    <a:rPr lang="en-US" sz="2400" b="1" i="1" smtClean="0">
                                      <a:solidFill>
                                        <a:srgbClr val="00B050"/>
                                      </a:solidFill>
                                      <a:latin typeface="Cambria Math" panose="02040503050406030204" pitchFamily="18" charset="0"/>
                                    </a:rPr>
                                  </m:ctrlPr>
                                </m:sSubPr>
                                <m:e>
                                  <m:acc>
                                    <m:accPr>
                                      <m:chr m:val="̅"/>
                                      <m:ctrlPr>
                                        <a:rPr lang="en-US" sz="2400" b="1" i="1" smtClean="0">
                                          <a:solidFill>
                                            <a:srgbClr val="00B050"/>
                                          </a:solidFill>
                                          <a:latin typeface="Cambria Math" panose="02040503050406030204" pitchFamily="18" charset="0"/>
                                        </a:rPr>
                                      </m:ctrlPr>
                                    </m:accPr>
                                    <m:e>
                                      <m:r>
                                        <a:rPr lang="en-US" sz="2400" b="1" i="1" smtClean="0">
                                          <a:solidFill>
                                            <a:srgbClr val="00B050"/>
                                          </a:solidFill>
                                          <a:latin typeface="Cambria Math" panose="02040503050406030204" pitchFamily="18" charset="0"/>
                                          <a:ea typeface="Cambria Math" panose="02040503050406030204" pitchFamily="18" charset="0"/>
                                        </a:rPr>
                                        <m:t>𝜶</m:t>
                                      </m:r>
                                    </m:e>
                                  </m:acc>
                                </m:e>
                                <m:sub>
                                  <m:r>
                                    <a:rPr lang="en-US" sz="2400" b="1" i="1" smtClean="0">
                                      <a:solidFill>
                                        <a:srgbClr val="00B050"/>
                                      </a:solidFill>
                                      <a:latin typeface="Cambria Math" panose="02040503050406030204" pitchFamily="18" charset="0"/>
                                    </a:rPr>
                                    <m:t>𝒕</m:t>
                                  </m:r>
                                  <m:r>
                                    <a:rPr lang="en-US" sz="2400" b="1" i="1" smtClean="0">
                                      <a:solidFill>
                                        <a:srgbClr val="00B050"/>
                                      </a:solidFill>
                                      <a:latin typeface="Cambria Math" panose="02040503050406030204" pitchFamily="18" charset="0"/>
                                    </a:rPr>
                                    <m:t>−</m:t>
                                  </m:r>
                                  <m:r>
                                    <a:rPr lang="en-US" sz="2400" b="1" i="1" smtClean="0">
                                      <a:solidFill>
                                        <a:srgbClr val="00B050"/>
                                      </a:solidFill>
                                      <a:latin typeface="Cambria Math" panose="02040503050406030204" pitchFamily="18" charset="0"/>
                                    </a:rPr>
                                    <m:t>𝟏</m:t>
                                  </m:r>
                                </m:sub>
                              </m:sSub>
                            </m:e>
                          </m:d>
                        </m:num>
                        <m:den>
                          <m:r>
                            <a:rPr lang="en-US" sz="2400" b="1" i="1" smtClean="0">
                              <a:solidFill>
                                <a:srgbClr val="00B050"/>
                              </a:solidFill>
                              <a:latin typeface="Cambria Math" panose="02040503050406030204" pitchFamily="18" charset="0"/>
                            </a:rPr>
                            <m:t>𝟏</m:t>
                          </m:r>
                          <m:r>
                            <a:rPr lang="en-US" sz="2400" b="1" i="1" smtClean="0">
                              <a:solidFill>
                                <a:srgbClr val="00B050"/>
                              </a:solidFill>
                              <a:latin typeface="Cambria Math" panose="02040503050406030204" pitchFamily="18" charset="0"/>
                            </a:rPr>
                            <m:t>−</m:t>
                          </m:r>
                          <m:sSub>
                            <m:sSubPr>
                              <m:ctrlPr>
                                <a:rPr lang="en-US" sz="2400" b="1" i="1" smtClean="0">
                                  <a:solidFill>
                                    <a:srgbClr val="00B050"/>
                                  </a:solidFill>
                                  <a:latin typeface="Cambria Math" panose="02040503050406030204" pitchFamily="18" charset="0"/>
                                </a:rPr>
                              </m:ctrlPr>
                            </m:sSubPr>
                            <m:e>
                              <m:acc>
                                <m:accPr>
                                  <m:chr m:val="̅"/>
                                  <m:ctrlPr>
                                    <a:rPr lang="en-US" sz="2400" b="1" i="1" smtClean="0">
                                      <a:solidFill>
                                        <a:srgbClr val="00B050"/>
                                      </a:solidFill>
                                      <a:latin typeface="Cambria Math" panose="02040503050406030204" pitchFamily="18" charset="0"/>
                                    </a:rPr>
                                  </m:ctrlPr>
                                </m:accPr>
                                <m:e>
                                  <m:r>
                                    <a:rPr lang="en-US" sz="2400" b="1" i="1" smtClean="0">
                                      <a:solidFill>
                                        <a:srgbClr val="00B050"/>
                                      </a:solidFill>
                                      <a:latin typeface="Cambria Math" panose="02040503050406030204" pitchFamily="18" charset="0"/>
                                      <a:ea typeface="Cambria Math" panose="02040503050406030204" pitchFamily="18" charset="0"/>
                                    </a:rPr>
                                    <m:t>𝜶</m:t>
                                  </m:r>
                                </m:e>
                              </m:acc>
                            </m:e>
                            <m:sub>
                              <m:r>
                                <a:rPr lang="en-US" sz="2400" b="1" i="1" smtClean="0">
                                  <a:solidFill>
                                    <a:srgbClr val="00B050"/>
                                  </a:solidFill>
                                  <a:latin typeface="Cambria Math" panose="02040503050406030204" pitchFamily="18" charset="0"/>
                                </a:rPr>
                                <m:t>𝒕</m:t>
                              </m:r>
                            </m:sub>
                          </m:sSub>
                        </m:den>
                      </m:f>
                      <m:sSub>
                        <m:sSubPr>
                          <m:ctrlPr>
                            <a:rPr lang="en-US" sz="2400" b="1" i="1" smtClean="0">
                              <a:solidFill>
                                <a:srgbClr val="00B050"/>
                              </a:solidFill>
                              <a:latin typeface="Cambria Math" panose="02040503050406030204" pitchFamily="18" charset="0"/>
                            </a:rPr>
                          </m:ctrlPr>
                        </m:sSubPr>
                        <m:e>
                          <m:r>
                            <a:rPr lang="en-US" sz="2400" b="1" i="1" smtClean="0">
                              <a:solidFill>
                                <a:srgbClr val="00B050"/>
                              </a:solidFill>
                              <a:latin typeface="Cambria Math" panose="02040503050406030204" pitchFamily="18" charset="0"/>
                            </a:rPr>
                            <m:t>𝒙</m:t>
                          </m:r>
                        </m:e>
                        <m:sub>
                          <m:r>
                            <a:rPr lang="en-US" sz="2400" b="1" i="1" smtClean="0">
                              <a:solidFill>
                                <a:srgbClr val="00B050"/>
                              </a:solidFill>
                              <a:latin typeface="Cambria Math" panose="02040503050406030204" pitchFamily="18" charset="0"/>
                            </a:rPr>
                            <m:t>𝒕</m:t>
                          </m:r>
                        </m:sub>
                      </m:sSub>
                      <m:r>
                        <a:rPr lang="en-US" sz="2400" b="1" i="1" smtClean="0">
                          <a:solidFill>
                            <a:srgbClr val="00B050"/>
                          </a:solidFill>
                          <a:latin typeface="Cambria Math" panose="02040503050406030204" pitchFamily="18" charset="0"/>
                        </a:rPr>
                        <m:t>+</m:t>
                      </m:r>
                      <m:f>
                        <m:fPr>
                          <m:ctrlPr>
                            <a:rPr lang="en-US" sz="2400" b="1" i="1" smtClean="0">
                              <a:solidFill>
                                <a:srgbClr val="00B050"/>
                              </a:solidFill>
                              <a:latin typeface="Cambria Math" panose="02040503050406030204" pitchFamily="18" charset="0"/>
                            </a:rPr>
                          </m:ctrlPr>
                        </m:fPr>
                        <m:num>
                          <m:rad>
                            <m:radPr>
                              <m:degHide m:val="on"/>
                              <m:ctrlPr>
                                <a:rPr lang="en-US" sz="2400" b="1" i="1" smtClean="0">
                                  <a:solidFill>
                                    <a:srgbClr val="00B050"/>
                                  </a:solidFill>
                                  <a:latin typeface="Cambria Math" panose="02040503050406030204" pitchFamily="18" charset="0"/>
                                </a:rPr>
                              </m:ctrlPr>
                            </m:radPr>
                            <m:deg/>
                            <m:e>
                              <m:sSub>
                                <m:sSubPr>
                                  <m:ctrlPr>
                                    <a:rPr lang="en-US" sz="2400" b="1" i="1" smtClean="0">
                                      <a:solidFill>
                                        <a:srgbClr val="00B050"/>
                                      </a:solidFill>
                                      <a:latin typeface="Cambria Math" panose="02040503050406030204" pitchFamily="18" charset="0"/>
                                    </a:rPr>
                                  </m:ctrlPr>
                                </m:sSubPr>
                                <m:e>
                                  <m:acc>
                                    <m:accPr>
                                      <m:chr m:val="̅"/>
                                      <m:ctrlPr>
                                        <a:rPr lang="en-US" sz="2400" b="1" i="1" smtClean="0">
                                          <a:solidFill>
                                            <a:srgbClr val="00B050"/>
                                          </a:solidFill>
                                          <a:latin typeface="Cambria Math" panose="02040503050406030204" pitchFamily="18" charset="0"/>
                                        </a:rPr>
                                      </m:ctrlPr>
                                    </m:accPr>
                                    <m:e>
                                      <m:r>
                                        <a:rPr lang="en-US" sz="2400" b="1" i="1" smtClean="0">
                                          <a:solidFill>
                                            <a:srgbClr val="00B050"/>
                                          </a:solidFill>
                                          <a:latin typeface="Cambria Math" panose="02040503050406030204" pitchFamily="18" charset="0"/>
                                          <a:ea typeface="Cambria Math" panose="02040503050406030204" pitchFamily="18" charset="0"/>
                                        </a:rPr>
                                        <m:t>𝜶</m:t>
                                      </m:r>
                                    </m:e>
                                  </m:acc>
                                </m:e>
                                <m:sub>
                                  <m:r>
                                    <a:rPr lang="en-US" sz="2400" b="1" i="1" smtClean="0">
                                      <a:solidFill>
                                        <a:srgbClr val="00B050"/>
                                      </a:solidFill>
                                      <a:latin typeface="Cambria Math" panose="02040503050406030204" pitchFamily="18" charset="0"/>
                                    </a:rPr>
                                    <m:t>𝒕</m:t>
                                  </m:r>
                                  <m:r>
                                    <a:rPr lang="en-US" sz="2400" b="1" i="1" smtClean="0">
                                      <a:solidFill>
                                        <a:srgbClr val="00B050"/>
                                      </a:solidFill>
                                      <a:latin typeface="Cambria Math" panose="02040503050406030204" pitchFamily="18" charset="0"/>
                                    </a:rPr>
                                    <m:t>−</m:t>
                                  </m:r>
                                  <m:r>
                                    <a:rPr lang="en-US" sz="2400" b="1" i="1" smtClean="0">
                                      <a:solidFill>
                                        <a:srgbClr val="00B050"/>
                                      </a:solidFill>
                                      <a:latin typeface="Cambria Math" panose="02040503050406030204" pitchFamily="18" charset="0"/>
                                    </a:rPr>
                                    <m:t>𝟏</m:t>
                                  </m:r>
                                </m:sub>
                              </m:sSub>
                            </m:e>
                          </m:rad>
                          <m:sSub>
                            <m:sSubPr>
                              <m:ctrlPr>
                                <a:rPr lang="en-US" sz="2400" b="1" i="1" smtClean="0">
                                  <a:solidFill>
                                    <a:srgbClr val="00B050"/>
                                  </a:solidFill>
                                  <a:latin typeface="Cambria Math" panose="02040503050406030204" pitchFamily="18" charset="0"/>
                                </a:rPr>
                              </m:ctrlPr>
                            </m:sSubPr>
                            <m:e>
                              <m:r>
                                <a:rPr lang="en-US" sz="2400" b="1" i="1" smtClean="0">
                                  <a:solidFill>
                                    <a:srgbClr val="00B050"/>
                                  </a:solidFill>
                                  <a:latin typeface="Cambria Math" panose="02040503050406030204" pitchFamily="18" charset="0"/>
                                  <a:ea typeface="Cambria Math" panose="02040503050406030204" pitchFamily="18" charset="0"/>
                                </a:rPr>
                                <m:t>𝜷</m:t>
                              </m:r>
                            </m:e>
                            <m:sub>
                              <m:r>
                                <a:rPr lang="en-US" sz="2400" b="1" i="1" smtClean="0">
                                  <a:solidFill>
                                    <a:srgbClr val="00B050"/>
                                  </a:solidFill>
                                  <a:latin typeface="Cambria Math" panose="02040503050406030204" pitchFamily="18" charset="0"/>
                                </a:rPr>
                                <m:t>𝒕</m:t>
                              </m:r>
                            </m:sub>
                          </m:sSub>
                        </m:num>
                        <m:den>
                          <m:r>
                            <a:rPr lang="en-US" sz="2400" b="1" i="1" smtClean="0">
                              <a:solidFill>
                                <a:srgbClr val="00B050"/>
                              </a:solidFill>
                              <a:latin typeface="Cambria Math" panose="02040503050406030204" pitchFamily="18" charset="0"/>
                            </a:rPr>
                            <m:t>𝟏</m:t>
                          </m:r>
                          <m:r>
                            <a:rPr lang="en-US" sz="2400" b="1" i="1" smtClean="0">
                              <a:solidFill>
                                <a:srgbClr val="00B050"/>
                              </a:solidFill>
                              <a:latin typeface="Cambria Math" panose="02040503050406030204" pitchFamily="18" charset="0"/>
                            </a:rPr>
                            <m:t>−</m:t>
                          </m:r>
                          <m:sSub>
                            <m:sSubPr>
                              <m:ctrlPr>
                                <a:rPr lang="en-US" sz="2400" b="1" i="1" smtClean="0">
                                  <a:solidFill>
                                    <a:srgbClr val="00B050"/>
                                  </a:solidFill>
                                  <a:latin typeface="Cambria Math" panose="02040503050406030204" pitchFamily="18" charset="0"/>
                                </a:rPr>
                              </m:ctrlPr>
                            </m:sSubPr>
                            <m:e>
                              <m:acc>
                                <m:accPr>
                                  <m:chr m:val="̅"/>
                                  <m:ctrlPr>
                                    <a:rPr lang="en-US" sz="2400" b="1" i="1" smtClean="0">
                                      <a:solidFill>
                                        <a:srgbClr val="00B050"/>
                                      </a:solidFill>
                                      <a:latin typeface="Cambria Math" panose="02040503050406030204" pitchFamily="18" charset="0"/>
                                    </a:rPr>
                                  </m:ctrlPr>
                                </m:accPr>
                                <m:e>
                                  <m:r>
                                    <a:rPr lang="en-US" sz="2400" b="1" i="1" smtClean="0">
                                      <a:solidFill>
                                        <a:srgbClr val="00B050"/>
                                      </a:solidFill>
                                      <a:latin typeface="Cambria Math" panose="02040503050406030204" pitchFamily="18" charset="0"/>
                                      <a:ea typeface="Cambria Math" panose="02040503050406030204" pitchFamily="18" charset="0"/>
                                    </a:rPr>
                                    <m:t>𝜶</m:t>
                                  </m:r>
                                </m:e>
                              </m:acc>
                            </m:e>
                            <m:sub>
                              <m:r>
                                <a:rPr lang="en-US" sz="2400" b="1" i="1" smtClean="0">
                                  <a:solidFill>
                                    <a:srgbClr val="00B050"/>
                                  </a:solidFill>
                                  <a:latin typeface="Cambria Math" panose="02040503050406030204" pitchFamily="18" charset="0"/>
                                </a:rPr>
                                <m:t>𝒕</m:t>
                              </m:r>
                            </m:sub>
                          </m:sSub>
                        </m:den>
                      </m:f>
                      <m:sSub>
                        <m:sSubPr>
                          <m:ctrlPr>
                            <a:rPr lang="en-US" sz="2400" b="1" i="1" smtClean="0">
                              <a:solidFill>
                                <a:srgbClr val="00B050"/>
                              </a:solidFill>
                              <a:latin typeface="Cambria Math" panose="02040503050406030204" pitchFamily="18" charset="0"/>
                            </a:rPr>
                          </m:ctrlPr>
                        </m:sSubPr>
                        <m:e>
                          <m:r>
                            <a:rPr lang="en-US" sz="2400" b="1" i="1" smtClean="0">
                              <a:solidFill>
                                <a:srgbClr val="00B050"/>
                              </a:solidFill>
                              <a:latin typeface="Cambria Math" panose="02040503050406030204" pitchFamily="18" charset="0"/>
                            </a:rPr>
                            <m:t>𝒙</m:t>
                          </m:r>
                        </m:e>
                        <m:sub>
                          <m:r>
                            <a:rPr lang="en-US" sz="2400" b="1" i="1" smtClean="0">
                              <a:solidFill>
                                <a:srgbClr val="00B050"/>
                              </a:solidFill>
                              <a:latin typeface="Cambria Math" panose="02040503050406030204" pitchFamily="18" charset="0"/>
                            </a:rPr>
                            <m:t>𝟎</m:t>
                          </m:r>
                        </m:sub>
                      </m:sSub>
                      <m:r>
                        <a:rPr lang="en-US" sz="2400" b="0" i="1" smtClean="0">
                          <a:latin typeface="Cambria Math" panose="02040503050406030204" pitchFamily="18" charset="0"/>
                        </a:rPr>
                        <m:t>=</m:t>
                      </m:r>
                      <m:rad>
                        <m:radPr>
                          <m:degHide m:val="on"/>
                          <m:ctrlPr>
                            <a:rPr lang="en-US" sz="2400" b="1" i="1" smtClean="0">
                              <a:solidFill>
                                <a:srgbClr val="FF0000"/>
                              </a:solidFill>
                              <a:latin typeface="Cambria Math" panose="02040503050406030204" pitchFamily="18" charset="0"/>
                            </a:rPr>
                          </m:ctrlPr>
                        </m:radPr>
                        <m:deg/>
                        <m:e>
                          <m:sSub>
                            <m:sSubPr>
                              <m:ctrlPr>
                                <a:rPr lang="en-US" sz="2400" b="1" i="1" smtClean="0">
                                  <a:solidFill>
                                    <a:srgbClr val="FF0000"/>
                                  </a:solidFill>
                                  <a:latin typeface="Cambria Math" panose="02040503050406030204" pitchFamily="18" charset="0"/>
                                </a:rPr>
                              </m:ctrlPr>
                            </m:sSubPr>
                            <m:e>
                              <m:acc>
                                <m:accPr>
                                  <m:chr m:val="̅"/>
                                  <m:ctrlPr>
                                    <a:rPr lang="en-US" sz="2400" b="1" i="1" smtClean="0">
                                      <a:solidFill>
                                        <a:srgbClr val="FF0000"/>
                                      </a:solidFill>
                                      <a:latin typeface="Cambria Math" panose="02040503050406030204" pitchFamily="18" charset="0"/>
                                    </a:rPr>
                                  </m:ctrlPr>
                                </m:accPr>
                                <m:e>
                                  <m:r>
                                    <a:rPr lang="en-US" sz="2400" b="1" i="1" smtClean="0">
                                      <a:solidFill>
                                        <a:srgbClr val="FF0000"/>
                                      </a:solidFill>
                                      <a:latin typeface="Cambria Math" panose="02040503050406030204" pitchFamily="18" charset="0"/>
                                      <a:ea typeface="Cambria Math" panose="02040503050406030204" pitchFamily="18" charset="0"/>
                                    </a:rPr>
                                    <m:t>𝜶</m:t>
                                  </m:r>
                                </m:e>
                              </m:acc>
                            </m:e>
                            <m:sub>
                              <m:r>
                                <a:rPr lang="en-US" sz="2400" b="1" i="1" smtClean="0">
                                  <a:solidFill>
                                    <a:srgbClr val="FF0000"/>
                                  </a:solidFill>
                                  <a:latin typeface="Cambria Math" panose="02040503050406030204" pitchFamily="18" charset="0"/>
                                </a:rPr>
                                <m:t>𝒕</m:t>
                              </m:r>
                              <m:r>
                                <a:rPr lang="en-US" sz="2400" b="1" i="1" smtClean="0">
                                  <a:solidFill>
                                    <a:srgbClr val="FF0000"/>
                                  </a:solidFill>
                                  <a:latin typeface="Cambria Math" panose="02040503050406030204" pitchFamily="18" charset="0"/>
                                </a:rPr>
                                <m:t>−</m:t>
                              </m:r>
                              <m:r>
                                <a:rPr lang="en-US" sz="2400" b="1" i="1" smtClean="0">
                                  <a:solidFill>
                                    <a:srgbClr val="FF0000"/>
                                  </a:solidFill>
                                  <a:latin typeface="Cambria Math" panose="02040503050406030204" pitchFamily="18" charset="0"/>
                                </a:rPr>
                                <m:t>𝟏</m:t>
                              </m:r>
                            </m:sub>
                          </m:sSub>
                        </m:e>
                      </m:rad>
                      <m:sSub>
                        <m:sSubPr>
                          <m:ctrlPr>
                            <a:rPr lang="en-US" sz="2400" b="1" i="1" smtClean="0">
                              <a:solidFill>
                                <a:srgbClr val="FF0000"/>
                              </a:solidFill>
                              <a:latin typeface="Cambria Math" panose="02040503050406030204" pitchFamily="18" charset="0"/>
                            </a:rPr>
                          </m:ctrlPr>
                        </m:sSubPr>
                        <m:e>
                          <m:r>
                            <a:rPr lang="en-US" sz="2400" b="1" i="1" smtClean="0">
                              <a:solidFill>
                                <a:srgbClr val="FF0000"/>
                              </a:solidFill>
                              <a:latin typeface="Cambria Math" panose="02040503050406030204" pitchFamily="18" charset="0"/>
                            </a:rPr>
                            <m:t>𝒙</m:t>
                          </m:r>
                        </m:e>
                        <m:sub>
                          <m:r>
                            <a:rPr lang="en-US" sz="2400" b="1" i="1" smtClean="0">
                              <a:solidFill>
                                <a:srgbClr val="FF0000"/>
                              </a:solidFill>
                              <a:latin typeface="Cambria Math" panose="02040503050406030204" pitchFamily="18" charset="0"/>
                            </a:rPr>
                            <m:t>𝟎</m:t>
                          </m:r>
                        </m:sub>
                      </m:sSub>
                      <m:r>
                        <a:rPr lang="en-US" sz="2400" b="1" i="1" smtClean="0">
                          <a:solidFill>
                            <a:srgbClr val="FF0000"/>
                          </a:solidFill>
                          <a:latin typeface="Cambria Math" panose="02040503050406030204" pitchFamily="18" charset="0"/>
                        </a:rPr>
                        <m:t>+</m:t>
                      </m:r>
                      <m:rad>
                        <m:radPr>
                          <m:degHide m:val="on"/>
                          <m:ctrlPr>
                            <a:rPr lang="en-US" sz="2400" b="1" i="1" smtClean="0">
                              <a:solidFill>
                                <a:srgbClr val="FF0000"/>
                              </a:solidFill>
                              <a:latin typeface="Cambria Math" panose="02040503050406030204" pitchFamily="18" charset="0"/>
                            </a:rPr>
                          </m:ctrlPr>
                        </m:radPr>
                        <m:deg/>
                        <m:e>
                          <m:sSub>
                            <m:sSubPr>
                              <m:ctrlPr>
                                <a:rPr lang="en-US" sz="2400" b="1" i="1" smtClean="0">
                                  <a:solidFill>
                                    <a:srgbClr val="FF0000"/>
                                  </a:solidFill>
                                  <a:latin typeface="Cambria Math" panose="02040503050406030204" pitchFamily="18" charset="0"/>
                                </a:rPr>
                              </m:ctrlPr>
                            </m:sSubPr>
                            <m:e>
                              <m:acc>
                                <m:accPr>
                                  <m:chr m:val="̅"/>
                                  <m:ctrlPr>
                                    <a:rPr lang="en-US" sz="2400" b="1" i="1" smtClean="0">
                                      <a:solidFill>
                                        <a:srgbClr val="FF0000"/>
                                      </a:solidFill>
                                      <a:latin typeface="Cambria Math" panose="02040503050406030204" pitchFamily="18" charset="0"/>
                                    </a:rPr>
                                  </m:ctrlPr>
                                </m:accPr>
                                <m:e>
                                  <m:r>
                                    <a:rPr lang="en-US" sz="2400" b="1" i="1" smtClean="0">
                                      <a:solidFill>
                                        <a:srgbClr val="FF0000"/>
                                      </a:solidFill>
                                      <a:latin typeface="Cambria Math" panose="02040503050406030204" pitchFamily="18" charset="0"/>
                                      <a:ea typeface="Cambria Math" panose="02040503050406030204" pitchFamily="18" charset="0"/>
                                    </a:rPr>
                                    <m:t>𝜷</m:t>
                                  </m:r>
                                </m:e>
                              </m:acc>
                            </m:e>
                            <m:sub>
                              <m:r>
                                <a:rPr lang="en-US" sz="2400" b="1" i="1" smtClean="0">
                                  <a:solidFill>
                                    <a:srgbClr val="FF0000"/>
                                  </a:solidFill>
                                  <a:latin typeface="Cambria Math" panose="02040503050406030204" pitchFamily="18" charset="0"/>
                                </a:rPr>
                                <m:t>𝒕</m:t>
                              </m:r>
                              <m:r>
                                <a:rPr lang="en-US" sz="2400" b="1" i="1" smtClean="0">
                                  <a:solidFill>
                                    <a:srgbClr val="FF0000"/>
                                  </a:solidFill>
                                  <a:latin typeface="Cambria Math" panose="02040503050406030204" pitchFamily="18" charset="0"/>
                                </a:rPr>
                                <m:t>−</m:t>
                              </m:r>
                              <m:r>
                                <a:rPr lang="en-US" sz="2400" b="1" i="1" smtClean="0">
                                  <a:solidFill>
                                    <a:srgbClr val="FF0000"/>
                                  </a:solidFill>
                                  <a:latin typeface="Cambria Math" panose="02040503050406030204" pitchFamily="18" charset="0"/>
                                </a:rPr>
                                <m:t>𝟏</m:t>
                              </m:r>
                            </m:sub>
                          </m:sSub>
                          <m:r>
                            <a:rPr lang="en-US" sz="2400" b="1" i="1" smtClean="0">
                              <a:solidFill>
                                <a:srgbClr val="FF0000"/>
                              </a:solidFill>
                              <a:latin typeface="Cambria Math" panose="02040503050406030204" pitchFamily="18" charset="0"/>
                            </a:rPr>
                            <m:t>−</m:t>
                          </m:r>
                          <m:sSubSup>
                            <m:sSubSupPr>
                              <m:ctrlPr>
                                <a:rPr lang="en-US" sz="2400" b="1" i="1" smtClean="0">
                                  <a:solidFill>
                                    <a:srgbClr val="FF0000"/>
                                  </a:solidFill>
                                  <a:latin typeface="Cambria Math" panose="02040503050406030204" pitchFamily="18" charset="0"/>
                                </a:rPr>
                              </m:ctrlPr>
                            </m:sSubSupPr>
                            <m:e>
                              <m:r>
                                <a:rPr lang="en-US" sz="2400" b="1" i="1" smtClean="0">
                                  <a:solidFill>
                                    <a:srgbClr val="FF0000"/>
                                  </a:solidFill>
                                  <a:latin typeface="Cambria Math" panose="02040503050406030204" pitchFamily="18" charset="0"/>
                                  <a:ea typeface="Cambria Math" panose="02040503050406030204" pitchFamily="18" charset="0"/>
                                </a:rPr>
                                <m:t>𝝀</m:t>
                              </m:r>
                            </m:e>
                            <m:sub>
                              <m:r>
                                <a:rPr lang="en-US" sz="2400" b="1" i="1" smtClean="0">
                                  <a:solidFill>
                                    <a:srgbClr val="FF0000"/>
                                  </a:solidFill>
                                  <a:latin typeface="Cambria Math" panose="02040503050406030204" pitchFamily="18" charset="0"/>
                                </a:rPr>
                                <m:t>𝒕</m:t>
                              </m:r>
                            </m:sub>
                            <m:sup>
                              <m:r>
                                <a:rPr lang="en-US" sz="2400" b="1" i="1" smtClean="0">
                                  <a:solidFill>
                                    <a:srgbClr val="FF0000"/>
                                  </a:solidFill>
                                  <a:latin typeface="Cambria Math" panose="02040503050406030204" pitchFamily="18" charset="0"/>
                                </a:rPr>
                                <m:t>𝟐</m:t>
                              </m:r>
                            </m:sup>
                          </m:sSubSup>
                        </m:e>
                      </m:rad>
                      <m:f>
                        <m:fPr>
                          <m:ctrlPr>
                            <a:rPr lang="en-US" sz="2400" b="1" i="1" smtClean="0">
                              <a:solidFill>
                                <a:srgbClr val="FF0000"/>
                              </a:solidFill>
                              <a:latin typeface="Cambria Math" panose="02040503050406030204" pitchFamily="18" charset="0"/>
                            </a:rPr>
                          </m:ctrlPr>
                        </m:fPr>
                        <m:num>
                          <m:sSub>
                            <m:sSubPr>
                              <m:ctrlPr>
                                <a:rPr lang="en-US" sz="2400" b="1" i="1" smtClean="0">
                                  <a:solidFill>
                                    <a:srgbClr val="FF0000"/>
                                  </a:solidFill>
                                  <a:latin typeface="Cambria Math" panose="02040503050406030204" pitchFamily="18" charset="0"/>
                                </a:rPr>
                              </m:ctrlPr>
                            </m:sSubPr>
                            <m:e>
                              <m:r>
                                <a:rPr lang="en-US" sz="2400" b="1" i="1" smtClean="0">
                                  <a:solidFill>
                                    <a:srgbClr val="FF0000"/>
                                  </a:solidFill>
                                  <a:latin typeface="Cambria Math" panose="02040503050406030204" pitchFamily="18" charset="0"/>
                                </a:rPr>
                                <m:t>𝒙</m:t>
                              </m:r>
                            </m:e>
                            <m:sub>
                              <m:r>
                                <a:rPr lang="en-US" sz="2400" b="1" i="1" smtClean="0">
                                  <a:solidFill>
                                    <a:srgbClr val="FF0000"/>
                                  </a:solidFill>
                                  <a:latin typeface="Cambria Math" panose="02040503050406030204" pitchFamily="18" charset="0"/>
                                </a:rPr>
                                <m:t>𝒕</m:t>
                              </m:r>
                            </m:sub>
                          </m:sSub>
                          <m:r>
                            <a:rPr lang="en-US" sz="2400" b="1" i="1" smtClean="0">
                              <a:solidFill>
                                <a:srgbClr val="FF0000"/>
                              </a:solidFill>
                              <a:latin typeface="Cambria Math" panose="02040503050406030204" pitchFamily="18" charset="0"/>
                            </a:rPr>
                            <m:t>−</m:t>
                          </m:r>
                          <m:rad>
                            <m:radPr>
                              <m:degHide m:val="on"/>
                              <m:ctrlPr>
                                <a:rPr lang="en-US" sz="2400" b="1" i="1" smtClean="0">
                                  <a:solidFill>
                                    <a:srgbClr val="FF0000"/>
                                  </a:solidFill>
                                  <a:latin typeface="Cambria Math" panose="02040503050406030204" pitchFamily="18" charset="0"/>
                                </a:rPr>
                              </m:ctrlPr>
                            </m:radPr>
                            <m:deg/>
                            <m:e>
                              <m:sSub>
                                <m:sSubPr>
                                  <m:ctrlPr>
                                    <a:rPr lang="en-US" sz="2400" b="1" i="1" smtClean="0">
                                      <a:solidFill>
                                        <a:srgbClr val="FF0000"/>
                                      </a:solidFill>
                                      <a:latin typeface="Cambria Math" panose="02040503050406030204" pitchFamily="18" charset="0"/>
                                    </a:rPr>
                                  </m:ctrlPr>
                                </m:sSubPr>
                                <m:e>
                                  <m:acc>
                                    <m:accPr>
                                      <m:chr m:val="̅"/>
                                      <m:ctrlPr>
                                        <a:rPr lang="en-US" sz="2400" b="1" i="1" smtClean="0">
                                          <a:solidFill>
                                            <a:srgbClr val="FF0000"/>
                                          </a:solidFill>
                                          <a:latin typeface="Cambria Math" panose="02040503050406030204" pitchFamily="18" charset="0"/>
                                        </a:rPr>
                                      </m:ctrlPr>
                                    </m:accPr>
                                    <m:e>
                                      <m:r>
                                        <a:rPr lang="en-US" sz="2400" b="1" i="1" smtClean="0">
                                          <a:solidFill>
                                            <a:srgbClr val="FF0000"/>
                                          </a:solidFill>
                                          <a:latin typeface="Cambria Math" panose="02040503050406030204" pitchFamily="18" charset="0"/>
                                          <a:ea typeface="Cambria Math" panose="02040503050406030204" pitchFamily="18" charset="0"/>
                                        </a:rPr>
                                        <m:t>𝜶</m:t>
                                      </m:r>
                                    </m:e>
                                  </m:acc>
                                </m:e>
                                <m:sub>
                                  <m:r>
                                    <a:rPr lang="en-US" sz="2400" b="1" i="1" smtClean="0">
                                      <a:solidFill>
                                        <a:srgbClr val="FF0000"/>
                                      </a:solidFill>
                                      <a:latin typeface="Cambria Math" panose="02040503050406030204" pitchFamily="18" charset="0"/>
                                    </a:rPr>
                                    <m:t>𝒕</m:t>
                                  </m:r>
                                </m:sub>
                              </m:sSub>
                            </m:e>
                          </m:rad>
                          <m:sSub>
                            <m:sSubPr>
                              <m:ctrlPr>
                                <a:rPr lang="en-US" sz="2400" b="1" i="1" smtClean="0">
                                  <a:solidFill>
                                    <a:srgbClr val="FF0000"/>
                                  </a:solidFill>
                                  <a:latin typeface="Cambria Math" panose="02040503050406030204" pitchFamily="18" charset="0"/>
                                </a:rPr>
                              </m:ctrlPr>
                            </m:sSubPr>
                            <m:e>
                              <m:r>
                                <a:rPr lang="en-US" sz="2400" b="1" i="1" smtClean="0">
                                  <a:solidFill>
                                    <a:srgbClr val="FF0000"/>
                                  </a:solidFill>
                                  <a:latin typeface="Cambria Math" panose="02040503050406030204" pitchFamily="18" charset="0"/>
                                </a:rPr>
                                <m:t>𝒙</m:t>
                              </m:r>
                            </m:e>
                            <m:sub>
                              <m:r>
                                <a:rPr lang="en-US" sz="2400" b="1" i="1" smtClean="0">
                                  <a:solidFill>
                                    <a:srgbClr val="FF0000"/>
                                  </a:solidFill>
                                  <a:latin typeface="Cambria Math" panose="02040503050406030204" pitchFamily="18" charset="0"/>
                                </a:rPr>
                                <m:t>𝟎</m:t>
                              </m:r>
                            </m:sub>
                          </m:sSub>
                        </m:num>
                        <m:den>
                          <m:rad>
                            <m:radPr>
                              <m:degHide m:val="on"/>
                              <m:ctrlPr>
                                <a:rPr lang="en-US" sz="2400" b="1" i="1" smtClean="0">
                                  <a:solidFill>
                                    <a:srgbClr val="FF0000"/>
                                  </a:solidFill>
                                  <a:latin typeface="Cambria Math" panose="02040503050406030204" pitchFamily="18" charset="0"/>
                                </a:rPr>
                              </m:ctrlPr>
                            </m:radPr>
                            <m:deg/>
                            <m:e>
                              <m:sSub>
                                <m:sSubPr>
                                  <m:ctrlPr>
                                    <a:rPr lang="en-US" sz="2400" b="1" i="1" smtClean="0">
                                      <a:solidFill>
                                        <a:srgbClr val="FF0000"/>
                                      </a:solidFill>
                                      <a:latin typeface="Cambria Math" panose="02040503050406030204" pitchFamily="18" charset="0"/>
                                    </a:rPr>
                                  </m:ctrlPr>
                                </m:sSubPr>
                                <m:e>
                                  <m:acc>
                                    <m:accPr>
                                      <m:chr m:val="̅"/>
                                      <m:ctrlPr>
                                        <a:rPr lang="en-US" sz="2400" b="1" i="1" smtClean="0">
                                          <a:solidFill>
                                            <a:srgbClr val="FF0000"/>
                                          </a:solidFill>
                                          <a:latin typeface="Cambria Math" panose="02040503050406030204" pitchFamily="18" charset="0"/>
                                        </a:rPr>
                                      </m:ctrlPr>
                                    </m:accPr>
                                    <m:e>
                                      <m:r>
                                        <a:rPr lang="en-US" sz="2400" b="1" i="1" smtClean="0">
                                          <a:solidFill>
                                            <a:srgbClr val="FF0000"/>
                                          </a:solidFill>
                                          <a:latin typeface="Cambria Math" panose="02040503050406030204" pitchFamily="18" charset="0"/>
                                          <a:ea typeface="Cambria Math" panose="02040503050406030204" pitchFamily="18" charset="0"/>
                                        </a:rPr>
                                        <m:t>𝜷</m:t>
                                      </m:r>
                                    </m:e>
                                  </m:acc>
                                </m:e>
                                <m:sub>
                                  <m:r>
                                    <a:rPr lang="en-US" sz="2400" b="1" i="1" smtClean="0">
                                      <a:solidFill>
                                        <a:srgbClr val="FF0000"/>
                                      </a:solidFill>
                                      <a:latin typeface="Cambria Math" panose="02040503050406030204" pitchFamily="18" charset="0"/>
                                    </a:rPr>
                                    <m:t>𝒕</m:t>
                                  </m:r>
                                </m:sub>
                              </m:sSub>
                            </m:e>
                          </m:rad>
                        </m:den>
                      </m:f>
                    </m:oMath>
                  </m:oMathPara>
                </a14:m>
                <a:endParaRPr lang="en-US" sz="2400" b="1" dirty="0"/>
              </a:p>
            </p:txBody>
          </p:sp>
        </mc:Choice>
        <mc:Fallback>
          <p:sp>
            <p:nvSpPr>
              <p:cNvPr id="6" name="TextBox 5">
                <a:extLst>
                  <a:ext uri="{FF2B5EF4-FFF2-40B4-BE49-F238E27FC236}">
                    <a16:creationId xmlns:a16="http://schemas.microsoft.com/office/drawing/2014/main" id="{D85019C3-4B8F-6E9F-6A9C-6CD4DCA62D0E}"/>
                  </a:ext>
                </a:extLst>
              </p:cNvPr>
              <p:cNvSpPr txBox="1">
                <a:spLocks noRot="1" noChangeAspect="1" noMove="1" noResize="1" noEditPoints="1" noAdjustHandles="1" noChangeArrowheads="1" noChangeShapeType="1" noTextEdit="1"/>
              </p:cNvSpPr>
              <p:nvPr/>
            </p:nvSpPr>
            <p:spPr>
              <a:xfrm>
                <a:off x="449163" y="3304437"/>
                <a:ext cx="10036619" cy="1039836"/>
              </a:xfrm>
              <a:prstGeom prst="rect">
                <a:avLst/>
              </a:prstGeom>
              <a:blipFill>
                <a:blip r:embed="rId5"/>
                <a:stretch>
                  <a:fillRect/>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064B328B-C28E-408B-6414-BE24B295E3CB}"/>
              </a:ext>
            </a:extLst>
          </p:cNvPr>
          <p:cNvSpPr txBox="1"/>
          <p:nvPr/>
        </p:nvSpPr>
        <p:spPr>
          <a:xfrm>
            <a:off x="10398569" y="3670275"/>
            <a:ext cx="2688535" cy="461665"/>
          </a:xfrm>
          <a:prstGeom prst="rect">
            <a:avLst/>
          </a:prstGeom>
          <a:noFill/>
        </p:spPr>
        <p:txBody>
          <a:bodyPr wrap="square" rtlCol="0">
            <a:spAutoFit/>
          </a:bodyPr>
          <a:lstStyle/>
          <a:p>
            <a:r>
              <a:rPr lang="en-US" sz="2400" dirty="0">
                <a:solidFill>
                  <a:srgbClr val="00B050"/>
                </a:solidFill>
              </a:rPr>
              <a:t>(4)</a:t>
            </a:r>
          </a:p>
        </p:txBody>
      </p:sp>
      <p:sp>
        <p:nvSpPr>
          <p:cNvPr id="11" name="TextBox 10">
            <a:extLst>
              <a:ext uri="{FF2B5EF4-FFF2-40B4-BE49-F238E27FC236}">
                <a16:creationId xmlns:a16="http://schemas.microsoft.com/office/drawing/2014/main" id="{86F5C767-4D13-7C0E-6B5C-77E600DC1D42}"/>
              </a:ext>
            </a:extLst>
          </p:cNvPr>
          <p:cNvSpPr txBox="1"/>
          <p:nvPr/>
        </p:nvSpPr>
        <p:spPr>
          <a:xfrm>
            <a:off x="1038637" y="4466613"/>
            <a:ext cx="6927574" cy="461665"/>
          </a:xfrm>
          <a:prstGeom prst="rect">
            <a:avLst/>
          </a:prstGeom>
          <a:noFill/>
        </p:spPr>
        <p:txBody>
          <a:bodyPr wrap="square" rtlCol="0">
            <a:spAutoFit/>
          </a:bodyPr>
          <a:lstStyle/>
          <a:p>
            <a:r>
              <a:rPr lang="en-US" sz="2400" dirty="0">
                <a:latin typeface="Arial" panose="020B0604020202020204" pitchFamily="34" charset="0"/>
                <a:cs typeface="Arial" panose="020B0604020202020204" pitchFamily="34" charset="0"/>
              </a:rPr>
              <a:t>Combining equations (3) and (4), we obtain </a:t>
            </a:r>
          </a:p>
        </p:txBody>
      </p:sp>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37026C38-2699-0C50-7A00-82F0934D9EDE}"/>
                  </a:ext>
                </a:extLst>
              </p:cNvPr>
              <p:cNvSpPr txBox="1"/>
              <p:nvPr/>
            </p:nvSpPr>
            <p:spPr>
              <a:xfrm>
                <a:off x="983971" y="5179025"/>
                <a:ext cx="10759108" cy="542521"/>
              </a:xfrm>
              <a:prstGeom prst="rect">
                <a:avLst/>
              </a:prstGeom>
              <a:noFill/>
            </p:spPr>
            <p:txBody>
              <a:bodyPr wrap="square" rtlCol="0">
                <a:spAutoFit/>
              </a:bodyPr>
              <a:lstStyle/>
              <a:p>
                <a14:m>
                  <m:oMath xmlns:m="http://schemas.openxmlformats.org/officeDocument/2006/math">
                    <m:r>
                      <a:rPr lang="en-US" sz="2800" b="1" i="1" smtClean="0">
                        <a:solidFill>
                          <a:srgbClr val="00B050"/>
                        </a:solidFill>
                        <a:latin typeface="Cambria Math" panose="02040503050406030204" pitchFamily="18" charset="0"/>
                      </a:rPr>
                      <m:t>𝒒</m:t>
                    </m:r>
                    <m:d>
                      <m:dPr>
                        <m:ctrlPr>
                          <a:rPr lang="en-US" sz="2800" b="1" i="1" smtClean="0">
                            <a:solidFill>
                              <a:srgbClr val="00B050"/>
                            </a:solidFill>
                            <a:latin typeface="Cambria Math" panose="02040503050406030204" pitchFamily="18" charset="0"/>
                          </a:rPr>
                        </m:ctrlPr>
                      </m:dPr>
                      <m:e>
                        <m:sSub>
                          <m:sSubPr>
                            <m:ctrlPr>
                              <a:rPr lang="en-US" sz="2800" b="1" i="1" smtClean="0">
                                <a:solidFill>
                                  <a:srgbClr val="00B050"/>
                                </a:solidFill>
                                <a:latin typeface="Cambria Math" panose="02040503050406030204" pitchFamily="18" charset="0"/>
                              </a:rPr>
                            </m:ctrlPr>
                          </m:sSubPr>
                          <m:e>
                            <m:r>
                              <a:rPr lang="en-US" sz="2800" b="1" i="1" smtClean="0">
                                <a:solidFill>
                                  <a:srgbClr val="00B050"/>
                                </a:solidFill>
                                <a:latin typeface="Cambria Math" panose="02040503050406030204" pitchFamily="18" charset="0"/>
                              </a:rPr>
                              <m:t>𝒙</m:t>
                            </m:r>
                          </m:e>
                          <m:sub>
                            <m:r>
                              <a:rPr lang="en-US" sz="2800" b="1" i="1" smtClean="0">
                                <a:solidFill>
                                  <a:srgbClr val="00B050"/>
                                </a:solidFill>
                                <a:latin typeface="Cambria Math" panose="02040503050406030204" pitchFamily="18" charset="0"/>
                              </a:rPr>
                              <m:t>𝒕</m:t>
                            </m:r>
                            <m:r>
                              <a:rPr lang="en-US" sz="2800" b="1" i="1" smtClean="0">
                                <a:solidFill>
                                  <a:srgbClr val="00B050"/>
                                </a:solidFill>
                                <a:latin typeface="Cambria Math" panose="02040503050406030204" pitchFamily="18" charset="0"/>
                              </a:rPr>
                              <m:t>−</m:t>
                            </m:r>
                            <m:r>
                              <a:rPr lang="en-US" sz="2800" b="1" i="1" smtClean="0">
                                <a:solidFill>
                                  <a:srgbClr val="00B050"/>
                                </a:solidFill>
                                <a:latin typeface="Cambria Math" panose="02040503050406030204" pitchFamily="18" charset="0"/>
                              </a:rPr>
                              <m:t>𝟏</m:t>
                            </m:r>
                          </m:sub>
                        </m:sSub>
                      </m:e>
                      <m:e>
                        <m:sSub>
                          <m:sSubPr>
                            <m:ctrlPr>
                              <a:rPr lang="en-US" sz="2800" b="1" i="1" smtClean="0">
                                <a:solidFill>
                                  <a:srgbClr val="00B050"/>
                                </a:solidFill>
                                <a:latin typeface="Cambria Math" panose="02040503050406030204" pitchFamily="18" charset="0"/>
                              </a:rPr>
                            </m:ctrlPr>
                          </m:sSubPr>
                          <m:e>
                            <m:r>
                              <a:rPr lang="en-US" sz="2800" b="1" i="1" smtClean="0">
                                <a:solidFill>
                                  <a:srgbClr val="00B050"/>
                                </a:solidFill>
                                <a:latin typeface="Cambria Math" panose="02040503050406030204" pitchFamily="18" charset="0"/>
                              </a:rPr>
                              <m:t>𝒙</m:t>
                            </m:r>
                          </m:e>
                          <m:sub>
                            <m:r>
                              <a:rPr lang="en-US" sz="2800" b="1" i="1" smtClean="0">
                                <a:solidFill>
                                  <a:srgbClr val="00B050"/>
                                </a:solidFill>
                                <a:latin typeface="Cambria Math" panose="02040503050406030204" pitchFamily="18" charset="0"/>
                              </a:rPr>
                              <m:t>𝒕</m:t>
                            </m:r>
                          </m:sub>
                        </m:sSub>
                        <m:r>
                          <a:rPr lang="en-US" sz="2800" b="1" i="1" smtClean="0">
                            <a:solidFill>
                              <a:srgbClr val="00B050"/>
                            </a:solidFill>
                            <a:latin typeface="Cambria Math" panose="02040503050406030204" pitchFamily="18" charset="0"/>
                          </a:rPr>
                          <m:t>, </m:t>
                        </m:r>
                        <m:sSub>
                          <m:sSubPr>
                            <m:ctrlPr>
                              <a:rPr lang="en-US" sz="2800" b="1" i="1" smtClean="0">
                                <a:solidFill>
                                  <a:srgbClr val="00B050"/>
                                </a:solidFill>
                                <a:latin typeface="Cambria Math" panose="02040503050406030204" pitchFamily="18" charset="0"/>
                              </a:rPr>
                            </m:ctrlPr>
                          </m:sSubPr>
                          <m:e>
                            <m:r>
                              <a:rPr lang="en-US" sz="2800" b="1" i="1" smtClean="0">
                                <a:solidFill>
                                  <a:srgbClr val="00B050"/>
                                </a:solidFill>
                                <a:latin typeface="Cambria Math" panose="02040503050406030204" pitchFamily="18" charset="0"/>
                              </a:rPr>
                              <m:t>𝒙</m:t>
                            </m:r>
                          </m:e>
                          <m:sub>
                            <m:r>
                              <a:rPr lang="en-US" sz="2800" b="1" i="1" smtClean="0">
                                <a:solidFill>
                                  <a:srgbClr val="00B050"/>
                                </a:solidFill>
                                <a:latin typeface="Cambria Math" panose="02040503050406030204" pitchFamily="18" charset="0"/>
                              </a:rPr>
                              <m:t>𝟎</m:t>
                            </m:r>
                          </m:sub>
                        </m:sSub>
                      </m:e>
                    </m:d>
                    <m:r>
                      <a:rPr lang="en-US" sz="2800" b="1" i="1" smtClean="0">
                        <a:solidFill>
                          <a:srgbClr val="00B050"/>
                        </a:solidFill>
                        <a:latin typeface="Cambria Math" panose="02040503050406030204" pitchFamily="18" charset="0"/>
                      </a:rPr>
                      <m:t>=</m:t>
                    </m:r>
                    <m:r>
                      <a:rPr lang="en-US" sz="2800" b="1" i="1" smtClean="0">
                        <a:solidFill>
                          <a:srgbClr val="FF0000"/>
                        </a:solidFill>
                        <a:latin typeface="Cambria Math" panose="02040503050406030204" pitchFamily="18" charset="0"/>
                      </a:rPr>
                      <m:t>𝑵</m:t>
                    </m:r>
                    <m:r>
                      <a:rPr lang="en-US" sz="2800" b="1" i="1" smtClean="0">
                        <a:solidFill>
                          <a:srgbClr val="FF0000"/>
                        </a:solidFill>
                        <a:latin typeface="Cambria Math" panose="02040503050406030204" pitchFamily="18" charset="0"/>
                      </a:rPr>
                      <m:t>(</m:t>
                    </m:r>
                    <m:sSub>
                      <m:sSubPr>
                        <m:ctrlPr>
                          <a:rPr lang="en-US" sz="2800" b="1" i="1" smtClean="0">
                            <a:solidFill>
                              <a:srgbClr val="FF0000"/>
                            </a:solidFill>
                            <a:latin typeface="Cambria Math" panose="02040503050406030204" pitchFamily="18" charset="0"/>
                          </a:rPr>
                        </m:ctrlPr>
                      </m:sSubPr>
                      <m:e>
                        <m:r>
                          <a:rPr lang="en-US" sz="2800" b="1" i="1" smtClean="0">
                            <a:solidFill>
                              <a:srgbClr val="FF0000"/>
                            </a:solidFill>
                            <a:latin typeface="Cambria Math" panose="02040503050406030204" pitchFamily="18" charset="0"/>
                          </a:rPr>
                          <m:t>𝒙</m:t>
                        </m:r>
                      </m:e>
                      <m:sub>
                        <m:r>
                          <a:rPr lang="en-US" sz="2800" b="1" i="1" smtClean="0">
                            <a:solidFill>
                              <a:srgbClr val="FF0000"/>
                            </a:solidFill>
                            <a:latin typeface="Cambria Math" panose="02040503050406030204" pitchFamily="18" charset="0"/>
                          </a:rPr>
                          <m:t>𝒕</m:t>
                        </m:r>
                        <m:r>
                          <a:rPr lang="en-US" sz="2800" b="1" i="1" smtClean="0">
                            <a:solidFill>
                              <a:srgbClr val="FF0000"/>
                            </a:solidFill>
                            <a:latin typeface="Cambria Math" panose="02040503050406030204" pitchFamily="18" charset="0"/>
                          </a:rPr>
                          <m:t>−</m:t>
                        </m:r>
                        <m:r>
                          <a:rPr lang="en-US" sz="2800" b="1" i="1" smtClean="0">
                            <a:solidFill>
                              <a:srgbClr val="FF0000"/>
                            </a:solidFill>
                            <a:latin typeface="Cambria Math" panose="02040503050406030204" pitchFamily="18" charset="0"/>
                          </a:rPr>
                          <m:t>𝟏</m:t>
                        </m:r>
                      </m:sub>
                    </m:sSub>
                    <m:r>
                      <a:rPr lang="en-US" sz="2800" b="1" i="1" smtClean="0">
                        <a:solidFill>
                          <a:srgbClr val="FF0000"/>
                        </a:solidFill>
                        <a:latin typeface="Cambria Math" panose="02040503050406030204" pitchFamily="18" charset="0"/>
                      </a:rPr>
                      <m:t>|</m:t>
                    </m:r>
                  </m:oMath>
                </a14:m>
                <a:r>
                  <a:rPr lang="en-US" sz="2800" b="1" dirty="0">
                    <a:solidFill>
                      <a:srgbClr val="FF0000"/>
                    </a:solidFill>
                    <a:latin typeface="Arial" panose="020B0604020202020204" pitchFamily="34" charset="0"/>
                    <a:cs typeface="Arial" panose="020B0604020202020204" pitchFamily="34" charset="0"/>
                  </a:rPr>
                  <a:t> </a:t>
                </a:r>
                <a14:m>
                  <m:oMath xmlns:m="http://schemas.openxmlformats.org/officeDocument/2006/math">
                    <m:sSub>
                      <m:sSubPr>
                        <m:ctrlPr>
                          <a:rPr lang="en-US" sz="2800" b="1" i="1" smtClean="0">
                            <a:solidFill>
                              <a:srgbClr val="FF0000"/>
                            </a:solidFill>
                            <a:latin typeface="Cambria Math" panose="02040503050406030204" pitchFamily="18" charset="0"/>
                          </a:rPr>
                        </m:ctrlPr>
                      </m:sSubPr>
                      <m:e>
                        <m:acc>
                          <m:accPr>
                            <m:chr m:val="̃"/>
                            <m:ctrlPr>
                              <a:rPr lang="en-US" sz="2800" b="1" i="1" smtClean="0">
                                <a:solidFill>
                                  <a:srgbClr val="FF0000"/>
                                </a:solidFill>
                                <a:latin typeface="Cambria Math" panose="02040503050406030204" pitchFamily="18" charset="0"/>
                              </a:rPr>
                            </m:ctrlPr>
                          </m:accPr>
                          <m:e>
                            <m:r>
                              <a:rPr lang="en-US" sz="2800" b="1" i="1" smtClean="0">
                                <a:solidFill>
                                  <a:srgbClr val="FF0000"/>
                                </a:solidFill>
                                <a:latin typeface="Cambria Math" panose="02040503050406030204" pitchFamily="18" charset="0"/>
                                <a:ea typeface="Cambria Math" panose="02040503050406030204" pitchFamily="18" charset="0"/>
                              </a:rPr>
                              <m:t>𝝁</m:t>
                            </m:r>
                          </m:e>
                        </m:acc>
                      </m:e>
                      <m:sub>
                        <m:r>
                          <a:rPr lang="en-US" sz="2800" b="1" i="1" smtClean="0">
                            <a:solidFill>
                              <a:srgbClr val="FF0000"/>
                            </a:solidFill>
                            <a:latin typeface="Cambria Math" panose="02040503050406030204" pitchFamily="18" charset="0"/>
                          </a:rPr>
                          <m:t>𝒕</m:t>
                        </m:r>
                      </m:sub>
                    </m:sSub>
                    <m:d>
                      <m:dPr>
                        <m:ctrlPr>
                          <a:rPr lang="en-US" sz="2800" b="1" i="1" smtClean="0">
                            <a:solidFill>
                              <a:srgbClr val="FF0000"/>
                            </a:solidFill>
                            <a:latin typeface="Cambria Math" panose="02040503050406030204" pitchFamily="18" charset="0"/>
                          </a:rPr>
                        </m:ctrlPr>
                      </m:dPr>
                      <m:e>
                        <m:sSub>
                          <m:sSubPr>
                            <m:ctrlPr>
                              <a:rPr lang="en-US" sz="2800" b="1" i="1" smtClean="0">
                                <a:solidFill>
                                  <a:srgbClr val="FF0000"/>
                                </a:solidFill>
                                <a:latin typeface="Cambria Math" panose="02040503050406030204" pitchFamily="18" charset="0"/>
                              </a:rPr>
                            </m:ctrlPr>
                          </m:sSubPr>
                          <m:e>
                            <m:r>
                              <a:rPr lang="en-US" sz="2800" b="1" i="1" smtClean="0">
                                <a:solidFill>
                                  <a:srgbClr val="FF0000"/>
                                </a:solidFill>
                                <a:latin typeface="Cambria Math" panose="02040503050406030204" pitchFamily="18" charset="0"/>
                              </a:rPr>
                              <m:t>𝒙</m:t>
                            </m:r>
                          </m:e>
                          <m:sub>
                            <m:r>
                              <a:rPr lang="en-US" sz="2800" b="1" i="1" smtClean="0">
                                <a:solidFill>
                                  <a:srgbClr val="FF0000"/>
                                </a:solidFill>
                                <a:latin typeface="Cambria Math" panose="02040503050406030204" pitchFamily="18" charset="0"/>
                              </a:rPr>
                              <m:t>𝒕</m:t>
                            </m:r>
                          </m:sub>
                        </m:sSub>
                        <m:r>
                          <a:rPr lang="en-US" sz="2800" b="1" i="1" smtClean="0">
                            <a:solidFill>
                              <a:srgbClr val="FF0000"/>
                            </a:solidFill>
                            <a:latin typeface="Cambria Math" panose="02040503050406030204" pitchFamily="18" charset="0"/>
                          </a:rPr>
                          <m:t>, </m:t>
                        </m:r>
                        <m:sSub>
                          <m:sSubPr>
                            <m:ctrlPr>
                              <a:rPr lang="en-US" sz="2800" b="1" i="1" smtClean="0">
                                <a:solidFill>
                                  <a:srgbClr val="FF0000"/>
                                </a:solidFill>
                                <a:latin typeface="Cambria Math" panose="02040503050406030204" pitchFamily="18" charset="0"/>
                              </a:rPr>
                            </m:ctrlPr>
                          </m:sSubPr>
                          <m:e>
                            <m:r>
                              <a:rPr lang="en-US" sz="2800" b="1" i="1" smtClean="0">
                                <a:solidFill>
                                  <a:srgbClr val="FF0000"/>
                                </a:solidFill>
                                <a:latin typeface="Cambria Math" panose="02040503050406030204" pitchFamily="18" charset="0"/>
                              </a:rPr>
                              <m:t>𝒙</m:t>
                            </m:r>
                          </m:e>
                          <m:sub>
                            <m:r>
                              <a:rPr lang="en-US" sz="2800" b="1" i="1" smtClean="0">
                                <a:solidFill>
                                  <a:srgbClr val="FF0000"/>
                                </a:solidFill>
                                <a:latin typeface="Cambria Math" panose="02040503050406030204" pitchFamily="18" charset="0"/>
                              </a:rPr>
                              <m:t>𝟎</m:t>
                            </m:r>
                          </m:sub>
                        </m:sSub>
                      </m:e>
                    </m:d>
                    <m:r>
                      <a:rPr lang="en-US" sz="2800" b="1" i="1" smtClean="0">
                        <a:solidFill>
                          <a:srgbClr val="FF0000"/>
                        </a:solidFill>
                        <a:latin typeface="Cambria Math" panose="02040503050406030204" pitchFamily="18" charset="0"/>
                      </a:rPr>
                      <m:t>, </m:t>
                    </m:r>
                    <m:sSubSup>
                      <m:sSubSupPr>
                        <m:ctrlPr>
                          <a:rPr lang="en-US" sz="2800" b="1" i="1" smtClean="0">
                            <a:solidFill>
                              <a:srgbClr val="FF0000"/>
                            </a:solidFill>
                            <a:latin typeface="Cambria Math" panose="02040503050406030204" pitchFamily="18" charset="0"/>
                          </a:rPr>
                        </m:ctrlPr>
                      </m:sSubSupPr>
                      <m:e>
                        <m:r>
                          <a:rPr lang="en-US" sz="2800" b="1" i="1" smtClean="0">
                            <a:solidFill>
                              <a:srgbClr val="FF0000"/>
                            </a:solidFill>
                            <a:latin typeface="Cambria Math" panose="02040503050406030204" pitchFamily="18" charset="0"/>
                            <a:ea typeface="Cambria Math" panose="02040503050406030204" pitchFamily="18" charset="0"/>
                          </a:rPr>
                          <m:t>𝝀</m:t>
                        </m:r>
                      </m:e>
                      <m:sub>
                        <m:r>
                          <a:rPr lang="en-US" sz="2800" b="1" i="1" smtClean="0">
                            <a:solidFill>
                              <a:srgbClr val="FF0000"/>
                            </a:solidFill>
                            <a:latin typeface="Cambria Math" panose="02040503050406030204" pitchFamily="18" charset="0"/>
                          </a:rPr>
                          <m:t>𝒕</m:t>
                        </m:r>
                      </m:sub>
                      <m:sup>
                        <m:r>
                          <a:rPr lang="en-US" sz="2800" b="1" i="1" smtClean="0">
                            <a:solidFill>
                              <a:srgbClr val="FF0000"/>
                            </a:solidFill>
                            <a:latin typeface="Cambria Math" panose="02040503050406030204" pitchFamily="18" charset="0"/>
                          </a:rPr>
                          <m:t>𝟐</m:t>
                        </m:r>
                      </m:sup>
                    </m:sSubSup>
                    <m:r>
                      <a:rPr lang="en-US" sz="2800" b="1" i="1" smtClean="0">
                        <a:solidFill>
                          <a:srgbClr val="FF0000"/>
                        </a:solidFill>
                        <a:latin typeface="Cambria Math" panose="02040503050406030204" pitchFamily="18" charset="0"/>
                      </a:rPr>
                      <m:t>𝑰</m:t>
                    </m:r>
                    <m:r>
                      <a:rPr lang="en-US" sz="2800" b="1" i="0" smtClean="0">
                        <a:solidFill>
                          <a:srgbClr val="FF0000"/>
                        </a:solidFill>
                        <a:latin typeface="Cambria Math" panose="02040503050406030204" pitchFamily="18" charset="0"/>
                      </a:rPr>
                      <m:t>)=</m:t>
                    </m:r>
                    <m:r>
                      <a:rPr lang="en-US" sz="2800" b="1" i="1" smtClean="0">
                        <a:solidFill>
                          <a:srgbClr val="FF0000"/>
                        </a:solidFill>
                        <a:latin typeface="Cambria Math" panose="02040503050406030204" pitchFamily="18" charset="0"/>
                      </a:rPr>
                      <m:t>𝑵</m:t>
                    </m:r>
                    <m:r>
                      <a:rPr lang="en-US" sz="2800" b="1" i="1" smtClean="0">
                        <a:solidFill>
                          <a:srgbClr val="FF0000"/>
                        </a:solidFill>
                        <a:latin typeface="Cambria Math" panose="02040503050406030204" pitchFamily="18" charset="0"/>
                      </a:rPr>
                      <m:t>(</m:t>
                    </m:r>
                    <m:sSub>
                      <m:sSubPr>
                        <m:ctrlPr>
                          <a:rPr lang="en-US" sz="2800" b="1" i="1" smtClean="0">
                            <a:solidFill>
                              <a:srgbClr val="FF0000"/>
                            </a:solidFill>
                            <a:latin typeface="Cambria Math" panose="02040503050406030204" pitchFamily="18" charset="0"/>
                          </a:rPr>
                        </m:ctrlPr>
                      </m:sSubPr>
                      <m:e>
                        <m:r>
                          <a:rPr lang="en-US" sz="2800" b="1" i="1" smtClean="0">
                            <a:solidFill>
                              <a:srgbClr val="FF0000"/>
                            </a:solidFill>
                            <a:latin typeface="Cambria Math" panose="02040503050406030204" pitchFamily="18" charset="0"/>
                          </a:rPr>
                          <m:t>𝒙</m:t>
                        </m:r>
                      </m:e>
                      <m:sub>
                        <m:r>
                          <a:rPr lang="en-US" sz="2800" b="1" i="1" smtClean="0">
                            <a:solidFill>
                              <a:srgbClr val="FF0000"/>
                            </a:solidFill>
                            <a:latin typeface="Cambria Math" panose="02040503050406030204" pitchFamily="18" charset="0"/>
                          </a:rPr>
                          <m:t>𝒕</m:t>
                        </m:r>
                        <m:r>
                          <a:rPr lang="en-US" sz="2800" b="1" i="1" smtClean="0">
                            <a:solidFill>
                              <a:srgbClr val="FF0000"/>
                            </a:solidFill>
                            <a:latin typeface="Cambria Math" panose="02040503050406030204" pitchFamily="18" charset="0"/>
                          </a:rPr>
                          <m:t>−</m:t>
                        </m:r>
                        <m:r>
                          <a:rPr lang="en-US" sz="2800" b="1" i="1" smtClean="0">
                            <a:solidFill>
                              <a:srgbClr val="FF0000"/>
                            </a:solidFill>
                            <a:latin typeface="Cambria Math" panose="02040503050406030204" pitchFamily="18" charset="0"/>
                          </a:rPr>
                          <m:t>𝟏</m:t>
                        </m:r>
                      </m:sub>
                    </m:sSub>
                    <m:r>
                      <a:rPr lang="en-US" sz="2800" b="1" i="1" smtClean="0">
                        <a:solidFill>
                          <a:srgbClr val="FF0000"/>
                        </a:solidFill>
                        <a:latin typeface="Cambria Math" panose="02040503050406030204" pitchFamily="18" charset="0"/>
                      </a:rPr>
                      <m:t>|</m:t>
                    </m:r>
                    <m:r>
                      <m:rPr>
                        <m:nor/>
                      </m:rPr>
                      <a:rPr lang="en-US" sz="2800" b="1" dirty="0">
                        <a:solidFill>
                          <a:srgbClr val="FF0000"/>
                        </a:solidFill>
                        <a:latin typeface="Arial" panose="020B0604020202020204" pitchFamily="34" charset="0"/>
                        <a:cs typeface="Arial" panose="020B0604020202020204" pitchFamily="34" charset="0"/>
                      </a:rPr>
                      <m:t> </m:t>
                    </m:r>
                    <m:sSub>
                      <m:sSubPr>
                        <m:ctrlPr>
                          <a:rPr lang="en-US" sz="2800" b="1" i="1" smtClean="0">
                            <a:solidFill>
                              <a:srgbClr val="00B050"/>
                            </a:solidFill>
                            <a:latin typeface="Cambria Math" panose="02040503050406030204" pitchFamily="18" charset="0"/>
                          </a:rPr>
                        </m:ctrlPr>
                      </m:sSubPr>
                      <m:e>
                        <m:acc>
                          <m:accPr>
                            <m:chr m:val="̃"/>
                            <m:ctrlPr>
                              <a:rPr lang="en-US" sz="2800" b="1" i="1" smtClean="0">
                                <a:solidFill>
                                  <a:srgbClr val="00B050"/>
                                </a:solidFill>
                                <a:latin typeface="Cambria Math" panose="02040503050406030204" pitchFamily="18" charset="0"/>
                              </a:rPr>
                            </m:ctrlPr>
                          </m:accPr>
                          <m:e>
                            <m:r>
                              <a:rPr lang="en-US" sz="2800" b="1" i="1" smtClean="0">
                                <a:solidFill>
                                  <a:srgbClr val="00B050"/>
                                </a:solidFill>
                                <a:latin typeface="Cambria Math" panose="02040503050406030204" pitchFamily="18" charset="0"/>
                                <a:ea typeface="Cambria Math" panose="02040503050406030204" pitchFamily="18" charset="0"/>
                              </a:rPr>
                              <m:t>𝝁</m:t>
                            </m:r>
                          </m:e>
                        </m:acc>
                      </m:e>
                      <m:sub>
                        <m:r>
                          <a:rPr lang="en-US" sz="2800" b="1" i="1" smtClean="0">
                            <a:solidFill>
                              <a:srgbClr val="00B050"/>
                            </a:solidFill>
                            <a:latin typeface="Cambria Math" panose="02040503050406030204" pitchFamily="18" charset="0"/>
                          </a:rPr>
                          <m:t>𝒕</m:t>
                        </m:r>
                      </m:sub>
                    </m:sSub>
                    <m:d>
                      <m:dPr>
                        <m:ctrlPr>
                          <a:rPr lang="en-US" sz="2800" b="1" i="1" smtClean="0">
                            <a:solidFill>
                              <a:srgbClr val="00B050"/>
                            </a:solidFill>
                            <a:latin typeface="Cambria Math" panose="02040503050406030204" pitchFamily="18" charset="0"/>
                          </a:rPr>
                        </m:ctrlPr>
                      </m:dPr>
                      <m:e>
                        <m:sSub>
                          <m:sSubPr>
                            <m:ctrlPr>
                              <a:rPr lang="en-US" sz="2800" b="1" i="1" smtClean="0">
                                <a:solidFill>
                                  <a:srgbClr val="00B050"/>
                                </a:solidFill>
                                <a:latin typeface="Cambria Math" panose="02040503050406030204" pitchFamily="18" charset="0"/>
                              </a:rPr>
                            </m:ctrlPr>
                          </m:sSubPr>
                          <m:e>
                            <m:r>
                              <a:rPr lang="en-US" sz="2800" b="1" i="1" smtClean="0">
                                <a:solidFill>
                                  <a:srgbClr val="00B050"/>
                                </a:solidFill>
                                <a:latin typeface="Cambria Math" panose="02040503050406030204" pitchFamily="18" charset="0"/>
                              </a:rPr>
                              <m:t>𝒙</m:t>
                            </m:r>
                          </m:e>
                          <m:sub>
                            <m:r>
                              <a:rPr lang="en-US" sz="2800" b="1" i="1" smtClean="0">
                                <a:solidFill>
                                  <a:srgbClr val="00B050"/>
                                </a:solidFill>
                                <a:latin typeface="Cambria Math" panose="02040503050406030204" pitchFamily="18" charset="0"/>
                              </a:rPr>
                              <m:t>𝒕</m:t>
                            </m:r>
                          </m:sub>
                        </m:sSub>
                        <m:r>
                          <a:rPr lang="en-US" sz="2800" b="1" i="1" smtClean="0">
                            <a:solidFill>
                              <a:srgbClr val="00B050"/>
                            </a:solidFill>
                            <a:latin typeface="Cambria Math" panose="02040503050406030204" pitchFamily="18" charset="0"/>
                          </a:rPr>
                          <m:t>, </m:t>
                        </m:r>
                        <m:sSub>
                          <m:sSubPr>
                            <m:ctrlPr>
                              <a:rPr lang="en-US" sz="2800" b="1" i="1" smtClean="0">
                                <a:solidFill>
                                  <a:srgbClr val="00B050"/>
                                </a:solidFill>
                                <a:latin typeface="Cambria Math" panose="02040503050406030204" pitchFamily="18" charset="0"/>
                              </a:rPr>
                            </m:ctrlPr>
                          </m:sSubPr>
                          <m:e>
                            <m:r>
                              <a:rPr lang="en-US" sz="2800" b="1" i="1" smtClean="0">
                                <a:solidFill>
                                  <a:srgbClr val="00B050"/>
                                </a:solidFill>
                                <a:latin typeface="Cambria Math" panose="02040503050406030204" pitchFamily="18" charset="0"/>
                              </a:rPr>
                              <m:t>𝒙</m:t>
                            </m:r>
                          </m:e>
                          <m:sub>
                            <m:r>
                              <a:rPr lang="en-US" sz="2800" b="1" i="1" smtClean="0">
                                <a:solidFill>
                                  <a:srgbClr val="00B050"/>
                                </a:solidFill>
                                <a:latin typeface="Cambria Math" panose="02040503050406030204" pitchFamily="18" charset="0"/>
                              </a:rPr>
                              <m:t>𝟎</m:t>
                            </m:r>
                          </m:sub>
                        </m:sSub>
                      </m:e>
                    </m:d>
                    <m:r>
                      <a:rPr lang="en-US" sz="2800" b="1" i="1" smtClean="0">
                        <a:solidFill>
                          <a:srgbClr val="FF0000"/>
                        </a:solidFill>
                        <a:latin typeface="Cambria Math" panose="02040503050406030204" pitchFamily="18" charset="0"/>
                      </a:rPr>
                      <m:t>,</m:t>
                    </m:r>
                    <m:sSub>
                      <m:sSubPr>
                        <m:ctrlPr>
                          <a:rPr lang="en-US" sz="2800" b="1" i="1" smtClean="0">
                            <a:solidFill>
                              <a:srgbClr val="00B050"/>
                            </a:solidFill>
                            <a:latin typeface="Cambria Math" panose="02040503050406030204" pitchFamily="18" charset="0"/>
                          </a:rPr>
                        </m:ctrlPr>
                      </m:sSubPr>
                      <m:e>
                        <m:acc>
                          <m:accPr>
                            <m:chr m:val="̃"/>
                            <m:ctrlPr>
                              <a:rPr lang="en-US" sz="2800" b="1" i="1" smtClean="0">
                                <a:solidFill>
                                  <a:srgbClr val="00B050"/>
                                </a:solidFill>
                                <a:latin typeface="Cambria Math" panose="02040503050406030204" pitchFamily="18" charset="0"/>
                              </a:rPr>
                            </m:ctrlPr>
                          </m:accPr>
                          <m:e>
                            <m:r>
                              <a:rPr lang="en-US" sz="2800" b="1" i="1" smtClean="0">
                                <a:solidFill>
                                  <a:srgbClr val="00B050"/>
                                </a:solidFill>
                                <a:latin typeface="Cambria Math" panose="02040503050406030204" pitchFamily="18" charset="0"/>
                                <a:ea typeface="Cambria Math" panose="02040503050406030204" pitchFamily="18" charset="0"/>
                              </a:rPr>
                              <m:t>𝜷</m:t>
                            </m:r>
                          </m:e>
                        </m:acc>
                      </m:e>
                      <m:sub>
                        <m:r>
                          <a:rPr lang="en-US" sz="2800" b="1" i="1" smtClean="0">
                            <a:solidFill>
                              <a:srgbClr val="00B050"/>
                            </a:solidFill>
                            <a:latin typeface="Cambria Math" panose="02040503050406030204" pitchFamily="18" charset="0"/>
                          </a:rPr>
                          <m:t>𝒕</m:t>
                        </m:r>
                      </m:sub>
                    </m:sSub>
                    <m:r>
                      <a:rPr lang="en-US" sz="2800" b="1" i="1" smtClean="0">
                        <a:solidFill>
                          <a:srgbClr val="00B050"/>
                        </a:solidFill>
                        <a:latin typeface="Cambria Math" panose="02040503050406030204" pitchFamily="18" charset="0"/>
                      </a:rPr>
                      <m:t>𝑰</m:t>
                    </m:r>
                    <m:r>
                      <a:rPr lang="en-US" sz="2800" b="1" i="1" smtClean="0">
                        <a:solidFill>
                          <a:srgbClr val="00B050"/>
                        </a:solidFill>
                        <a:latin typeface="Cambria Math" panose="02040503050406030204" pitchFamily="18" charset="0"/>
                      </a:rPr>
                      <m:t>)</m:t>
                    </m:r>
                  </m:oMath>
                </a14:m>
                <a:endParaRPr lang="en-US" sz="2800" b="1" dirty="0">
                  <a:solidFill>
                    <a:srgbClr val="00B050"/>
                  </a:solidFill>
                  <a:latin typeface="Arial" panose="020B0604020202020204" pitchFamily="34" charset="0"/>
                  <a:cs typeface="Arial" panose="020B0604020202020204" pitchFamily="34" charset="0"/>
                </a:endParaRPr>
              </a:p>
            </p:txBody>
          </p:sp>
        </mc:Choice>
        <mc:Fallback>
          <p:sp>
            <p:nvSpPr>
              <p:cNvPr id="12" name="TextBox 11">
                <a:extLst>
                  <a:ext uri="{FF2B5EF4-FFF2-40B4-BE49-F238E27FC236}">
                    <a16:creationId xmlns:a16="http://schemas.microsoft.com/office/drawing/2014/main" id="{37026C38-2699-0C50-7A00-82F0934D9EDE}"/>
                  </a:ext>
                </a:extLst>
              </p:cNvPr>
              <p:cNvSpPr txBox="1">
                <a:spLocks noRot="1" noChangeAspect="1" noMove="1" noResize="1" noEditPoints="1" noAdjustHandles="1" noChangeArrowheads="1" noChangeShapeType="1" noTextEdit="1"/>
              </p:cNvSpPr>
              <p:nvPr/>
            </p:nvSpPr>
            <p:spPr>
              <a:xfrm>
                <a:off x="983971" y="5179025"/>
                <a:ext cx="10759108" cy="542521"/>
              </a:xfrm>
              <a:prstGeom prst="rect">
                <a:avLst/>
              </a:prstGeom>
              <a:blipFill>
                <a:blip r:embed="rId6"/>
                <a:stretch>
                  <a:fillRect/>
                </a:stretch>
              </a:blipFill>
            </p:spPr>
            <p:txBody>
              <a:bodyPr/>
              <a:lstStyle/>
              <a:p>
                <a:r>
                  <a:rPr lang="en-US">
                    <a:noFill/>
                  </a:rPr>
                  <a:t> </a:t>
                </a:r>
              </a:p>
            </p:txBody>
          </p:sp>
        </mc:Fallback>
      </mc:AlternateContent>
      <p:sp>
        <p:nvSpPr>
          <p:cNvPr id="14" name="TextBox 13">
            <a:extLst>
              <a:ext uri="{FF2B5EF4-FFF2-40B4-BE49-F238E27FC236}">
                <a16:creationId xmlns:a16="http://schemas.microsoft.com/office/drawing/2014/main" id="{469764F6-2BA8-D4CC-F2F1-A92F338B6053}"/>
              </a:ext>
            </a:extLst>
          </p:cNvPr>
          <p:cNvSpPr txBox="1"/>
          <p:nvPr/>
        </p:nvSpPr>
        <p:spPr>
          <a:xfrm>
            <a:off x="568310" y="5975363"/>
            <a:ext cx="12755095" cy="830997"/>
          </a:xfrm>
          <a:prstGeom prst="rect">
            <a:avLst/>
          </a:prstGeom>
          <a:noFill/>
        </p:spPr>
        <p:txBody>
          <a:bodyPr wrap="square">
            <a:spAutoFit/>
          </a:bodyPr>
          <a:lstStyle/>
          <a:p>
            <a:r>
              <a:rPr lang="en-US" sz="2400" dirty="0"/>
              <a:t>Bo et al. 2022.ANALYTIC-DPM: AN ANALYTIC ESTIMATE OF THE OPTIMAL REVERSE VARIANCE</a:t>
            </a:r>
          </a:p>
          <a:p>
            <a:r>
              <a:rPr lang="en-US" sz="2400" dirty="0"/>
              <a:t> IN DIFFUSION PROBABILISTIC MODELS</a:t>
            </a:r>
          </a:p>
        </p:txBody>
      </p:sp>
      <p:sp>
        <p:nvSpPr>
          <p:cNvPr id="16" name="TextBox 15">
            <a:extLst>
              <a:ext uri="{FF2B5EF4-FFF2-40B4-BE49-F238E27FC236}">
                <a16:creationId xmlns:a16="http://schemas.microsoft.com/office/drawing/2014/main" id="{96458B99-BB18-D721-2B5D-AD59734E0626}"/>
              </a:ext>
            </a:extLst>
          </p:cNvPr>
          <p:cNvSpPr txBox="1"/>
          <p:nvPr/>
        </p:nvSpPr>
        <p:spPr>
          <a:xfrm>
            <a:off x="6221894" y="2322580"/>
            <a:ext cx="6661702" cy="461665"/>
          </a:xfrm>
          <a:prstGeom prst="rect">
            <a:avLst/>
          </a:prstGeom>
          <a:noFill/>
        </p:spPr>
        <p:txBody>
          <a:bodyPr wrap="square">
            <a:spAutoFit/>
          </a:bodyPr>
          <a:lstStyle/>
          <a:p>
            <a:r>
              <a:rPr lang="en-US" sz="2400" b="1" dirty="0">
                <a:solidFill>
                  <a:srgbClr val="00B050"/>
                </a:solidFill>
              </a:rPr>
              <a:t>Parameters in Forward Diffusion Process</a:t>
            </a:r>
          </a:p>
        </p:txBody>
      </p:sp>
      <p:cxnSp>
        <p:nvCxnSpPr>
          <p:cNvPr id="18" name="Straight Arrow Connector 17">
            <a:extLst>
              <a:ext uri="{FF2B5EF4-FFF2-40B4-BE49-F238E27FC236}">
                <a16:creationId xmlns:a16="http://schemas.microsoft.com/office/drawing/2014/main" id="{C569FE2A-00C3-869B-6CF2-BAF310208658}"/>
              </a:ext>
            </a:extLst>
          </p:cNvPr>
          <p:cNvCxnSpPr/>
          <p:nvPr/>
        </p:nvCxnSpPr>
        <p:spPr>
          <a:xfrm>
            <a:off x="5257800" y="2441249"/>
            <a:ext cx="964094" cy="11864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269653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FF115A2-48A1-57CC-14F8-F135B01DFADE}"/>
              </a:ext>
            </a:extLst>
          </p:cNvPr>
          <p:cNvSpPr txBox="1"/>
          <p:nvPr/>
        </p:nvSpPr>
        <p:spPr>
          <a:xfrm>
            <a:off x="1179030" y="974150"/>
            <a:ext cx="3806687" cy="738664"/>
          </a:xfrm>
          <a:prstGeom prst="rect">
            <a:avLst/>
          </a:prstGeom>
          <a:noFill/>
        </p:spPr>
        <p:txBody>
          <a:bodyPr wrap="square" rtlCol="0">
            <a:spAutoFit/>
          </a:bodyPr>
          <a:lstStyle/>
          <a:p>
            <a:r>
              <a:rPr lang="en-US" sz="2400" dirty="0">
                <a:latin typeface="Arial" panose="020B0604020202020204" pitchFamily="34" charset="0"/>
                <a:cs typeface="Arial" panose="020B0604020202020204" pitchFamily="34" charset="0"/>
              </a:rPr>
              <a:t>we first show that</a:t>
            </a:r>
          </a:p>
          <a:p>
            <a:endParaRPr lang="en-US"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443285DF-DE1C-A8A3-CF40-8EB5FA595430}"/>
                  </a:ext>
                </a:extLst>
              </p:cNvPr>
              <p:cNvSpPr txBox="1"/>
              <p:nvPr/>
            </p:nvSpPr>
            <p:spPr>
              <a:xfrm>
                <a:off x="-808797" y="1430201"/>
                <a:ext cx="6639338" cy="100168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000" b="0" i="1" smtClean="0">
                              <a:latin typeface="Cambria Math" panose="02040503050406030204" pitchFamily="18" charset="0"/>
                            </a:rPr>
                          </m:ctrlPr>
                        </m:fPr>
                        <m:num>
                          <m:rad>
                            <m:radPr>
                              <m:degHide m:val="on"/>
                              <m:ctrlPr>
                                <a:rPr lang="en-US" sz="2000" b="0" i="1" smtClean="0">
                                  <a:latin typeface="Cambria Math" panose="02040503050406030204" pitchFamily="18" charset="0"/>
                                </a:rPr>
                              </m:ctrlPr>
                            </m:radPr>
                            <m:deg/>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𝛼</m:t>
                                  </m:r>
                                </m:e>
                                <m:sub>
                                  <m:r>
                                    <a:rPr lang="en-US" sz="2000" b="0" i="1" smtClean="0">
                                      <a:latin typeface="Cambria Math" panose="02040503050406030204" pitchFamily="18" charset="0"/>
                                    </a:rPr>
                                    <m:t>𝑡</m:t>
                                  </m:r>
                                </m:sub>
                              </m:sSub>
                            </m:e>
                          </m:rad>
                          <m:d>
                            <m:dPr>
                              <m:ctrlPr>
                                <a:rPr lang="en-US" sz="2000" b="0" i="1" smtClean="0">
                                  <a:latin typeface="Cambria Math" panose="02040503050406030204" pitchFamily="18" charset="0"/>
                                </a:rPr>
                              </m:ctrlPr>
                            </m:dPr>
                            <m:e>
                              <m:r>
                                <a:rPr lang="en-US" sz="2000" b="0" i="1" smtClean="0">
                                  <a:latin typeface="Cambria Math" panose="02040503050406030204" pitchFamily="18" charset="0"/>
                                </a:rPr>
                                <m:t>1−</m:t>
                              </m:r>
                              <m:sSub>
                                <m:sSubPr>
                                  <m:ctrlPr>
                                    <a:rPr lang="en-US" sz="2000" b="0" i="1" smtClean="0">
                                      <a:latin typeface="Cambria Math" panose="02040503050406030204" pitchFamily="18" charset="0"/>
                                    </a:rPr>
                                  </m:ctrlPr>
                                </m:sSubPr>
                                <m:e>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ea typeface="Cambria Math" panose="02040503050406030204" pitchFamily="18" charset="0"/>
                                        </a:rPr>
                                        <m:t>𝛼</m:t>
                                      </m:r>
                                    </m:e>
                                  </m:acc>
                                </m:e>
                                <m:sub>
                                  <m:r>
                                    <a:rPr lang="en-US" sz="2000" b="0" i="1" smtClean="0">
                                      <a:latin typeface="Cambria Math" panose="02040503050406030204" pitchFamily="18" charset="0"/>
                                    </a:rPr>
                                    <m:t>𝑡</m:t>
                                  </m:r>
                                  <m:r>
                                    <a:rPr lang="en-US" sz="2000" b="0" i="1" smtClean="0">
                                      <a:latin typeface="Cambria Math" panose="02040503050406030204" pitchFamily="18" charset="0"/>
                                    </a:rPr>
                                    <m:t>−1</m:t>
                                  </m:r>
                                </m:sub>
                              </m:sSub>
                            </m:e>
                          </m:d>
                        </m:num>
                        <m:den>
                          <m:r>
                            <a:rPr lang="en-US" sz="2000" b="0" i="1" smtClean="0">
                              <a:latin typeface="Cambria Math" panose="02040503050406030204" pitchFamily="18" charset="0"/>
                            </a:rPr>
                            <m:t>1−</m:t>
                          </m:r>
                          <m:sSub>
                            <m:sSubPr>
                              <m:ctrlPr>
                                <a:rPr lang="en-US" sz="2000" b="0" i="1" smtClean="0">
                                  <a:latin typeface="Cambria Math" panose="02040503050406030204" pitchFamily="18" charset="0"/>
                                </a:rPr>
                              </m:ctrlPr>
                            </m:sSubPr>
                            <m:e>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ea typeface="Cambria Math" panose="02040503050406030204" pitchFamily="18" charset="0"/>
                                    </a:rPr>
                                    <m:t>𝛼</m:t>
                                  </m:r>
                                </m:e>
                              </m:acc>
                            </m:e>
                            <m:sub>
                              <m:r>
                                <a:rPr lang="en-US" sz="2000" b="0" i="1" smtClean="0">
                                  <a:latin typeface="Cambria Math" panose="02040503050406030204" pitchFamily="18" charset="0"/>
                                </a:rPr>
                                <m:t>𝑡</m:t>
                              </m:r>
                            </m:sub>
                          </m:sSub>
                        </m:den>
                      </m:f>
                      <m:r>
                        <a:rPr lang="en-US" sz="2000" b="0" i="1" smtClean="0">
                          <a:latin typeface="Cambria Math" panose="02040503050406030204" pitchFamily="18" charset="0"/>
                        </a:rPr>
                        <m:t>=</m:t>
                      </m:r>
                      <m:rad>
                        <m:radPr>
                          <m:degHide m:val="on"/>
                          <m:ctrlPr>
                            <a:rPr lang="en-US" sz="2000" b="0" i="1" smtClean="0">
                              <a:latin typeface="Cambria Math" panose="02040503050406030204" pitchFamily="18" charset="0"/>
                            </a:rPr>
                          </m:ctrlPr>
                        </m:radPr>
                        <m:deg/>
                        <m:e>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ea typeface="Cambria Math" panose="02040503050406030204" pitchFamily="18" charset="0"/>
                                        </a:rPr>
                                        <m:t>𝛽</m:t>
                                      </m:r>
                                    </m:e>
                                  </m:acc>
                                </m:e>
                                <m:sub>
                                  <m:r>
                                    <a:rPr lang="en-US" sz="2000" b="0" i="1" smtClean="0">
                                      <a:latin typeface="Cambria Math" panose="02040503050406030204" pitchFamily="18" charset="0"/>
                                    </a:rPr>
                                    <m:t>𝑡</m:t>
                                  </m:r>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Sup>
                                <m:sSubSupPr>
                                  <m:ctrlPr>
                                    <a:rPr lang="en-US" sz="2000" b="0" i="1" smtClean="0">
                                      <a:latin typeface="Cambria Math" panose="02040503050406030204" pitchFamily="18" charset="0"/>
                                    </a:rPr>
                                  </m:ctrlPr>
                                </m:sSubSupPr>
                                <m:e>
                                  <m:r>
                                    <a:rPr lang="en-US" sz="2000" b="0" i="1" smtClean="0">
                                      <a:latin typeface="Cambria Math" panose="02040503050406030204" pitchFamily="18" charset="0"/>
                                      <a:ea typeface="Cambria Math" panose="02040503050406030204" pitchFamily="18" charset="0"/>
                                    </a:rPr>
                                    <m:t>𝜆</m:t>
                                  </m:r>
                                </m:e>
                                <m:sub>
                                  <m:r>
                                    <a:rPr lang="en-US" sz="2000" b="0" i="1" smtClean="0">
                                      <a:latin typeface="Cambria Math" panose="02040503050406030204" pitchFamily="18" charset="0"/>
                                    </a:rPr>
                                    <m:t>𝑡</m:t>
                                  </m:r>
                                </m:sub>
                                <m:sup>
                                  <m:r>
                                    <a:rPr lang="en-US" sz="2000" b="0" i="1" smtClean="0">
                                      <a:latin typeface="Cambria Math" panose="02040503050406030204" pitchFamily="18" charset="0"/>
                                    </a:rPr>
                                    <m:t>2</m:t>
                                  </m:r>
                                </m:sup>
                              </m:sSubSup>
                            </m:num>
                            <m:den>
                              <m:sSub>
                                <m:sSubPr>
                                  <m:ctrlPr>
                                    <a:rPr lang="en-US" sz="2000" b="0" i="1" smtClean="0">
                                      <a:latin typeface="Cambria Math" panose="02040503050406030204" pitchFamily="18" charset="0"/>
                                    </a:rPr>
                                  </m:ctrlPr>
                                </m:sSubPr>
                                <m:e>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ea typeface="Cambria Math" panose="02040503050406030204" pitchFamily="18" charset="0"/>
                                        </a:rPr>
                                        <m:t>𝛽</m:t>
                                      </m:r>
                                    </m:e>
                                  </m:acc>
                                </m:e>
                                <m:sub>
                                  <m:r>
                                    <a:rPr lang="en-US" sz="2000" b="0" i="1" smtClean="0">
                                      <a:latin typeface="Cambria Math" panose="02040503050406030204" pitchFamily="18" charset="0"/>
                                    </a:rPr>
                                    <m:t>𝑡</m:t>
                                  </m:r>
                                </m:sub>
                              </m:sSub>
                            </m:den>
                          </m:f>
                          <m:r>
                            <a:rPr lang="en-US" sz="2000" b="0" i="1" smtClean="0">
                              <a:latin typeface="Cambria Math" panose="02040503050406030204" pitchFamily="18" charset="0"/>
                            </a:rPr>
                            <m:t>.</m:t>
                          </m:r>
                        </m:e>
                      </m:rad>
                    </m:oMath>
                  </m:oMathPara>
                </a14:m>
                <a:endParaRPr lang="en-US" sz="2000" dirty="0"/>
              </a:p>
            </p:txBody>
          </p:sp>
        </mc:Choice>
        <mc:Fallback xmlns="">
          <p:sp>
            <p:nvSpPr>
              <p:cNvPr id="8" name="TextBox 7">
                <a:extLst>
                  <a:ext uri="{FF2B5EF4-FFF2-40B4-BE49-F238E27FC236}">
                    <a16:creationId xmlns:a16="http://schemas.microsoft.com/office/drawing/2014/main" id="{443285DF-DE1C-A8A3-CF40-8EB5FA595430}"/>
                  </a:ext>
                </a:extLst>
              </p:cNvPr>
              <p:cNvSpPr txBox="1">
                <a:spLocks noRot="1" noChangeAspect="1" noMove="1" noResize="1" noEditPoints="1" noAdjustHandles="1" noChangeArrowheads="1" noChangeShapeType="1" noTextEdit="1"/>
              </p:cNvSpPr>
              <p:nvPr/>
            </p:nvSpPr>
            <p:spPr>
              <a:xfrm>
                <a:off x="-808797" y="1430201"/>
                <a:ext cx="6639338" cy="1001684"/>
              </a:xfrm>
              <a:prstGeom prst="rect">
                <a:avLst/>
              </a:prstGeom>
              <a:blipFill>
                <a:blip r:embed="rId2"/>
                <a:stretch>
                  <a:fillRect/>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757FAD82-2F7B-E604-3B9B-D397F017688B}"/>
              </a:ext>
            </a:extLst>
          </p:cNvPr>
          <p:cNvSpPr txBox="1"/>
          <p:nvPr/>
        </p:nvSpPr>
        <p:spPr>
          <a:xfrm>
            <a:off x="750403" y="2296884"/>
            <a:ext cx="8691770" cy="461665"/>
          </a:xfrm>
          <a:prstGeom prst="rect">
            <a:avLst/>
          </a:prstGeom>
          <a:noFill/>
        </p:spPr>
        <p:txBody>
          <a:bodyPr wrap="square" rtlCol="0">
            <a:spAutoFit/>
          </a:bodyPr>
          <a:lstStyle/>
          <a:p>
            <a:r>
              <a:rPr lang="en-US" sz="2400" dirty="0">
                <a:latin typeface="Arial" panose="020B0604020202020204" pitchFamily="34" charset="0"/>
                <a:cs typeface="Arial" panose="020B0604020202020204" pitchFamily="34" charset="0"/>
              </a:rPr>
              <a:t>Using equation (3) yields</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7FD324F-AD28-576C-FC4B-E23F7326C59C}"/>
                  </a:ext>
                </a:extLst>
              </p:cNvPr>
              <p:cNvSpPr txBox="1"/>
              <p:nvPr/>
            </p:nvSpPr>
            <p:spPr>
              <a:xfrm>
                <a:off x="-808797" y="2977338"/>
                <a:ext cx="10444783" cy="123142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ad>
                        <m:radPr>
                          <m:degHide m:val="on"/>
                          <m:ctrlPr>
                            <a:rPr lang="en-US" sz="2400" b="0" i="1" smtClean="0">
                              <a:solidFill>
                                <a:srgbClr val="00B050"/>
                              </a:solidFill>
                              <a:latin typeface="Cambria Math" panose="02040503050406030204" pitchFamily="18" charset="0"/>
                            </a:rPr>
                          </m:ctrlPr>
                        </m:radPr>
                        <m:deg/>
                        <m:e>
                          <m:f>
                            <m:fPr>
                              <m:ctrlPr>
                                <a:rPr lang="en-US" sz="2400" b="0" i="1" smtClean="0">
                                  <a:solidFill>
                                    <a:srgbClr val="00B050"/>
                                  </a:solidFill>
                                  <a:latin typeface="Cambria Math" panose="02040503050406030204" pitchFamily="18" charset="0"/>
                                </a:rPr>
                              </m:ctrlPr>
                            </m:fPr>
                            <m:num>
                              <m:sSub>
                                <m:sSubPr>
                                  <m:ctrlPr>
                                    <a:rPr lang="en-US" sz="2400" b="0" i="1" smtClean="0">
                                      <a:solidFill>
                                        <a:srgbClr val="00B050"/>
                                      </a:solidFill>
                                      <a:latin typeface="Cambria Math" panose="02040503050406030204" pitchFamily="18" charset="0"/>
                                    </a:rPr>
                                  </m:ctrlPr>
                                </m:sSubPr>
                                <m:e>
                                  <m:acc>
                                    <m:accPr>
                                      <m:chr m:val="̅"/>
                                      <m:ctrlPr>
                                        <a:rPr lang="en-US" sz="2400" b="0" i="1" smtClean="0">
                                          <a:solidFill>
                                            <a:srgbClr val="00B050"/>
                                          </a:solidFill>
                                          <a:latin typeface="Cambria Math" panose="02040503050406030204" pitchFamily="18" charset="0"/>
                                        </a:rPr>
                                      </m:ctrlPr>
                                    </m:accPr>
                                    <m:e>
                                      <m:r>
                                        <a:rPr lang="en-US" sz="2400" b="0" i="1" smtClean="0">
                                          <a:solidFill>
                                            <a:srgbClr val="00B050"/>
                                          </a:solidFill>
                                          <a:latin typeface="Cambria Math" panose="02040503050406030204" pitchFamily="18" charset="0"/>
                                          <a:ea typeface="Cambria Math" panose="02040503050406030204" pitchFamily="18" charset="0"/>
                                        </a:rPr>
                                        <m:t>𝛽</m:t>
                                      </m:r>
                                    </m:e>
                                  </m:acc>
                                </m:e>
                                <m:sub>
                                  <m:r>
                                    <a:rPr lang="en-US" sz="2400" b="0" i="1" smtClean="0">
                                      <a:solidFill>
                                        <a:srgbClr val="00B050"/>
                                      </a:solidFill>
                                      <a:latin typeface="Cambria Math" panose="02040503050406030204" pitchFamily="18" charset="0"/>
                                    </a:rPr>
                                    <m:t>𝑡</m:t>
                                  </m:r>
                                  <m:r>
                                    <a:rPr lang="en-US" sz="2400" b="0" i="1" smtClean="0">
                                      <a:solidFill>
                                        <a:srgbClr val="00B050"/>
                                      </a:solidFill>
                                      <a:latin typeface="Cambria Math" panose="02040503050406030204" pitchFamily="18" charset="0"/>
                                    </a:rPr>
                                    <m:t>−1</m:t>
                                  </m:r>
                                </m:sub>
                              </m:sSub>
                              <m:r>
                                <a:rPr lang="en-US" sz="2400" b="0" i="1" smtClean="0">
                                  <a:solidFill>
                                    <a:srgbClr val="00B050"/>
                                  </a:solidFill>
                                  <a:latin typeface="Cambria Math" panose="02040503050406030204" pitchFamily="18" charset="0"/>
                                </a:rPr>
                                <m:t>−</m:t>
                              </m:r>
                              <m:sSubSup>
                                <m:sSubSupPr>
                                  <m:ctrlPr>
                                    <a:rPr lang="en-US" sz="2400" b="0" i="1" smtClean="0">
                                      <a:solidFill>
                                        <a:srgbClr val="00B050"/>
                                      </a:solidFill>
                                      <a:latin typeface="Cambria Math" panose="02040503050406030204" pitchFamily="18" charset="0"/>
                                    </a:rPr>
                                  </m:ctrlPr>
                                </m:sSubSupPr>
                                <m:e>
                                  <m:r>
                                    <a:rPr lang="en-US" sz="2400" b="0" i="1" smtClean="0">
                                      <a:solidFill>
                                        <a:srgbClr val="00B050"/>
                                      </a:solidFill>
                                      <a:latin typeface="Cambria Math" panose="02040503050406030204" pitchFamily="18" charset="0"/>
                                      <a:ea typeface="Cambria Math" panose="02040503050406030204" pitchFamily="18" charset="0"/>
                                    </a:rPr>
                                    <m:t>𝜆</m:t>
                                  </m:r>
                                </m:e>
                                <m:sub>
                                  <m:r>
                                    <a:rPr lang="en-US" sz="2400" b="0" i="1" smtClean="0">
                                      <a:solidFill>
                                        <a:srgbClr val="00B050"/>
                                      </a:solidFill>
                                      <a:latin typeface="Cambria Math" panose="02040503050406030204" pitchFamily="18" charset="0"/>
                                    </a:rPr>
                                    <m:t>𝑡</m:t>
                                  </m:r>
                                </m:sub>
                                <m:sup>
                                  <m:r>
                                    <a:rPr lang="en-US" sz="2400" b="0" i="1" smtClean="0">
                                      <a:solidFill>
                                        <a:srgbClr val="00B050"/>
                                      </a:solidFill>
                                      <a:latin typeface="Cambria Math" panose="02040503050406030204" pitchFamily="18" charset="0"/>
                                    </a:rPr>
                                    <m:t>2</m:t>
                                  </m:r>
                                </m:sup>
                              </m:sSubSup>
                            </m:num>
                            <m:den>
                              <m:sSub>
                                <m:sSubPr>
                                  <m:ctrlPr>
                                    <a:rPr lang="en-US" sz="2400" b="0" i="1" smtClean="0">
                                      <a:solidFill>
                                        <a:srgbClr val="00B050"/>
                                      </a:solidFill>
                                      <a:latin typeface="Cambria Math" panose="02040503050406030204" pitchFamily="18" charset="0"/>
                                    </a:rPr>
                                  </m:ctrlPr>
                                </m:sSubPr>
                                <m:e>
                                  <m:acc>
                                    <m:accPr>
                                      <m:chr m:val="̅"/>
                                      <m:ctrlPr>
                                        <a:rPr lang="en-US" sz="2400" b="0" i="1" smtClean="0">
                                          <a:solidFill>
                                            <a:srgbClr val="00B050"/>
                                          </a:solidFill>
                                          <a:latin typeface="Cambria Math" panose="02040503050406030204" pitchFamily="18" charset="0"/>
                                        </a:rPr>
                                      </m:ctrlPr>
                                    </m:accPr>
                                    <m:e>
                                      <m:r>
                                        <a:rPr lang="en-US" sz="2400" b="0" i="1" smtClean="0">
                                          <a:solidFill>
                                            <a:srgbClr val="00B050"/>
                                          </a:solidFill>
                                          <a:latin typeface="Cambria Math" panose="02040503050406030204" pitchFamily="18" charset="0"/>
                                          <a:ea typeface="Cambria Math" panose="02040503050406030204" pitchFamily="18" charset="0"/>
                                        </a:rPr>
                                        <m:t>𝛽</m:t>
                                      </m:r>
                                    </m:e>
                                  </m:acc>
                                </m:e>
                                <m:sub>
                                  <m:r>
                                    <a:rPr lang="en-US" sz="2400" b="0" i="1" smtClean="0">
                                      <a:solidFill>
                                        <a:srgbClr val="00B050"/>
                                      </a:solidFill>
                                      <a:latin typeface="Cambria Math" panose="02040503050406030204" pitchFamily="18" charset="0"/>
                                    </a:rPr>
                                    <m:t>𝑡</m:t>
                                  </m:r>
                                </m:sub>
                              </m:sSub>
                            </m:den>
                          </m:f>
                          <m:r>
                            <a:rPr lang="en-US" sz="2400" b="0" i="1" smtClean="0">
                              <a:solidFill>
                                <a:srgbClr val="00B050"/>
                              </a:solidFill>
                              <a:latin typeface="Cambria Math" panose="02040503050406030204" pitchFamily="18" charset="0"/>
                            </a:rPr>
                            <m:t>.</m:t>
                          </m:r>
                        </m:e>
                      </m:rad>
                      <m:r>
                        <a:rPr lang="en-US" sz="2400" b="0" i="1" smtClean="0">
                          <a:latin typeface="Cambria Math" panose="02040503050406030204" pitchFamily="18" charset="0"/>
                        </a:rPr>
                        <m:t>=</m:t>
                      </m:r>
                      <m:rad>
                        <m:radPr>
                          <m:degHide m:val="on"/>
                          <m:ctrlPr>
                            <a:rPr lang="en-US" sz="2400" b="0" i="1" smtClean="0">
                              <a:latin typeface="Cambria Math" panose="02040503050406030204" pitchFamily="18" charset="0"/>
                            </a:rPr>
                          </m:ctrlPr>
                        </m:radPr>
                        <m:deg/>
                        <m:e>
                          <m:sSub>
                            <m:sSubPr>
                              <m:ctrlPr>
                                <a:rPr lang="en-US" sz="2400" b="0" i="1" smtClean="0">
                                  <a:latin typeface="Cambria Math" panose="02040503050406030204" pitchFamily="18" charset="0"/>
                                </a:rPr>
                              </m:ctrlPr>
                            </m:sSubPr>
                            <m:e>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ea typeface="Cambria Math" panose="02040503050406030204" pitchFamily="18" charset="0"/>
                                    </a:rPr>
                                    <m:t>𝛽</m:t>
                                  </m:r>
                                </m:e>
                              </m:acc>
                            </m:e>
                            <m:sub>
                              <m:r>
                                <a:rPr lang="en-US" sz="2400" b="0" i="1" smtClean="0">
                                  <a:latin typeface="Cambria Math" panose="02040503050406030204" pitchFamily="18" charset="0"/>
                                </a:rPr>
                                <m:t>𝑡</m:t>
                              </m:r>
                              <m:r>
                                <a:rPr lang="en-US" sz="2400" b="0" i="1" smtClean="0">
                                  <a:latin typeface="Cambria Math" panose="02040503050406030204" pitchFamily="18" charset="0"/>
                                </a:rPr>
                                <m:t>−1</m:t>
                              </m:r>
                            </m:sub>
                          </m:sSub>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sSub>
                                <m:sSubPr>
                                  <m:ctrlPr>
                                    <a:rPr lang="en-US" sz="2400" b="0" i="1" smtClean="0">
                                      <a:latin typeface="Cambria Math" panose="02040503050406030204" pitchFamily="18" charset="0"/>
                                    </a:rPr>
                                  </m:ctrlPr>
                                </m:sSubPr>
                                <m:e>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ea typeface="Cambria Math" panose="02040503050406030204" pitchFamily="18" charset="0"/>
                                        </a:rPr>
                                        <m:t>𝛽</m:t>
                                      </m:r>
                                    </m:e>
                                  </m:acc>
                                </m:e>
                                <m:sub>
                                  <m:r>
                                    <a:rPr lang="en-US" sz="2400" b="0" i="1" smtClean="0">
                                      <a:latin typeface="Cambria Math" panose="02040503050406030204" pitchFamily="18" charset="0"/>
                                    </a:rPr>
                                    <m:t>𝑡</m:t>
                                  </m:r>
                                  <m:r>
                                    <a:rPr lang="en-US" sz="2400" b="0" i="1" smtClean="0">
                                      <a:latin typeface="Cambria Math" panose="02040503050406030204" pitchFamily="18" charset="0"/>
                                    </a:rPr>
                                    <m:t>−1</m:t>
                                  </m:r>
                                </m:sub>
                              </m:sSub>
                            </m:num>
                            <m:den>
                              <m:sSub>
                                <m:sSubPr>
                                  <m:ctrlPr>
                                    <a:rPr lang="en-US" sz="2400" b="0" i="1" smtClean="0">
                                      <a:latin typeface="Cambria Math" panose="02040503050406030204" pitchFamily="18" charset="0"/>
                                    </a:rPr>
                                  </m:ctrlPr>
                                </m:sSubPr>
                                <m:e>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ea typeface="Cambria Math" panose="02040503050406030204" pitchFamily="18" charset="0"/>
                                        </a:rPr>
                                        <m:t>𝛽</m:t>
                                      </m:r>
                                    </m:e>
                                  </m:acc>
                                </m:e>
                                <m:sub>
                                  <m:r>
                                    <a:rPr lang="en-US" sz="2400" b="0" i="1" smtClean="0">
                                      <a:latin typeface="Cambria Math" panose="02040503050406030204" pitchFamily="18" charset="0"/>
                                    </a:rPr>
                                    <m:t>𝑡</m:t>
                                  </m:r>
                                </m:sub>
                              </m:sSub>
                            </m:den>
                          </m:f>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𝛽</m:t>
                              </m:r>
                            </m:e>
                            <m:sub>
                              <m:r>
                                <a:rPr lang="en-US" sz="2400" b="0" i="1" smtClean="0">
                                  <a:latin typeface="Cambria Math" panose="02040503050406030204" pitchFamily="18" charset="0"/>
                                </a:rPr>
                                <m:t>𝑡</m:t>
                              </m:r>
                            </m:sub>
                          </m:sSub>
                        </m:e>
                      </m:rad>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m:t>
                          </m:r>
                        </m:num>
                        <m:den>
                          <m:rad>
                            <m:radPr>
                              <m:degHide m:val="on"/>
                              <m:ctrlPr>
                                <a:rPr lang="en-US" sz="2400" b="0" i="1" smtClean="0">
                                  <a:latin typeface="Cambria Math" panose="02040503050406030204" pitchFamily="18" charset="0"/>
                                </a:rPr>
                              </m:ctrlPr>
                            </m:radPr>
                            <m:deg/>
                            <m:e>
                              <m:sSub>
                                <m:sSubPr>
                                  <m:ctrlPr>
                                    <a:rPr lang="en-US" sz="2400" b="0" i="1" smtClean="0">
                                      <a:latin typeface="Cambria Math" panose="02040503050406030204" pitchFamily="18" charset="0"/>
                                    </a:rPr>
                                  </m:ctrlPr>
                                </m:sSubPr>
                                <m:e>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ea typeface="Cambria Math" panose="02040503050406030204" pitchFamily="18" charset="0"/>
                                        </a:rPr>
                                        <m:t>𝛽</m:t>
                                      </m:r>
                                    </m:e>
                                  </m:acc>
                                </m:e>
                                <m:sub>
                                  <m:r>
                                    <a:rPr lang="en-US" sz="2400" b="0" i="1" smtClean="0">
                                      <a:latin typeface="Cambria Math" panose="02040503050406030204" pitchFamily="18" charset="0"/>
                                    </a:rPr>
                                    <m:t>𝑡</m:t>
                                  </m:r>
                                </m:sub>
                              </m:sSub>
                            </m:e>
                          </m:rad>
                        </m:den>
                      </m:f>
                      <m:r>
                        <a:rPr lang="en-US" sz="2400" b="0" i="1" smtClean="0">
                          <a:latin typeface="Cambria Math" panose="02040503050406030204" pitchFamily="18" charset="0"/>
                        </a:rPr>
                        <m:t>=</m:t>
                      </m:r>
                      <m:rad>
                        <m:radPr>
                          <m:degHide m:val="on"/>
                          <m:ctrlPr>
                            <a:rPr lang="en-US" sz="2400" b="0" i="1" smtClean="0">
                              <a:latin typeface="Cambria Math" panose="02040503050406030204" pitchFamily="18" charset="0"/>
                            </a:rPr>
                          </m:ctrlPr>
                        </m:radPr>
                        <m:deg/>
                        <m:e>
                          <m:sSub>
                            <m:sSubPr>
                              <m:ctrlPr>
                                <a:rPr lang="en-US" sz="2400" b="0" i="1" smtClean="0">
                                  <a:latin typeface="Cambria Math" panose="02040503050406030204" pitchFamily="18" charset="0"/>
                                </a:rPr>
                              </m:ctrlPr>
                            </m:sSubPr>
                            <m:e>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ea typeface="Cambria Math" panose="02040503050406030204" pitchFamily="18" charset="0"/>
                                    </a:rPr>
                                    <m:t>𝛽</m:t>
                                  </m:r>
                                </m:e>
                              </m:acc>
                            </m:e>
                            <m:sub>
                              <m:r>
                                <a:rPr lang="en-US" sz="2400" b="0" i="1" smtClean="0">
                                  <a:latin typeface="Cambria Math" panose="02040503050406030204" pitchFamily="18" charset="0"/>
                                </a:rPr>
                                <m:t>𝑡</m:t>
                              </m:r>
                              <m:r>
                                <a:rPr lang="en-US" sz="2400" b="0" i="1" smtClean="0">
                                  <a:latin typeface="Cambria Math" panose="02040503050406030204" pitchFamily="18" charset="0"/>
                                </a:rPr>
                                <m:t>−1</m:t>
                              </m:r>
                            </m:sub>
                          </m:sSub>
                          <m:f>
                            <m:fPr>
                              <m:ctrlPr>
                                <a:rPr lang="en-US" sz="2400" b="0" i="1" smtClean="0">
                                  <a:latin typeface="Cambria Math" panose="02040503050406030204" pitchFamily="18" charset="0"/>
                                </a:rPr>
                              </m:ctrlPr>
                            </m:fPr>
                            <m:num>
                              <m:d>
                                <m:dPr>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ea typeface="Cambria Math" panose="02040503050406030204" pitchFamily="18" charset="0"/>
                                            </a:rPr>
                                            <m:t>𝛽</m:t>
                                          </m:r>
                                        </m:e>
                                      </m:acc>
                                    </m:e>
                                    <m:sub>
                                      <m:r>
                                        <a:rPr lang="en-US" sz="2400" b="0" i="1" smtClean="0">
                                          <a:latin typeface="Cambria Math" panose="02040503050406030204" pitchFamily="18" charset="0"/>
                                        </a:rPr>
                                        <m:t>𝑡</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𝛽</m:t>
                                      </m:r>
                                    </m:e>
                                    <m:sub>
                                      <m:r>
                                        <a:rPr lang="en-US" sz="2400" b="0" i="1" smtClean="0">
                                          <a:latin typeface="Cambria Math" panose="02040503050406030204" pitchFamily="18" charset="0"/>
                                        </a:rPr>
                                        <m:t>𝑡</m:t>
                                      </m:r>
                                    </m:sub>
                                  </m:sSub>
                                </m:e>
                              </m:d>
                            </m:num>
                            <m:den>
                              <m:sSub>
                                <m:sSubPr>
                                  <m:ctrlPr>
                                    <a:rPr lang="en-US" sz="2400" b="0" i="1" smtClean="0">
                                      <a:latin typeface="Cambria Math" panose="02040503050406030204" pitchFamily="18" charset="0"/>
                                    </a:rPr>
                                  </m:ctrlPr>
                                </m:sSubPr>
                                <m:e>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ea typeface="Cambria Math" panose="02040503050406030204" pitchFamily="18" charset="0"/>
                                        </a:rPr>
                                        <m:t>𝛽</m:t>
                                      </m:r>
                                    </m:e>
                                  </m:acc>
                                </m:e>
                                <m:sub>
                                  <m:r>
                                    <a:rPr lang="en-US" sz="2400" b="0" i="1" smtClean="0">
                                      <a:latin typeface="Cambria Math" panose="02040503050406030204" pitchFamily="18" charset="0"/>
                                    </a:rPr>
                                    <m:t>𝑡</m:t>
                                  </m:r>
                                </m:sub>
                              </m:sSub>
                            </m:den>
                          </m:f>
                        </m:e>
                      </m:rad>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m:t>
                          </m:r>
                        </m:num>
                        <m:den>
                          <m:rad>
                            <m:radPr>
                              <m:degHide m:val="on"/>
                              <m:ctrlPr>
                                <a:rPr lang="en-US" sz="2400" b="0" i="1" smtClean="0">
                                  <a:latin typeface="Cambria Math" panose="02040503050406030204" pitchFamily="18" charset="0"/>
                                </a:rPr>
                              </m:ctrlPr>
                            </m:radPr>
                            <m:deg/>
                            <m:e>
                              <m:sSub>
                                <m:sSubPr>
                                  <m:ctrlPr>
                                    <a:rPr lang="en-US" sz="2400" b="0" i="1" smtClean="0">
                                      <a:latin typeface="Cambria Math" panose="02040503050406030204" pitchFamily="18" charset="0"/>
                                    </a:rPr>
                                  </m:ctrlPr>
                                </m:sSubPr>
                                <m:e>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ea typeface="Cambria Math" panose="02040503050406030204" pitchFamily="18" charset="0"/>
                                        </a:rPr>
                                        <m:t>𝛽</m:t>
                                      </m:r>
                                    </m:e>
                                  </m:acc>
                                </m:e>
                                <m:sub>
                                  <m:r>
                                    <a:rPr lang="en-US" sz="2400" b="0" i="1" smtClean="0">
                                      <a:latin typeface="Cambria Math" panose="02040503050406030204" pitchFamily="18" charset="0"/>
                                    </a:rPr>
                                    <m:t>𝑡</m:t>
                                  </m:r>
                                </m:sub>
                              </m:sSub>
                            </m:e>
                          </m:rad>
                        </m:den>
                      </m:f>
                    </m:oMath>
                  </m:oMathPara>
                </a14:m>
                <a:endParaRPr lang="en-US" sz="2400" dirty="0"/>
              </a:p>
            </p:txBody>
          </p:sp>
        </mc:Choice>
        <mc:Fallback xmlns="">
          <p:sp>
            <p:nvSpPr>
              <p:cNvPr id="11" name="TextBox 10">
                <a:extLst>
                  <a:ext uri="{FF2B5EF4-FFF2-40B4-BE49-F238E27FC236}">
                    <a16:creationId xmlns:a16="http://schemas.microsoft.com/office/drawing/2014/main" id="{47FD324F-AD28-576C-FC4B-E23F7326C59C}"/>
                  </a:ext>
                </a:extLst>
              </p:cNvPr>
              <p:cNvSpPr txBox="1">
                <a:spLocks noRot="1" noChangeAspect="1" noMove="1" noResize="1" noEditPoints="1" noAdjustHandles="1" noChangeArrowheads="1" noChangeShapeType="1" noTextEdit="1"/>
              </p:cNvSpPr>
              <p:nvPr/>
            </p:nvSpPr>
            <p:spPr>
              <a:xfrm>
                <a:off x="-808797" y="2977338"/>
                <a:ext cx="10444783" cy="1231427"/>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8E92CF8-88D9-4E27-CC46-7C101EE476A3}"/>
                  </a:ext>
                </a:extLst>
              </p:cNvPr>
              <p:cNvSpPr txBox="1"/>
              <p:nvPr/>
            </p:nvSpPr>
            <p:spPr>
              <a:xfrm>
                <a:off x="1043609" y="4244270"/>
                <a:ext cx="8820978" cy="118352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m:t>
                      </m:r>
                      <m:rad>
                        <m:radPr>
                          <m:degHide m:val="on"/>
                          <m:ctrlPr>
                            <a:rPr lang="en-US" sz="2400" b="0" i="1" smtClean="0">
                              <a:latin typeface="Cambria Math" panose="02040503050406030204" pitchFamily="18" charset="0"/>
                            </a:rPr>
                          </m:ctrlPr>
                        </m:radPr>
                        <m:deg/>
                        <m:e>
                          <m:f>
                            <m:fPr>
                              <m:ctrlPr>
                                <a:rPr lang="en-US" sz="2400" b="0" i="1" smtClean="0">
                                  <a:latin typeface="Cambria Math" panose="02040503050406030204" pitchFamily="18" charset="0"/>
                                </a:rPr>
                              </m:ctrlPr>
                            </m:fPr>
                            <m:num>
                              <m:sSub>
                                <m:sSubPr>
                                  <m:ctrlPr>
                                    <a:rPr lang="en-US" sz="2400" b="0" i="1" smtClean="0">
                                      <a:latin typeface="Cambria Math" panose="02040503050406030204" pitchFamily="18" charset="0"/>
                                    </a:rPr>
                                  </m:ctrlPr>
                                </m:sSubPr>
                                <m:e>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ea typeface="Cambria Math" panose="02040503050406030204" pitchFamily="18" charset="0"/>
                                        </a:rPr>
                                        <m:t>𝛽</m:t>
                                      </m:r>
                                    </m:e>
                                  </m:acc>
                                </m:e>
                                <m:sub>
                                  <m:r>
                                    <a:rPr lang="en-US" sz="2400" b="0" i="1" smtClean="0">
                                      <a:latin typeface="Cambria Math" panose="02040503050406030204" pitchFamily="18" charset="0"/>
                                    </a:rPr>
                                    <m:t>𝑡</m:t>
                                  </m:r>
                                  <m:r>
                                    <a:rPr lang="en-US" sz="2400" b="0" i="1" smtClean="0">
                                      <a:latin typeface="Cambria Math" panose="02040503050406030204" pitchFamily="18" charset="0"/>
                                    </a:rPr>
                                    <m:t>−1</m:t>
                                  </m:r>
                                </m:sub>
                              </m:sSub>
                              <m:d>
                                <m:dPr>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𝛼</m:t>
                                      </m:r>
                                    </m:e>
                                    <m:sub>
                                      <m:r>
                                        <a:rPr lang="en-US" sz="2400" b="0" i="1" smtClean="0">
                                          <a:latin typeface="Cambria Math" panose="02040503050406030204" pitchFamily="18" charset="0"/>
                                        </a:rPr>
                                        <m:t>𝑡</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ea typeface="Cambria Math" panose="02040503050406030204" pitchFamily="18" charset="0"/>
                                            </a:rPr>
                                            <m:t>𝛼</m:t>
                                          </m:r>
                                        </m:e>
                                      </m:acc>
                                    </m:e>
                                    <m:sub>
                                      <m:r>
                                        <a:rPr lang="en-US" sz="2400" b="0" i="1" smtClean="0">
                                          <a:latin typeface="Cambria Math" panose="02040503050406030204" pitchFamily="18" charset="0"/>
                                        </a:rPr>
                                        <m:t>𝑡</m:t>
                                      </m:r>
                                    </m:sub>
                                  </m:sSub>
                                </m:e>
                              </m:d>
                            </m:num>
                            <m:den>
                              <m:sSub>
                                <m:sSubPr>
                                  <m:ctrlPr>
                                    <a:rPr lang="en-US" sz="2400" b="0" i="1" smtClean="0">
                                      <a:latin typeface="Cambria Math" panose="02040503050406030204" pitchFamily="18" charset="0"/>
                                    </a:rPr>
                                  </m:ctrlPr>
                                </m:sSubPr>
                                <m:e>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ea typeface="Cambria Math" panose="02040503050406030204" pitchFamily="18" charset="0"/>
                                        </a:rPr>
                                        <m:t>𝛽</m:t>
                                      </m:r>
                                    </m:e>
                                  </m:acc>
                                </m:e>
                                <m:sub>
                                  <m:r>
                                    <a:rPr lang="en-US" sz="2400" b="0" i="1" smtClean="0">
                                      <a:latin typeface="Cambria Math" panose="02040503050406030204" pitchFamily="18" charset="0"/>
                                    </a:rPr>
                                    <m:t>𝑡</m:t>
                                  </m:r>
                                </m:sub>
                              </m:sSub>
                            </m:den>
                          </m:f>
                        </m:e>
                      </m:rad>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m:t>
                          </m:r>
                        </m:num>
                        <m:den>
                          <m:rad>
                            <m:radPr>
                              <m:degHide m:val="on"/>
                              <m:ctrlPr>
                                <a:rPr lang="en-US" sz="2400" b="0" i="1" smtClean="0">
                                  <a:latin typeface="Cambria Math" panose="02040503050406030204" pitchFamily="18" charset="0"/>
                                </a:rPr>
                              </m:ctrlPr>
                            </m:radPr>
                            <m:deg/>
                            <m:e>
                              <m:sSub>
                                <m:sSubPr>
                                  <m:ctrlPr>
                                    <a:rPr lang="en-US" sz="2400" b="0" i="1" smtClean="0">
                                      <a:latin typeface="Cambria Math" panose="02040503050406030204" pitchFamily="18" charset="0"/>
                                    </a:rPr>
                                  </m:ctrlPr>
                                </m:sSubPr>
                                <m:e>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ea typeface="Cambria Math" panose="02040503050406030204" pitchFamily="18" charset="0"/>
                                        </a:rPr>
                                        <m:t>𝛽</m:t>
                                      </m:r>
                                    </m:e>
                                  </m:acc>
                                </m:e>
                                <m:sub>
                                  <m:r>
                                    <a:rPr lang="en-US" sz="2400" b="0" i="1" smtClean="0">
                                      <a:latin typeface="Cambria Math" panose="02040503050406030204" pitchFamily="18" charset="0"/>
                                    </a:rPr>
                                    <m:t>𝑡</m:t>
                                  </m:r>
                                </m:sub>
                              </m:sSub>
                            </m:e>
                          </m:rad>
                        </m:den>
                      </m:f>
                      <m:r>
                        <a:rPr lang="en-US" sz="2400" b="0" i="1" smtClean="0">
                          <a:latin typeface="Cambria Math" panose="02040503050406030204" pitchFamily="18" charset="0"/>
                        </a:rPr>
                        <m:t>=</m:t>
                      </m:r>
                      <m:rad>
                        <m:radPr>
                          <m:degHide m:val="on"/>
                          <m:ctrlPr>
                            <a:rPr lang="en-US" sz="2400" b="0" i="1" smtClean="0">
                              <a:latin typeface="Cambria Math" panose="02040503050406030204" pitchFamily="18" charset="0"/>
                            </a:rPr>
                          </m:ctrlPr>
                        </m:radPr>
                        <m:deg/>
                        <m:e>
                          <m:f>
                            <m:fPr>
                              <m:ctrlPr>
                                <a:rPr lang="en-US" sz="2400" b="0" i="1" smtClean="0">
                                  <a:latin typeface="Cambria Math" panose="02040503050406030204" pitchFamily="18" charset="0"/>
                                </a:rPr>
                              </m:ctrlPr>
                            </m:fPr>
                            <m:num>
                              <m:sSub>
                                <m:sSubPr>
                                  <m:ctrlPr>
                                    <a:rPr lang="en-US" sz="2400" b="0" i="1" smtClean="0">
                                      <a:latin typeface="Cambria Math" panose="02040503050406030204" pitchFamily="18" charset="0"/>
                                    </a:rPr>
                                  </m:ctrlPr>
                                </m:sSubPr>
                                <m:e>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ea typeface="Cambria Math" panose="02040503050406030204" pitchFamily="18" charset="0"/>
                                        </a:rPr>
                                        <m:t>𝛽</m:t>
                                      </m:r>
                                    </m:e>
                                  </m:acc>
                                </m:e>
                                <m:sub>
                                  <m:r>
                                    <a:rPr lang="en-US" sz="2400" b="0" i="1" smtClean="0">
                                      <a:latin typeface="Cambria Math" panose="02040503050406030204" pitchFamily="18" charset="0"/>
                                    </a:rPr>
                                    <m:t>𝑡</m:t>
                                  </m:r>
                                  <m:r>
                                    <a:rPr lang="en-US" sz="2400" b="0" i="1" smtClean="0">
                                      <a:latin typeface="Cambria Math" panose="02040503050406030204" pitchFamily="18" charset="0"/>
                                    </a:rPr>
                                    <m:t>−1</m:t>
                                  </m:r>
                                </m:sub>
                              </m:s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𝛼</m:t>
                                  </m:r>
                                </m:e>
                                <m:sub>
                                  <m:r>
                                    <a:rPr lang="en-US" sz="2400" b="0" i="1" smtClean="0">
                                      <a:latin typeface="Cambria Math" panose="02040503050406030204" pitchFamily="18" charset="0"/>
                                    </a:rPr>
                                    <m:t>𝑡</m:t>
                                  </m:r>
                                </m:sub>
                              </m:sSub>
                              <m:r>
                                <a:rPr lang="en-US" sz="2400" b="0" i="1" smtClean="0">
                                  <a:latin typeface="Cambria Math" panose="02040503050406030204" pitchFamily="18" charset="0"/>
                                </a:rPr>
                                <m:t>(1−</m:t>
                              </m:r>
                              <m:sSub>
                                <m:sSubPr>
                                  <m:ctrlPr>
                                    <a:rPr lang="en-US" sz="2400" b="0" i="1" smtClean="0">
                                      <a:latin typeface="Cambria Math" panose="02040503050406030204" pitchFamily="18" charset="0"/>
                                    </a:rPr>
                                  </m:ctrlPr>
                                </m:sSubPr>
                                <m:e>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ea typeface="Cambria Math" panose="02040503050406030204" pitchFamily="18" charset="0"/>
                                        </a:rPr>
                                        <m:t>𝛼</m:t>
                                      </m:r>
                                    </m:e>
                                  </m:acc>
                                </m:e>
                                <m:sub>
                                  <m:r>
                                    <a:rPr lang="en-US" sz="2400" b="0" i="1" smtClean="0">
                                      <a:latin typeface="Cambria Math" panose="02040503050406030204" pitchFamily="18" charset="0"/>
                                    </a:rPr>
                                    <m:t>𝑡</m:t>
                                  </m:r>
                                  <m:r>
                                    <a:rPr lang="en-US" sz="2400" b="0" i="1" smtClean="0">
                                      <a:latin typeface="Cambria Math" panose="02040503050406030204" pitchFamily="18" charset="0"/>
                                    </a:rPr>
                                    <m:t>−1</m:t>
                                  </m:r>
                                </m:sub>
                              </m:sSub>
                              <m:r>
                                <a:rPr lang="en-US" sz="2400" b="0" i="1" smtClean="0">
                                  <a:latin typeface="Cambria Math" panose="02040503050406030204" pitchFamily="18" charset="0"/>
                                </a:rPr>
                                <m:t>)</m:t>
                              </m:r>
                            </m:num>
                            <m:den>
                              <m:sSub>
                                <m:sSubPr>
                                  <m:ctrlPr>
                                    <a:rPr lang="en-US" sz="2400" b="0" i="1" smtClean="0">
                                      <a:latin typeface="Cambria Math" panose="02040503050406030204" pitchFamily="18" charset="0"/>
                                    </a:rPr>
                                  </m:ctrlPr>
                                </m:sSubPr>
                                <m:e>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ea typeface="Cambria Math" panose="02040503050406030204" pitchFamily="18" charset="0"/>
                                        </a:rPr>
                                        <m:t>𝛽</m:t>
                                      </m:r>
                                    </m:e>
                                  </m:acc>
                                </m:e>
                                <m:sub>
                                  <m:r>
                                    <a:rPr lang="en-US" sz="2400" b="0" i="1" smtClean="0">
                                      <a:latin typeface="Cambria Math" panose="02040503050406030204" pitchFamily="18" charset="0"/>
                                    </a:rPr>
                                    <m:t>𝑡</m:t>
                                  </m:r>
                                </m:sub>
                              </m:sSub>
                            </m:den>
                          </m:f>
                        </m:e>
                      </m:rad>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m:t>
                          </m:r>
                        </m:num>
                        <m:den>
                          <m:rad>
                            <m:radPr>
                              <m:degHide m:val="on"/>
                              <m:ctrlPr>
                                <a:rPr lang="en-US" sz="2400" b="0" i="1" smtClean="0">
                                  <a:latin typeface="Cambria Math" panose="02040503050406030204" pitchFamily="18" charset="0"/>
                                </a:rPr>
                              </m:ctrlPr>
                            </m:radPr>
                            <m:deg/>
                            <m:e>
                              <m:sSub>
                                <m:sSubPr>
                                  <m:ctrlPr>
                                    <a:rPr lang="en-US" sz="2400" b="0" i="1" smtClean="0">
                                      <a:latin typeface="Cambria Math" panose="02040503050406030204" pitchFamily="18" charset="0"/>
                                    </a:rPr>
                                  </m:ctrlPr>
                                </m:sSubPr>
                                <m:e>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ea typeface="Cambria Math" panose="02040503050406030204" pitchFamily="18" charset="0"/>
                                        </a:rPr>
                                        <m:t>𝛽</m:t>
                                      </m:r>
                                    </m:e>
                                  </m:acc>
                                </m:e>
                                <m:sub>
                                  <m:r>
                                    <a:rPr lang="en-US" sz="2400" b="0" i="1" smtClean="0">
                                      <a:latin typeface="Cambria Math" panose="02040503050406030204" pitchFamily="18" charset="0"/>
                                    </a:rPr>
                                    <m:t>𝑡</m:t>
                                  </m:r>
                                </m:sub>
                              </m:sSub>
                            </m:e>
                          </m:rad>
                        </m:den>
                      </m:f>
                    </m:oMath>
                  </m:oMathPara>
                </a14:m>
                <a:endParaRPr lang="en-US" sz="2400" dirty="0"/>
              </a:p>
            </p:txBody>
          </p:sp>
        </mc:Choice>
        <mc:Fallback xmlns="">
          <p:sp>
            <p:nvSpPr>
              <p:cNvPr id="12" name="TextBox 11">
                <a:extLst>
                  <a:ext uri="{FF2B5EF4-FFF2-40B4-BE49-F238E27FC236}">
                    <a16:creationId xmlns:a16="http://schemas.microsoft.com/office/drawing/2014/main" id="{A8E92CF8-88D9-4E27-CC46-7C101EE476A3}"/>
                  </a:ext>
                </a:extLst>
              </p:cNvPr>
              <p:cNvSpPr txBox="1">
                <a:spLocks noRot="1" noChangeAspect="1" noMove="1" noResize="1" noEditPoints="1" noAdjustHandles="1" noChangeArrowheads="1" noChangeShapeType="1" noTextEdit="1"/>
              </p:cNvSpPr>
              <p:nvPr/>
            </p:nvSpPr>
            <p:spPr>
              <a:xfrm>
                <a:off x="1043609" y="4244270"/>
                <a:ext cx="8820978" cy="1183529"/>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0DA368CC-FC22-2D3A-A168-79C6FA5DD404}"/>
                  </a:ext>
                </a:extLst>
              </p:cNvPr>
              <p:cNvSpPr txBox="1"/>
              <p:nvPr/>
            </p:nvSpPr>
            <p:spPr>
              <a:xfrm>
                <a:off x="2022612" y="5322404"/>
                <a:ext cx="7941366" cy="118352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m:t>
                      </m:r>
                      <m:rad>
                        <m:radPr>
                          <m:degHide m:val="on"/>
                          <m:ctrlPr>
                            <a:rPr lang="en-US" sz="2400" b="0" i="1" smtClean="0">
                              <a:latin typeface="Cambria Math" panose="02040503050406030204" pitchFamily="18" charset="0"/>
                            </a:rPr>
                          </m:ctrlPr>
                        </m:radPr>
                        <m:deg/>
                        <m:e>
                          <m:f>
                            <m:fPr>
                              <m:ctrlPr>
                                <a:rPr lang="en-US" sz="2400" b="0" i="1" smtClean="0">
                                  <a:latin typeface="Cambria Math" panose="02040503050406030204" pitchFamily="18" charset="0"/>
                                </a:rPr>
                              </m:ctrlPr>
                            </m:fPr>
                            <m:num>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𝛼</m:t>
                                  </m:r>
                                </m:e>
                                <m:sub>
                                  <m:r>
                                    <a:rPr lang="en-US" sz="2400" b="0" i="1" smtClean="0">
                                      <a:latin typeface="Cambria Math" panose="02040503050406030204" pitchFamily="18" charset="0"/>
                                    </a:rPr>
                                    <m:t>𝑡</m:t>
                                  </m:r>
                                </m:sub>
                              </m:sSub>
                              <m:sSup>
                                <m:sSupPr>
                                  <m:ctrlPr>
                                    <a:rPr lang="en-US" sz="2400" b="0" i="1" smtClean="0">
                                      <a:latin typeface="Cambria Math" panose="02040503050406030204" pitchFamily="18" charset="0"/>
                                      <a:ea typeface="Cambria Math" panose="02040503050406030204" pitchFamily="18" charset="0"/>
                                    </a:rPr>
                                  </m:ctrlPr>
                                </m:sSupPr>
                                <m:e>
                                  <m:d>
                                    <m:dPr>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rPr>
                                        <m:t>1−</m:t>
                                      </m:r>
                                      <m:sSub>
                                        <m:sSubPr>
                                          <m:ctrlPr>
                                            <a:rPr lang="en-US" sz="2400" b="0" i="1" smtClean="0">
                                              <a:latin typeface="Cambria Math" panose="02040503050406030204" pitchFamily="18" charset="0"/>
                                            </a:rPr>
                                          </m:ctrlPr>
                                        </m:sSubPr>
                                        <m:e>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ea typeface="Cambria Math" panose="02040503050406030204" pitchFamily="18" charset="0"/>
                                                </a:rPr>
                                                <m:t>𝛼</m:t>
                                              </m:r>
                                            </m:e>
                                          </m:acc>
                                        </m:e>
                                        <m:sub>
                                          <m:r>
                                            <a:rPr lang="en-US" sz="2400" b="0" i="1" smtClean="0">
                                              <a:latin typeface="Cambria Math" panose="02040503050406030204" pitchFamily="18" charset="0"/>
                                            </a:rPr>
                                            <m:t>𝑡</m:t>
                                          </m:r>
                                          <m:r>
                                            <a:rPr lang="en-US" sz="2400" b="0" i="1" smtClean="0">
                                              <a:latin typeface="Cambria Math" panose="02040503050406030204" pitchFamily="18" charset="0"/>
                                            </a:rPr>
                                            <m:t>−1</m:t>
                                          </m:r>
                                        </m:sub>
                                      </m:sSub>
                                    </m:e>
                                  </m:d>
                                </m:e>
                                <m:sup>
                                  <m:r>
                                    <a:rPr lang="en-US" sz="2400" b="0" i="1" smtClean="0">
                                      <a:latin typeface="Cambria Math" panose="02040503050406030204" pitchFamily="18" charset="0"/>
                                      <a:ea typeface="Cambria Math" panose="02040503050406030204" pitchFamily="18" charset="0"/>
                                    </a:rPr>
                                    <m:t>2</m:t>
                                  </m:r>
                                </m:sup>
                              </m:sSup>
                            </m:num>
                            <m:den>
                              <m:sSub>
                                <m:sSubPr>
                                  <m:ctrlPr>
                                    <a:rPr lang="en-US" sz="2400" b="0" i="1" smtClean="0">
                                      <a:latin typeface="Cambria Math" panose="02040503050406030204" pitchFamily="18" charset="0"/>
                                    </a:rPr>
                                  </m:ctrlPr>
                                </m:sSubPr>
                                <m:e>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ea typeface="Cambria Math" panose="02040503050406030204" pitchFamily="18" charset="0"/>
                                        </a:rPr>
                                        <m:t>𝛽</m:t>
                                      </m:r>
                                    </m:e>
                                  </m:acc>
                                </m:e>
                                <m:sub>
                                  <m:r>
                                    <a:rPr lang="en-US" sz="2400" b="0" i="1" smtClean="0">
                                      <a:latin typeface="Cambria Math" panose="02040503050406030204" pitchFamily="18" charset="0"/>
                                    </a:rPr>
                                    <m:t>𝑡</m:t>
                                  </m:r>
                                </m:sub>
                              </m:sSub>
                            </m:den>
                          </m:f>
                        </m:e>
                      </m:rad>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m:t>
                          </m:r>
                        </m:num>
                        <m:den>
                          <m:rad>
                            <m:radPr>
                              <m:degHide m:val="on"/>
                              <m:ctrlPr>
                                <a:rPr lang="en-US" sz="2400" b="0" i="1" smtClean="0">
                                  <a:latin typeface="Cambria Math" panose="02040503050406030204" pitchFamily="18" charset="0"/>
                                </a:rPr>
                              </m:ctrlPr>
                            </m:radPr>
                            <m:deg/>
                            <m:e>
                              <m:sSub>
                                <m:sSubPr>
                                  <m:ctrlPr>
                                    <a:rPr lang="en-US" sz="2400" b="0" i="1" smtClean="0">
                                      <a:latin typeface="Cambria Math" panose="02040503050406030204" pitchFamily="18" charset="0"/>
                                    </a:rPr>
                                  </m:ctrlPr>
                                </m:sSubPr>
                                <m:e>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ea typeface="Cambria Math" panose="02040503050406030204" pitchFamily="18" charset="0"/>
                                        </a:rPr>
                                        <m:t>𝛽</m:t>
                                      </m:r>
                                    </m:e>
                                  </m:acc>
                                </m:e>
                                <m:sub>
                                  <m:r>
                                    <a:rPr lang="en-US" sz="2400" b="0" i="1" smtClean="0">
                                      <a:latin typeface="Cambria Math" panose="02040503050406030204" pitchFamily="18" charset="0"/>
                                    </a:rPr>
                                    <m:t>𝑡</m:t>
                                  </m:r>
                                </m:sub>
                              </m:sSub>
                            </m:e>
                          </m:rad>
                        </m:den>
                      </m:f>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ad>
                            <m:radPr>
                              <m:degHide m:val="on"/>
                              <m:ctrlPr>
                                <a:rPr lang="en-US" sz="2400" b="0" i="1" smtClean="0">
                                  <a:latin typeface="Cambria Math" panose="02040503050406030204" pitchFamily="18" charset="0"/>
                                </a:rPr>
                              </m:ctrlPr>
                            </m:radPr>
                            <m:deg/>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𝛼</m:t>
                                  </m:r>
                                </m:e>
                                <m:sub>
                                  <m:r>
                                    <a:rPr lang="en-US" sz="2400" b="0" i="1" smtClean="0">
                                      <a:latin typeface="Cambria Math" panose="02040503050406030204" pitchFamily="18" charset="0"/>
                                    </a:rPr>
                                    <m:t>𝑡</m:t>
                                  </m:r>
                                </m:sub>
                              </m:sSub>
                            </m:e>
                          </m:rad>
                          <m:r>
                            <a:rPr lang="en-US" sz="2400" b="0" i="1" smtClean="0">
                              <a:latin typeface="Cambria Math" panose="02040503050406030204" pitchFamily="18" charset="0"/>
                            </a:rPr>
                            <m:t>(1−</m:t>
                          </m:r>
                          <m:sSub>
                            <m:sSubPr>
                              <m:ctrlPr>
                                <a:rPr lang="en-US" sz="2400" b="0" i="1" smtClean="0">
                                  <a:latin typeface="Cambria Math" panose="02040503050406030204" pitchFamily="18" charset="0"/>
                                </a:rPr>
                              </m:ctrlPr>
                            </m:sSubPr>
                            <m:e>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ea typeface="Cambria Math" panose="02040503050406030204" pitchFamily="18" charset="0"/>
                                    </a:rPr>
                                    <m:t>𝛼</m:t>
                                  </m:r>
                                </m:e>
                              </m:acc>
                            </m:e>
                            <m:sub>
                              <m:r>
                                <a:rPr lang="en-US" sz="2400" b="0" i="1" smtClean="0">
                                  <a:latin typeface="Cambria Math" panose="02040503050406030204" pitchFamily="18" charset="0"/>
                                </a:rPr>
                                <m:t>𝑡</m:t>
                              </m:r>
                              <m:r>
                                <a:rPr lang="en-US" sz="2400" b="0" i="1" smtClean="0">
                                  <a:latin typeface="Cambria Math" panose="02040503050406030204" pitchFamily="18" charset="0"/>
                                </a:rPr>
                                <m:t>−1</m:t>
                              </m:r>
                            </m:sub>
                          </m:sSub>
                          <m:r>
                            <a:rPr lang="en-US" sz="2400" b="0" i="1" smtClean="0">
                              <a:latin typeface="Cambria Math" panose="02040503050406030204" pitchFamily="18" charset="0"/>
                            </a:rPr>
                            <m:t>)</m:t>
                          </m:r>
                        </m:num>
                        <m:den>
                          <m:sSub>
                            <m:sSubPr>
                              <m:ctrlPr>
                                <a:rPr lang="en-US" sz="2400" b="0" i="1" smtClean="0">
                                  <a:latin typeface="Cambria Math" panose="02040503050406030204" pitchFamily="18" charset="0"/>
                                </a:rPr>
                              </m:ctrlPr>
                            </m:sSubPr>
                            <m:e>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ea typeface="Cambria Math" panose="02040503050406030204" pitchFamily="18" charset="0"/>
                                    </a:rPr>
                                    <m:t>𝛽</m:t>
                                  </m:r>
                                </m:e>
                              </m:acc>
                            </m:e>
                            <m:sub>
                              <m:r>
                                <a:rPr lang="en-US" sz="2400" b="0" i="1" smtClean="0">
                                  <a:latin typeface="Cambria Math" panose="02040503050406030204" pitchFamily="18" charset="0"/>
                                </a:rPr>
                                <m:t>𝑡</m:t>
                              </m:r>
                            </m:sub>
                          </m:sSub>
                        </m:den>
                      </m:f>
                      <m:r>
                        <a:rPr lang="en-US" sz="2400" b="0" i="1" smtClean="0">
                          <a:latin typeface="Cambria Math" panose="02040503050406030204" pitchFamily="18" charset="0"/>
                        </a:rPr>
                        <m:t>=</m:t>
                      </m:r>
                      <m:f>
                        <m:fPr>
                          <m:ctrlPr>
                            <a:rPr lang="en-US" sz="2400" b="0" i="1" smtClean="0">
                              <a:solidFill>
                                <a:srgbClr val="00B050"/>
                              </a:solidFill>
                              <a:latin typeface="Cambria Math" panose="02040503050406030204" pitchFamily="18" charset="0"/>
                            </a:rPr>
                          </m:ctrlPr>
                        </m:fPr>
                        <m:num>
                          <m:rad>
                            <m:radPr>
                              <m:degHide m:val="on"/>
                              <m:ctrlPr>
                                <a:rPr lang="en-US" sz="2400" b="0" i="1" smtClean="0">
                                  <a:solidFill>
                                    <a:srgbClr val="00B050"/>
                                  </a:solidFill>
                                  <a:latin typeface="Cambria Math" panose="02040503050406030204" pitchFamily="18" charset="0"/>
                                </a:rPr>
                              </m:ctrlPr>
                            </m:radPr>
                            <m:deg/>
                            <m:e>
                              <m:sSub>
                                <m:sSubPr>
                                  <m:ctrlPr>
                                    <a:rPr lang="en-US" sz="2400" b="0" i="1" smtClean="0">
                                      <a:solidFill>
                                        <a:srgbClr val="00B050"/>
                                      </a:solidFill>
                                      <a:latin typeface="Cambria Math" panose="02040503050406030204" pitchFamily="18" charset="0"/>
                                    </a:rPr>
                                  </m:ctrlPr>
                                </m:sSubPr>
                                <m:e>
                                  <m:r>
                                    <a:rPr lang="en-US" sz="2400" b="0" i="1" smtClean="0">
                                      <a:solidFill>
                                        <a:srgbClr val="00B050"/>
                                      </a:solidFill>
                                      <a:latin typeface="Cambria Math" panose="02040503050406030204" pitchFamily="18" charset="0"/>
                                      <a:ea typeface="Cambria Math" panose="02040503050406030204" pitchFamily="18" charset="0"/>
                                    </a:rPr>
                                    <m:t>𝛼</m:t>
                                  </m:r>
                                </m:e>
                                <m:sub>
                                  <m:r>
                                    <a:rPr lang="en-US" sz="2400" b="0" i="1" smtClean="0">
                                      <a:solidFill>
                                        <a:srgbClr val="00B050"/>
                                      </a:solidFill>
                                      <a:latin typeface="Cambria Math" panose="02040503050406030204" pitchFamily="18" charset="0"/>
                                    </a:rPr>
                                    <m:t>𝑡</m:t>
                                  </m:r>
                                </m:sub>
                              </m:sSub>
                            </m:e>
                          </m:rad>
                          <m:d>
                            <m:dPr>
                              <m:ctrlPr>
                                <a:rPr lang="en-US" sz="2400" b="0" i="1" smtClean="0">
                                  <a:solidFill>
                                    <a:srgbClr val="00B050"/>
                                  </a:solidFill>
                                  <a:latin typeface="Cambria Math" panose="02040503050406030204" pitchFamily="18" charset="0"/>
                                </a:rPr>
                              </m:ctrlPr>
                            </m:dPr>
                            <m:e>
                              <m:r>
                                <a:rPr lang="en-US" sz="2400" b="0" i="1" smtClean="0">
                                  <a:solidFill>
                                    <a:srgbClr val="00B050"/>
                                  </a:solidFill>
                                  <a:latin typeface="Cambria Math" panose="02040503050406030204" pitchFamily="18" charset="0"/>
                                </a:rPr>
                                <m:t>1−</m:t>
                              </m:r>
                              <m:sSub>
                                <m:sSubPr>
                                  <m:ctrlPr>
                                    <a:rPr lang="en-US" sz="2400" b="0" i="1" smtClean="0">
                                      <a:solidFill>
                                        <a:srgbClr val="00B050"/>
                                      </a:solidFill>
                                      <a:latin typeface="Cambria Math" panose="02040503050406030204" pitchFamily="18" charset="0"/>
                                    </a:rPr>
                                  </m:ctrlPr>
                                </m:sSubPr>
                                <m:e>
                                  <m:acc>
                                    <m:accPr>
                                      <m:chr m:val="̅"/>
                                      <m:ctrlPr>
                                        <a:rPr lang="en-US" sz="2400" b="0" i="1" smtClean="0">
                                          <a:solidFill>
                                            <a:srgbClr val="00B050"/>
                                          </a:solidFill>
                                          <a:latin typeface="Cambria Math" panose="02040503050406030204" pitchFamily="18" charset="0"/>
                                        </a:rPr>
                                      </m:ctrlPr>
                                    </m:accPr>
                                    <m:e>
                                      <m:r>
                                        <a:rPr lang="en-US" sz="2400" b="0" i="1" smtClean="0">
                                          <a:solidFill>
                                            <a:srgbClr val="00B050"/>
                                          </a:solidFill>
                                          <a:latin typeface="Cambria Math" panose="02040503050406030204" pitchFamily="18" charset="0"/>
                                          <a:ea typeface="Cambria Math" panose="02040503050406030204" pitchFamily="18" charset="0"/>
                                        </a:rPr>
                                        <m:t>𝛼</m:t>
                                      </m:r>
                                    </m:e>
                                  </m:acc>
                                </m:e>
                                <m:sub>
                                  <m:r>
                                    <a:rPr lang="en-US" sz="2400" b="0" i="1" smtClean="0">
                                      <a:solidFill>
                                        <a:srgbClr val="00B050"/>
                                      </a:solidFill>
                                      <a:latin typeface="Cambria Math" panose="02040503050406030204" pitchFamily="18" charset="0"/>
                                    </a:rPr>
                                    <m:t>𝑡</m:t>
                                  </m:r>
                                  <m:r>
                                    <a:rPr lang="en-US" sz="2400" b="0" i="1" smtClean="0">
                                      <a:solidFill>
                                        <a:srgbClr val="00B050"/>
                                      </a:solidFill>
                                      <a:latin typeface="Cambria Math" panose="02040503050406030204" pitchFamily="18" charset="0"/>
                                    </a:rPr>
                                    <m:t>−1</m:t>
                                  </m:r>
                                </m:sub>
                              </m:sSub>
                            </m:e>
                          </m:d>
                        </m:num>
                        <m:den>
                          <m:r>
                            <a:rPr lang="en-US" sz="2400" b="0" i="1" smtClean="0">
                              <a:solidFill>
                                <a:srgbClr val="00B050"/>
                              </a:solidFill>
                              <a:latin typeface="Cambria Math" panose="02040503050406030204" pitchFamily="18" charset="0"/>
                            </a:rPr>
                            <m:t>1−</m:t>
                          </m:r>
                          <m:sSub>
                            <m:sSubPr>
                              <m:ctrlPr>
                                <a:rPr lang="en-US" sz="2400" b="0" i="1" smtClean="0">
                                  <a:solidFill>
                                    <a:srgbClr val="00B050"/>
                                  </a:solidFill>
                                  <a:latin typeface="Cambria Math" panose="02040503050406030204" pitchFamily="18" charset="0"/>
                                </a:rPr>
                              </m:ctrlPr>
                            </m:sSubPr>
                            <m:e>
                              <m:acc>
                                <m:accPr>
                                  <m:chr m:val="̅"/>
                                  <m:ctrlPr>
                                    <a:rPr lang="en-US" sz="2400" b="0" i="1" smtClean="0">
                                      <a:solidFill>
                                        <a:srgbClr val="00B050"/>
                                      </a:solidFill>
                                      <a:latin typeface="Cambria Math" panose="02040503050406030204" pitchFamily="18" charset="0"/>
                                    </a:rPr>
                                  </m:ctrlPr>
                                </m:accPr>
                                <m:e>
                                  <m:r>
                                    <a:rPr lang="en-US" sz="2400" b="0" i="1" smtClean="0">
                                      <a:solidFill>
                                        <a:srgbClr val="00B050"/>
                                      </a:solidFill>
                                      <a:latin typeface="Cambria Math" panose="02040503050406030204" pitchFamily="18" charset="0"/>
                                      <a:ea typeface="Cambria Math" panose="02040503050406030204" pitchFamily="18" charset="0"/>
                                    </a:rPr>
                                    <m:t>𝛼</m:t>
                                  </m:r>
                                </m:e>
                              </m:acc>
                            </m:e>
                            <m:sub>
                              <m:r>
                                <a:rPr lang="en-US" sz="2400" b="0" i="1" smtClean="0">
                                  <a:solidFill>
                                    <a:srgbClr val="00B050"/>
                                  </a:solidFill>
                                  <a:latin typeface="Cambria Math" panose="02040503050406030204" pitchFamily="18" charset="0"/>
                                </a:rPr>
                                <m:t>𝑡</m:t>
                              </m:r>
                            </m:sub>
                          </m:sSub>
                        </m:den>
                      </m:f>
                    </m:oMath>
                  </m:oMathPara>
                </a14:m>
                <a:endParaRPr lang="en-US" sz="2400" dirty="0"/>
              </a:p>
            </p:txBody>
          </p:sp>
        </mc:Choice>
        <mc:Fallback xmlns="">
          <p:sp>
            <p:nvSpPr>
              <p:cNvPr id="13" name="TextBox 12">
                <a:extLst>
                  <a:ext uri="{FF2B5EF4-FFF2-40B4-BE49-F238E27FC236}">
                    <a16:creationId xmlns:a16="http://schemas.microsoft.com/office/drawing/2014/main" id="{0DA368CC-FC22-2D3A-A168-79C6FA5DD404}"/>
                  </a:ext>
                </a:extLst>
              </p:cNvPr>
              <p:cNvSpPr txBox="1">
                <a:spLocks noRot="1" noChangeAspect="1" noMove="1" noResize="1" noEditPoints="1" noAdjustHandles="1" noChangeArrowheads="1" noChangeShapeType="1" noTextEdit="1"/>
              </p:cNvSpPr>
              <p:nvPr/>
            </p:nvSpPr>
            <p:spPr>
              <a:xfrm>
                <a:off x="2022612" y="5322404"/>
                <a:ext cx="7941366" cy="1183529"/>
              </a:xfrm>
              <a:prstGeom prst="rect">
                <a:avLst/>
              </a:prstGeom>
              <a:blipFill>
                <a:blip r:embed="rId5"/>
                <a:stretch>
                  <a:fillRect/>
                </a:stretch>
              </a:blipFill>
            </p:spPr>
            <p:txBody>
              <a:bodyPr/>
              <a:lstStyle/>
              <a:p>
                <a:r>
                  <a:rPr lang="en-US">
                    <a:noFill/>
                  </a:rPr>
                  <a:t> </a:t>
                </a:r>
              </a:p>
            </p:txBody>
          </p:sp>
        </mc:Fallback>
      </mc:AlternateContent>
      <p:sp>
        <p:nvSpPr>
          <p:cNvPr id="14" name="TextBox 13">
            <a:extLst>
              <a:ext uri="{FF2B5EF4-FFF2-40B4-BE49-F238E27FC236}">
                <a16:creationId xmlns:a16="http://schemas.microsoft.com/office/drawing/2014/main" id="{200DBABE-64E8-5423-7104-E967FA1519CB}"/>
              </a:ext>
            </a:extLst>
          </p:cNvPr>
          <p:cNvSpPr txBox="1"/>
          <p:nvPr/>
        </p:nvSpPr>
        <p:spPr>
          <a:xfrm>
            <a:off x="10532165" y="5802219"/>
            <a:ext cx="1282148" cy="461665"/>
          </a:xfrm>
          <a:prstGeom prst="rect">
            <a:avLst/>
          </a:prstGeom>
          <a:noFill/>
        </p:spPr>
        <p:txBody>
          <a:bodyPr wrap="square" rtlCol="0">
            <a:spAutoFit/>
          </a:bodyPr>
          <a:lstStyle/>
          <a:p>
            <a:r>
              <a:rPr lang="en-US" sz="2400" b="1" dirty="0">
                <a:solidFill>
                  <a:srgbClr val="00B050"/>
                </a:solidFill>
              </a:rPr>
              <a:t>(5)</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99E3ED1C-B7A3-897D-A089-0ED3A9036FE8}"/>
                  </a:ext>
                </a:extLst>
              </p:cNvPr>
              <p:cNvSpPr txBox="1"/>
              <p:nvPr/>
            </p:nvSpPr>
            <p:spPr>
              <a:xfrm>
                <a:off x="1008822" y="144117"/>
                <a:ext cx="10083248" cy="849143"/>
              </a:xfrm>
              <a:prstGeom prst="rect">
                <a:avLst/>
              </a:prstGeom>
              <a:noFill/>
            </p:spPr>
            <p:txBody>
              <a:bodyPr wrap="square" rtlCol="0">
                <a:spAutoFit/>
              </a:bodyPr>
              <a:lstStyle/>
              <a:p>
                <a:r>
                  <a:rPr lang="en-US" sz="2400" dirty="0">
                    <a:latin typeface="Arial" panose="020B0604020202020204" pitchFamily="34" charset="0"/>
                    <a:cs typeface="Arial" panose="020B0604020202020204" pitchFamily="34" charset="0"/>
                  </a:rPr>
                  <a:t>To prove </a:t>
                </a:r>
                <a14:m>
                  <m:oMath xmlns:m="http://schemas.openxmlformats.org/officeDocument/2006/math">
                    <m:f>
                      <m:fPr>
                        <m:ctrlPr>
                          <a:rPr lang="en-US" sz="2400" b="0" i="1" smtClean="0">
                            <a:latin typeface="Cambria Math" panose="02040503050406030204" pitchFamily="18" charset="0"/>
                          </a:rPr>
                        </m:ctrlPr>
                      </m:fPr>
                      <m:num>
                        <m:rad>
                          <m:radPr>
                            <m:degHide m:val="on"/>
                            <m:ctrlPr>
                              <a:rPr lang="en-US" sz="2400" b="0" i="1" smtClean="0">
                                <a:latin typeface="Cambria Math" panose="02040503050406030204" pitchFamily="18" charset="0"/>
                              </a:rPr>
                            </m:ctrlPr>
                          </m:radPr>
                          <m:deg/>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𝛼</m:t>
                                </m:r>
                              </m:e>
                              <m:sub>
                                <m:r>
                                  <a:rPr lang="en-US" sz="2400" b="0" i="1" smtClean="0">
                                    <a:latin typeface="Cambria Math" panose="02040503050406030204" pitchFamily="18" charset="0"/>
                                  </a:rPr>
                                  <m:t>𝑡</m:t>
                                </m:r>
                              </m:sub>
                            </m:sSub>
                          </m:e>
                        </m:rad>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sSub>
                              <m:sSubPr>
                                <m:ctrlPr>
                                  <a:rPr lang="en-US" sz="2400" b="0" i="1" smtClean="0">
                                    <a:latin typeface="Cambria Math" panose="02040503050406030204" pitchFamily="18" charset="0"/>
                                  </a:rPr>
                                </m:ctrlPr>
                              </m:sSubPr>
                              <m:e>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ea typeface="Cambria Math" panose="02040503050406030204" pitchFamily="18" charset="0"/>
                                      </a:rPr>
                                      <m:t>𝛼</m:t>
                                    </m:r>
                                  </m:e>
                                </m:acc>
                              </m:e>
                              <m:sub>
                                <m:r>
                                  <a:rPr lang="en-US" sz="2400" b="0" i="1" smtClean="0">
                                    <a:latin typeface="Cambria Math" panose="02040503050406030204" pitchFamily="18" charset="0"/>
                                  </a:rPr>
                                  <m:t>𝑡</m:t>
                                </m:r>
                                <m:r>
                                  <a:rPr lang="en-US" sz="2400" b="0" i="1" smtClean="0">
                                    <a:latin typeface="Cambria Math" panose="02040503050406030204" pitchFamily="18" charset="0"/>
                                  </a:rPr>
                                  <m:t>−1</m:t>
                                </m:r>
                              </m:sub>
                            </m:sSub>
                          </m:e>
                        </m:d>
                      </m:num>
                      <m:den>
                        <m:r>
                          <a:rPr lang="en-US" sz="2400" b="0" i="1" smtClean="0">
                            <a:latin typeface="Cambria Math" panose="02040503050406030204" pitchFamily="18" charset="0"/>
                          </a:rPr>
                          <m:t>1−</m:t>
                        </m:r>
                        <m:sSub>
                          <m:sSubPr>
                            <m:ctrlPr>
                              <a:rPr lang="en-US" sz="2400" b="0" i="1" smtClean="0">
                                <a:latin typeface="Cambria Math" panose="02040503050406030204" pitchFamily="18" charset="0"/>
                              </a:rPr>
                            </m:ctrlPr>
                          </m:sSubPr>
                          <m:e>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ea typeface="Cambria Math" panose="02040503050406030204" pitchFamily="18" charset="0"/>
                                  </a:rPr>
                                  <m:t>𝛼</m:t>
                                </m:r>
                              </m:e>
                            </m:acc>
                          </m:e>
                          <m:sub>
                            <m:r>
                              <a:rPr lang="en-US" sz="2400" b="0" i="1" smtClean="0">
                                <a:latin typeface="Cambria Math" panose="02040503050406030204" pitchFamily="18" charset="0"/>
                              </a:rPr>
                              <m:t>𝑡</m:t>
                            </m:r>
                          </m:sub>
                        </m:sSub>
                      </m:den>
                    </m:f>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𝑡</m:t>
                        </m:r>
                      </m:sub>
                    </m:sSub>
                    <m:r>
                      <a:rPr lang="en-US" sz="2400" b="0" i="1" smtClean="0">
                        <a:latin typeface="Cambria Math" panose="02040503050406030204" pitchFamily="18" charset="0"/>
                      </a:rPr>
                      <m:t>+</m:t>
                    </m:r>
                    <m:f>
                      <m:fPr>
                        <m:ctrlPr>
                          <a:rPr lang="en-US" sz="2400" b="0" i="1" smtClean="0">
                            <a:solidFill>
                              <a:srgbClr val="00B050"/>
                            </a:solidFill>
                            <a:latin typeface="Cambria Math" panose="02040503050406030204" pitchFamily="18" charset="0"/>
                          </a:rPr>
                        </m:ctrlPr>
                      </m:fPr>
                      <m:num>
                        <m:rad>
                          <m:radPr>
                            <m:degHide m:val="on"/>
                            <m:ctrlPr>
                              <a:rPr lang="en-US" sz="2400" b="0" i="1" smtClean="0">
                                <a:solidFill>
                                  <a:srgbClr val="00B050"/>
                                </a:solidFill>
                                <a:latin typeface="Cambria Math" panose="02040503050406030204" pitchFamily="18" charset="0"/>
                              </a:rPr>
                            </m:ctrlPr>
                          </m:radPr>
                          <m:deg/>
                          <m:e>
                            <m:sSub>
                              <m:sSubPr>
                                <m:ctrlPr>
                                  <a:rPr lang="en-US" sz="2400" b="0" i="1" smtClean="0">
                                    <a:solidFill>
                                      <a:srgbClr val="00B050"/>
                                    </a:solidFill>
                                    <a:latin typeface="Cambria Math" panose="02040503050406030204" pitchFamily="18" charset="0"/>
                                  </a:rPr>
                                </m:ctrlPr>
                              </m:sSubPr>
                              <m:e>
                                <m:acc>
                                  <m:accPr>
                                    <m:chr m:val="̅"/>
                                    <m:ctrlPr>
                                      <a:rPr lang="en-US" sz="2400" b="0" i="1" smtClean="0">
                                        <a:solidFill>
                                          <a:srgbClr val="00B050"/>
                                        </a:solidFill>
                                        <a:latin typeface="Cambria Math" panose="02040503050406030204" pitchFamily="18" charset="0"/>
                                      </a:rPr>
                                    </m:ctrlPr>
                                  </m:accPr>
                                  <m:e>
                                    <m:r>
                                      <a:rPr lang="en-US" sz="2400" b="0" i="1" smtClean="0">
                                        <a:solidFill>
                                          <a:srgbClr val="00B050"/>
                                        </a:solidFill>
                                        <a:latin typeface="Cambria Math" panose="02040503050406030204" pitchFamily="18" charset="0"/>
                                        <a:ea typeface="Cambria Math" panose="02040503050406030204" pitchFamily="18" charset="0"/>
                                      </a:rPr>
                                      <m:t>𝛼</m:t>
                                    </m:r>
                                  </m:e>
                                </m:acc>
                              </m:e>
                              <m:sub>
                                <m:r>
                                  <a:rPr lang="en-US" sz="2400" b="0" i="1" smtClean="0">
                                    <a:solidFill>
                                      <a:srgbClr val="00B050"/>
                                    </a:solidFill>
                                    <a:latin typeface="Cambria Math" panose="02040503050406030204" pitchFamily="18" charset="0"/>
                                  </a:rPr>
                                  <m:t>𝑡</m:t>
                                </m:r>
                                <m:r>
                                  <a:rPr lang="en-US" sz="2400" b="0" i="1" smtClean="0">
                                    <a:solidFill>
                                      <a:srgbClr val="00B050"/>
                                    </a:solidFill>
                                    <a:latin typeface="Cambria Math" panose="02040503050406030204" pitchFamily="18" charset="0"/>
                                  </a:rPr>
                                  <m:t>−1</m:t>
                                </m:r>
                              </m:sub>
                            </m:sSub>
                          </m:e>
                        </m:rad>
                        <m:sSub>
                          <m:sSubPr>
                            <m:ctrlPr>
                              <a:rPr lang="en-US" sz="2400" b="0" i="1" smtClean="0">
                                <a:solidFill>
                                  <a:srgbClr val="00B050"/>
                                </a:solidFill>
                                <a:latin typeface="Cambria Math" panose="02040503050406030204" pitchFamily="18" charset="0"/>
                              </a:rPr>
                            </m:ctrlPr>
                          </m:sSubPr>
                          <m:e>
                            <m:r>
                              <a:rPr lang="en-US" sz="2400" b="0" i="1" smtClean="0">
                                <a:solidFill>
                                  <a:srgbClr val="00B050"/>
                                </a:solidFill>
                                <a:latin typeface="Cambria Math" panose="02040503050406030204" pitchFamily="18" charset="0"/>
                                <a:ea typeface="Cambria Math" panose="02040503050406030204" pitchFamily="18" charset="0"/>
                              </a:rPr>
                              <m:t>𝛽</m:t>
                            </m:r>
                          </m:e>
                          <m:sub>
                            <m:r>
                              <a:rPr lang="en-US" sz="2400" b="0" i="1" smtClean="0">
                                <a:solidFill>
                                  <a:srgbClr val="00B050"/>
                                </a:solidFill>
                                <a:latin typeface="Cambria Math" panose="02040503050406030204" pitchFamily="18" charset="0"/>
                              </a:rPr>
                              <m:t>𝑡</m:t>
                            </m:r>
                          </m:sub>
                        </m:sSub>
                      </m:num>
                      <m:den>
                        <m:r>
                          <a:rPr lang="en-US" sz="2400" b="0" i="1" smtClean="0">
                            <a:solidFill>
                              <a:srgbClr val="00B050"/>
                            </a:solidFill>
                            <a:latin typeface="Cambria Math" panose="02040503050406030204" pitchFamily="18" charset="0"/>
                          </a:rPr>
                          <m:t>1−</m:t>
                        </m:r>
                        <m:sSub>
                          <m:sSubPr>
                            <m:ctrlPr>
                              <a:rPr lang="en-US" sz="2400" b="0" i="1" smtClean="0">
                                <a:solidFill>
                                  <a:srgbClr val="00B050"/>
                                </a:solidFill>
                                <a:latin typeface="Cambria Math" panose="02040503050406030204" pitchFamily="18" charset="0"/>
                              </a:rPr>
                            </m:ctrlPr>
                          </m:sSubPr>
                          <m:e>
                            <m:acc>
                              <m:accPr>
                                <m:chr m:val="̅"/>
                                <m:ctrlPr>
                                  <a:rPr lang="en-US" sz="2400" b="0" i="1" smtClean="0">
                                    <a:solidFill>
                                      <a:srgbClr val="00B050"/>
                                    </a:solidFill>
                                    <a:latin typeface="Cambria Math" panose="02040503050406030204" pitchFamily="18" charset="0"/>
                                  </a:rPr>
                                </m:ctrlPr>
                              </m:accPr>
                              <m:e>
                                <m:r>
                                  <a:rPr lang="en-US" sz="2400" b="0" i="1" smtClean="0">
                                    <a:solidFill>
                                      <a:srgbClr val="00B050"/>
                                    </a:solidFill>
                                    <a:latin typeface="Cambria Math" panose="02040503050406030204" pitchFamily="18" charset="0"/>
                                    <a:ea typeface="Cambria Math" panose="02040503050406030204" pitchFamily="18" charset="0"/>
                                  </a:rPr>
                                  <m:t>𝛼</m:t>
                                </m:r>
                              </m:e>
                            </m:acc>
                          </m:e>
                          <m:sub>
                            <m:r>
                              <a:rPr lang="en-US" sz="2400" b="0" i="1" smtClean="0">
                                <a:solidFill>
                                  <a:srgbClr val="00B050"/>
                                </a:solidFill>
                                <a:latin typeface="Cambria Math" panose="02040503050406030204" pitchFamily="18" charset="0"/>
                              </a:rPr>
                              <m:t>𝑡</m:t>
                            </m:r>
                          </m:sub>
                        </m:sSub>
                      </m:den>
                    </m:f>
                    <m:sSub>
                      <m:sSubPr>
                        <m:ctrlPr>
                          <a:rPr lang="en-US" sz="2400" b="0" i="1" smtClean="0">
                            <a:solidFill>
                              <a:srgbClr val="00B050"/>
                            </a:solidFill>
                            <a:latin typeface="Cambria Math" panose="02040503050406030204" pitchFamily="18" charset="0"/>
                          </a:rPr>
                        </m:ctrlPr>
                      </m:sSubPr>
                      <m:e>
                        <m:r>
                          <a:rPr lang="en-US" sz="2400" b="0" i="1" smtClean="0">
                            <a:solidFill>
                              <a:srgbClr val="00B050"/>
                            </a:solidFill>
                            <a:latin typeface="Cambria Math" panose="02040503050406030204" pitchFamily="18" charset="0"/>
                          </a:rPr>
                          <m:t>𝑥</m:t>
                        </m:r>
                      </m:e>
                      <m:sub>
                        <m:r>
                          <a:rPr lang="en-US" sz="2400" b="0" i="1" smtClean="0">
                            <a:solidFill>
                              <a:srgbClr val="00B050"/>
                            </a:solidFill>
                            <a:latin typeface="Cambria Math" panose="02040503050406030204" pitchFamily="18" charset="0"/>
                          </a:rPr>
                          <m:t>0</m:t>
                        </m:r>
                      </m:sub>
                    </m:sSub>
                    <m:r>
                      <a:rPr lang="en-US" sz="2400" b="0" i="1" smtClean="0">
                        <a:latin typeface="Cambria Math" panose="02040503050406030204" pitchFamily="18" charset="0"/>
                      </a:rPr>
                      <m:t>=</m:t>
                    </m:r>
                    <m:rad>
                      <m:radPr>
                        <m:degHide m:val="on"/>
                        <m:ctrlPr>
                          <a:rPr lang="en-US" sz="2400" b="0" i="1" smtClean="0">
                            <a:solidFill>
                              <a:srgbClr val="00B050"/>
                            </a:solidFill>
                            <a:latin typeface="Cambria Math" panose="02040503050406030204" pitchFamily="18" charset="0"/>
                          </a:rPr>
                        </m:ctrlPr>
                      </m:radPr>
                      <m:deg/>
                      <m:e>
                        <m:sSub>
                          <m:sSubPr>
                            <m:ctrlPr>
                              <a:rPr lang="en-US" sz="2400" b="0" i="1" smtClean="0">
                                <a:solidFill>
                                  <a:srgbClr val="00B050"/>
                                </a:solidFill>
                                <a:latin typeface="Cambria Math" panose="02040503050406030204" pitchFamily="18" charset="0"/>
                              </a:rPr>
                            </m:ctrlPr>
                          </m:sSubPr>
                          <m:e>
                            <m:acc>
                              <m:accPr>
                                <m:chr m:val="̅"/>
                                <m:ctrlPr>
                                  <a:rPr lang="en-US" sz="2400" b="0" i="1" smtClean="0">
                                    <a:solidFill>
                                      <a:srgbClr val="00B050"/>
                                    </a:solidFill>
                                    <a:latin typeface="Cambria Math" panose="02040503050406030204" pitchFamily="18" charset="0"/>
                                  </a:rPr>
                                </m:ctrlPr>
                              </m:accPr>
                              <m:e>
                                <m:r>
                                  <a:rPr lang="en-US" sz="2400" b="0" i="1" smtClean="0">
                                    <a:solidFill>
                                      <a:srgbClr val="00B050"/>
                                    </a:solidFill>
                                    <a:latin typeface="Cambria Math" panose="02040503050406030204" pitchFamily="18" charset="0"/>
                                    <a:ea typeface="Cambria Math" panose="02040503050406030204" pitchFamily="18" charset="0"/>
                                  </a:rPr>
                                  <m:t>𝛼</m:t>
                                </m:r>
                              </m:e>
                            </m:acc>
                          </m:e>
                          <m:sub>
                            <m:r>
                              <a:rPr lang="en-US" sz="2400" b="0" i="1" smtClean="0">
                                <a:solidFill>
                                  <a:srgbClr val="00B050"/>
                                </a:solidFill>
                                <a:latin typeface="Cambria Math" panose="02040503050406030204" pitchFamily="18" charset="0"/>
                              </a:rPr>
                              <m:t>𝑡</m:t>
                            </m:r>
                            <m:r>
                              <a:rPr lang="en-US" sz="2400" b="0" i="1" smtClean="0">
                                <a:solidFill>
                                  <a:srgbClr val="00B050"/>
                                </a:solidFill>
                                <a:latin typeface="Cambria Math" panose="02040503050406030204" pitchFamily="18" charset="0"/>
                              </a:rPr>
                              <m:t>−1</m:t>
                            </m:r>
                          </m:sub>
                        </m:sSub>
                      </m:e>
                    </m:rad>
                    <m:sSub>
                      <m:sSubPr>
                        <m:ctrlPr>
                          <a:rPr lang="en-US" sz="2400" b="0" i="1" smtClean="0">
                            <a:solidFill>
                              <a:srgbClr val="00B050"/>
                            </a:solidFill>
                            <a:latin typeface="Cambria Math" panose="02040503050406030204" pitchFamily="18" charset="0"/>
                          </a:rPr>
                        </m:ctrlPr>
                      </m:sSubPr>
                      <m:e>
                        <m:r>
                          <a:rPr lang="en-US" sz="2400" b="0" i="1" smtClean="0">
                            <a:solidFill>
                              <a:srgbClr val="00B050"/>
                            </a:solidFill>
                            <a:latin typeface="Cambria Math" panose="02040503050406030204" pitchFamily="18" charset="0"/>
                          </a:rPr>
                          <m:t>𝑥</m:t>
                        </m:r>
                      </m:e>
                      <m:sub>
                        <m:r>
                          <a:rPr lang="en-US" sz="2400" b="0" i="1" smtClean="0">
                            <a:solidFill>
                              <a:srgbClr val="00B050"/>
                            </a:solidFill>
                            <a:latin typeface="Cambria Math" panose="02040503050406030204" pitchFamily="18" charset="0"/>
                          </a:rPr>
                          <m:t>0</m:t>
                        </m:r>
                      </m:sub>
                    </m:sSub>
                    <m:r>
                      <a:rPr lang="en-US" sz="2400" b="0" i="1" smtClean="0">
                        <a:latin typeface="Cambria Math" panose="02040503050406030204" pitchFamily="18" charset="0"/>
                      </a:rPr>
                      <m:t>+</m:t>
                    </m:r>
                    <m:rad>
                      <m:radPr>
                        <m:degHide m:val="on"/>
                        <m:ctrlPr>
                          <a:rPr lang="en-US" sz="2400" b="0" i="1" smtClean="0">
                            <a:latin typeface="Cambria Math" panose="02040503050406030204" pitchFamily="18" charset="0"/>
                          </a:rPr>
                        </m:ctrlPr>
                      </m:radPr>
                      <m:deg/>
                      <m:e>
                        <m:sSub>
                          <m:sSubPr>
                            <m:ctrlPr>
                              <a:rPr lang="en-US" sz="2400" b="0" i="1" smtClean="0">
                                <a:solidFill>
                                  <a:srgbClr val="00B050"/>
                                </a:solidFill>
                                <a:latin typeface="Cambria Math" panose="02040503050406030204" pitchFamily="18" charset="0"/>
                              </a:rPr>
                            </m:ctrlPr>
                          </m:sSubPr>
                          <m:e>
                            <m:acc>
                              <m:accPr>
                                <m:chr m:val="̅"/>
                                <m:ctrlPr>
                                  <a:rPr lang="en-US" sz="2400" b="0" i="1" smtClean="0">
                                    <a:solidFill>
                                      <a:srgbClr val="00B050"/>
                                    </a:solidFill>
                                    <a:latin typeface="Cambria Math" panose="02040503050406030204" pitchFamily="18" charset="0"/>
                                  </a:rPr>
                                </m:ctrlPr>
                              </m:accPr>
                              <m:e>
                                <m:r>
                                  <a:rPr lang="en-US" sz="2400" b="0" i="1" smtClean="0">
                                    <a:solidFill>
                                      <a:srgbClr val="00B050"/>
                                    </a:solidFill>
                                    <a:latin typeface="Cambria Math" panose="02040503050406030204" pitchFamily="18" charset="0"/>
                                    <a:ea typeface="Cambria Math" panose="02040503050406030204" pitchFamily="18" charset="0"/>
                                  </a:rPr>
                                  <m:t>𝛽</m:t>
                                </m:r>
                              </m:e>
                            </m:acc>
                          </m:e>
                          <m:sub>
                            <m:r>
                              <a:rPr lang="en-US" sz="2400" b="0" i="1" smtClean="0">
                                <a:solidFill>
                                  <a:srgbClr val="00B050"/>
                                </a:solidFill>
                                <a:latin typeface="Cambria Math" panose="02040503050406030204" pitchFamily="18" charset="0"/>
                              </a:rPr>
                              <m:t>𝑡</m:t>
                            </m:r>
                            <m:r>
                              <a:rPr lang="en-US" sz="2400" b="0" i="1" smtClean="0">
                                <a:solidFill>
                                  <a:srgbClr val="00B050"/>
                                </a:solidFill>
                                <a:latin typeface="Cambria Math" panose="02040503050406030204" pitchFamily="18" charset="0"/>
                              </a:rPr>
                              <m:t>−1</m:t>
                            </m:r>
                          </m:sub>
                        </m:sSub>
                        <m:r>
                          <a:rPr lang="en-US" sz="2400" b="0" i="1" smtClean="0">
                            <a:solidFill>
                              <a:srgbClr val="00B050"/>
                            </a:solidFill>
                            <a:latin typeface="Cambria Math" panose="02040503050406030204" pitchFamily="18" charset="0"/>
                          </a:rPr>
                          <m:t>−</m:t>
                        </m:r>
                        <m:sSubSup>
                          <m:sSubSupPr>
                            <m:ctrlPr>
                              <a:rPr lang="en-US" sz="2400" b="0" i="1" smtClean="0">
                                <a:solidFill>
                                  <a:srgbClr val="00B050"/>
                                </a:solidFill>
                                <a:latin typeface="Cambria Math" panose="02040503050406030204" pitchFamily="18" charset="0"/>
                              </a:rPr>
                            </m:ctrlPr>
                          </m:sSubSupPr>
                          <m:e>
                            <m:r>
                              <a:rPr lang="en-US" sz="2400" b="0" i="1" smtClean="0">
                                <a:solidFill>
                                  <a:srgbClr val="00B050"/>
                                </a:solidFill>
                                <a:latin typeface="Cambria Math" panose="02040503050406030204" pitchFamily="18" charset="0"/>
                                <a:ea typeface="Cambria Math" panose="02040503050406030204" pitchFamily="18" charset="0"/>
                              </a:rPr>
                              <m:t>𝜆</m:t>
                            </m:r>
                          </m:e>
                          <m:sub>
                            <m:r>
                              <a:rPr lang="en-US" sz="2400" b="0" i="1" smtClean="0">
                                <a:solidFill>
                                  <a:srgbClr val="00B050"/>
                                </a:solidFill>
                                <a:latin typeface="Cambria Math" panose="02040503050406030204" pitchFamily="18" charset="0"/>
                              </a:rPr>
                              <m:t>𝑡</m:t>
                            </m:r>
                          </m:sub>
                          <m:sup>
                            <m:r>
                              <a:rPr lang="en-US" sz="2400" b="0" i="1" smtClean="0">
                                <a:solidFill>
                                  <a:srgbClr val="00B050"/>
                                </a:solidFill>
                                <a:latin typeface="Cambria Math" panose="02040503050406030204" pitchFamily="18" charset="0"/>
                              </a:rPr>
                              <m:t>2</m:t>
                            </m:r>
                          </m:sup>
                        </m:sSubSup>
                      </m:e>
                    </m:rad>
                    <m:f>
                      <m:fPr>
                        <m:ctrlPr>
                          <a:rPr lang="en-US" sz="2400" b="0" i="1" smtClean="0">
                            <a:latin typeface="Cambria Math" panose="02040503050406030204" pitchFamily="18" charset="0"/>
                          </a:rPr>
                        </m:ctrlPr>
                      </m:fPr>
                      <m:num>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𝑡</m:t>
                            </m:r>
                          </m:sub>
                        </m:sSub>
                        <m:r>
                          <a:rPr lang="en-US" sz="2400" b="0" i="1" smtClean="0">
                            <a:latin typeface="Cambria Math" panose="02040503050406030204" pitchFamily="18" charset="0"/>
                          </a:rPr>
                          <m:t>−</m:t>
                        </m:r>
                        <m:rad>
                          <m:radPr>
                            <m:degHide m:val="on"/>
                            <m:ctrlPr>
                              <a:rPr lang="en-US" sz="2400" b="0" i="1" smtClean="0">
                                <a:solidFill>
                                  <a:srgbClr val="00B050"/>
                                </a:solidFill>
                                <a:latin typeface="Cambria Math" panose="02040503050406030204" pitchFamily="18" charset="0"/>
                              </a:rPr>
                            </m:ctrlPr>
                          </m:radPr>
                          <m:deg/>
                          <m:e>
                            <m:sSub>
                              <m:sSubPr>
                                <m:ctrlPr>
                                  <a:rPr lang="en-US" sz="2400" b="0" i="1" smtClean="0">
                                    <a:solidFill>
                                      <a:srgbClr val="00B050"/>
                                    </a:solidFill>
                                    <a:latin typeface="Cambria Math" panose="02040503050406030204" pitchFamily="18" charset="0"/>
                                  </a:rPr>
                                </m:ctrlPr>
                              </m:sSubPr>
                              <m:e>
                                <m:acc>
                                  <m:accPr>
                                    <m:chr m:val="̅"/>
                                    <m:ctrlPr>
                                      <a:rPr lang="en-US" sz="2400" b="0" i="1" smtClean="0">
                                        <a:solidFill>
                                          <a:srgbClr val="00B050"/>
                                        </a:solidFill>
                                        <a:latin typeface="Cambria Math" panose="02040503050406030204" pitchFamily="18" charset="0"/>
                                      </a:rPr>
                                    </m:ctrlPr>
                                  </m:accPr>
                                  <m:e>
                                    <m:r>
                                      <a:rPr lang="en-US" sz="2400" b="0" i="1" smtClean="0">
                                        <a:solidFill>
                                          <a:srgbClr val="00B050"/>
                                        </a:solidFill>
                                        <a:latin typeface="Cambria Math" panose="02040503050406030204" pitchFamily="18" charset="0"/>
                                        <a:ea typeface="Cambria Math" panose="02040503050406030204" pitchFamily="18" charset="0"/>
                                      </a:rPr>
                                      <m:t>𝛼</m:t>
                                    </m:r>
                                  </m:e>
                                </m:acc>
                              </m:e>
                              <m:sub>
                                <m:r>
                                  <a:rPr lang="en-US" sz="2400" b="0" i="1" smtClean="0">
                                    <a:solidFill>
                                      <a:srgbClr val="00B050"/>
                                    </a:solidFill>
                                    <a:latin typeface="Cambria Math" panose="02040503050406030204" pitchFamily="18" charset="0"/>
                                  </a:rPr>
                                  <m:t>𝑡</m:t>
                                </m:r>
                              </m:sub>
                            </m:sSub>
                          </m:e>
                        </m:rad>
                        <m:sSub>
                          <m:sSubPr>
                            <m:ctrlPr>
                              <a:rPr lang="en-US" sz="2400" b="0" i="1" smtClean="0">
                                <a:solidFill>
                                  <a:srgbClr val="00B050"/>
                                </a:solidFill>
                                <a:latin typeface="Cambria Math" panose="02040503050406030204" pitchFamily="18" charset="0"/>
                              </a:rPr>
                            </m:ctrlPr>
                          </m:sSubPr>
                          <m:e>
                            <m:r>
                              <a:rPr lang="en-US" sz="2400" b="0" i="1" smtClean="0">
                                <a:solidFill>
                                  <a:srgbClr val="00B050"/>
                                </a:solidFill>
                                <a:latin typeface="Cambria Math" panose="02040503050406030204" pitchFamily="18" charset="0"/>
                              </a:rPr>
                              <m:t>𝑥</m:t>
                            </m:r>
                          </m:e>
                          <m:sub>
                            <m:r>
                              <a:rPr lang="en-US" sz="2400" b="0" i="1" smtClean="0">
                                <a:solidFill>
                                  <a:srgbClr val="00B050"/>
                                </a:solidFill>
                                <a:latin typeface="Cambria Math" panose="02040503050406030204" pitchFamily="18" charset="0"/>
                              </a:rPr>
                              <m:t>0</m:t>
                            </m:r>
                          </m:sub>
                        </m:sSub>
                      </m:num>
                      <m:den>
                        <m:rad>
                          <m:radPr>
                            <m:degHide m:val="on"/>
                            <m:ctrlPr>
                              <a:rPr lang="en-US" sz="2400" b="0" i="1" smtClean="0">
                                <a:solidFill>
                                  <a:srgbClr val="00B050"/>
                                </a:solidFill>
                                <a:latin typeface="Cambria Math" panose="02040503050406030204" pitchFamily="18" charset="0"/>
                              </a:rPr>
                            </m:ctrlPr>
                          </m:radPr>
                          <m:deg/>
                          <m:e>
                            <m:sSub>
                              <m:sSubPr>
                                <m:ctrlPr>
                                  <a:rPr lang="en-US" sz="2400" b="0" i="1" smtClean="0">
                                    <a:solidFill>
                                      <a:srgbClr val="00B050"/>
                                    </a:solidFill>
                                    <a:latin typeface="Cambria Math" panose="02040503050406030204" pitchFamily="18" charset="0"/>
                                  </a:rPr>
                                </m:ctrlPr>
                              </m:sSubPr>
                              <m:e>
                                <m:acc>
                                  <m:accPr>
                                    <m:chr m:val="̅"/>
                                    <m:ctrlPr>
                                      <a:rPr lang="en-US" sz="2400" b="0" i="1" smtClean="0">
                                        <a:solidFill>
                                          <a:srgbClr val="00B050"/>
                                        </a:solidFill>
                                        <a:latin typeface="Cambria Math" panose="02040503050406030204" pitchFamily="18" charset="0"/>
                                      </a:rPr>
                                    </m:ctrlPr>
                                  </m:accPr>
                                  <m:e>
                                    <m:r>
                                      <a:rPr lang="en-US" sz="2400" b="0" i="1" smtClean="0">
                                        <a:solidFill>
                                          <a:srgbClr val="00B050"/>
                                        </a:solidFill>
                                        <a:latin typeface="Cambria Math" panose="02040503050406030204" pitchFamily="18" charset="0"/>
                                        <a:ea typeface="Cambria Math" panose="02040503050406030204" pitchFamily="18" charset="0"/>
                                      </a:rPr>
                                      <m:t>𝛽</m:t>
                                    </m:r>
                                  </m:e>
                                </m:acc>
                              </m:e>
                              <m:sub>
                                <m:r>
                                  <a:rPr lang="en-US" sz="2400" b="0" i="1" smtClean="0">
                                    <a:solidFill>
                                      <a:srgbClr val="00B050"/>
                                    </a:solidFill>
                                    <a:latin typeface="Cambria Math" panose="02040503050406030204" pitchFamily="18" charset="0"/>
                                  </a:rPr>
                                  <m:t>𝑡</m:t>
                                </m:r>
                              </m:sub>
                            </m:sSub>
                          </m:e>
                        </m:rad>
                      </m:den>
                    </m:f>
                  </m:oMath>
                </a14:m>
                <a:r>
                  <a:rPr lang="en-US" sz="2400" dirty="0">
                    <a:latin typeface="Arial" panose="020B0604020202020204" pitchFamily="34" charset="0"/>
                    <a:cs typeface="Arial" panose="020B0604020202020204" pitchFamily="34" charset="0"/>
                  </a:rPr>
                  <a:t> </a:t>
                </a:r>
              </a:p>
            </p:txBody>
          </p:sp>
        </mc:Choice>
        <mc:Fallback xmlns="">
          <p:sp>
            <p:nvSpPr>
              <p:cNvPr id="15" name="TextBox 14">
                <a:extLst>
                  <a:ext uri="{FF2B5EF4-FFF2-40B4-BE49-F238E27FC236}">
                    <a16:creationId xmlns:a16="http://schemas.microsoft.com/office/drawing/2014/main" id="{99E3ED1C-B7A3-897D-A089-0ED3A9036FE8}"/>
                  </a:ext>
                </a:extLst>
              </p:cNvPr>
              <p:cNvSpPr txBox="1">
                <a:spLocks noRot="1" noChangeAspect="1" noMove="1" noResize="1" noEditPoints="1" noAdjustHandles="1" noChangeArrowheads="1" noChangeShapeType="1" noTextEdit="1"/>
              </p:cNvSpPr>
              <p:nvPr/>
            </p:nvSpPr>
            <p:spPr>
              <a:xfrm>
                <a:off x="1008822" y="144117"/>
                <a:ext cx="10083248" cy="849143"/>
              </a:xfrm>
              <a:prstGeom prst="rect">
                <a:avLst/>
              </a:prstGeom>
              <a:blipFill>
                <a:blip r:embed="rId6"/>
                <a:stretch>
                  <a:fillRect l="-906"/>
                </a:stretch>
              </a:blipFill>
            </p:spPr>
            <p:txBody>
              <a:bodyPr/>
              <a:lstStyle/>
              <a:p>
                <a:r>
                  <a:rPr lang="en-US">
                    <a:noFill/>
                  </a:rPr>
                  <a:t> </a:t>
                </a:r>
              </a:p>
            </p:txBody>
          </p:sp>
        </mc:Fallback>
      </mc:AlternateContent>
      <p:cxnSp>
        <p:nvCxnSpPr>
          <p:cNvPr id="17" name="Straight Connector 16">
            <a:extLst>
              <a:ext uri="{FF2B5EF4-FFF2-40B4-BE49-F238E27FC236}">
                <a16:creationId xmlns:a16="http://schemas.microsoft.com/office/drawing/2014/main" id="{D4D35930-DDB3-5676-D7B8-4036C200D94A}"/>
              </a:ext>
            </a:extLst>
          </p:cNvPr>
          <p:cNvCxnSpPr/>
          <p:nvPr/>
        </p:nvCxnSpPr>
        <p:spPr>
          <a:xfrm>
            <a:off x="2295939" y="993260"/>
            <a:ext cx="1421296"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659D9644-6C79-56AE-AB91-3C3F54CB25B8}"/>
              </a:ext>
            </a:extLst>
          </p:cNvPr>
          <p:cNvCxnSpPr/>
          <p:nvPr/>
        </p:nvCxnSpPr>
        <p:spPr>
          <a:xfrm>
            <a:off x="7504043" y="974150"/>
            <a:ext cx="1987827" cy="1911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FC1CF9FC-A11E-53D4-D3EF-2D10FCEE7812}"/>
                  </a:ext>
                </a:extLst>
              </p:cNvPr>
              <p:cNvSpPr txBox="1"/>
              <p:nvPr/>
            </p:nvSpPr>
            <p:spPr>
              <a:xfrm>
                <a:off x="3282373" y="1535275"/>
                <a:ext cx="6500090" cy="71660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1800" b="1" i="1" smtClean="0">
                              <a:solidFill>
                                <a:srgbClr val="FF0000"/>
                              </a:solidFill>
                              <a:latin typeface="Cambria Math" panose="02040503050406030204" pitchFamily="18" charset="0"/>
                            </a:rPr>
                          </m:ctrlPr>
                        </m:fPr>
                        <m:num>
                          <m:sSub>
                            <m:sSubPr>
                              <m:ctrlPr>
                                <a:rPr lang="en-US" sz="1800" b="1" i="1" smtClean="0">
                                  <a:solidFill>
                                    <a:srgbClr val="FF0000"/>
                                  </a:solidFill>
                                  <a:latin typeface="Cambria Math" panose="02040503050406030204" pitchFamily="18" charset="0"/>
                                </a:rPr>
                              </m:ctrlPr>
                            </m:sSubPr>
                            <m:e>
                              <m:acc>
                                <m:accPr>
                                  <m:chr m:val="̅"/>
                                  <m:ctrlPr>
                                    <a:rPr lang="en-US" sz="1800" b="1" i="1" smtClean="0">
                                      <a:solidFill>
                                        <a:srgbClr val="FF0000"/>
                                      </a:solidFill>
                                      <a:latin typeface="Cambria Math" panose="02040503050406030204" pitchFamily="18" charset="0"/>
                                    </a:rPr>
                                  </m:ctrlPr>
                                </m:accPr>
                                <m:e>
                                  <m:r>
                                    <a:rPr lang="en-US" sz="1800" b="1" i="1" smtClean="0">
                                      <a:solidFill>
                                        <a:srgbClr val="FF0000"/>
                                      </a:solidFill>
                                      <a:latin typeface="Cambria Math" panose="02040503050406030204" pitchFamily="18" charset="0"/>
                                      <a:ea typeface="Cambria Math" panose="02040503050406030204" pitchFamily="18" charset="0"/>
                                    </a:rPr>
                                    <m:t>𝜷</m:t>
                                  </m:r>
                                </m:e>
                              </m:acc>
                            </m:e>
                            <m:sub>
                              <m:r>
                                <a:rPr lang="en-US" sz="1800" b="1" i="1" smtClean="0">
                                  <a:solidFill>
                                    <a:srgbClr val="FF0000"/>
                                  </a:solidFill>
                                  <a:latin typeface="Cambria Math" panose="02040503050406030204" pitchFamily="18" charset="0"/>
                                </a:rPr>
                                <m:t>𝒕</m:t>
                              </m:r>
                              <m:r>
                                <a:rPr lang="en-US" sz="1800" b="1" i="1" smtClean="0">
                                  <a:solidFill>
                                    <a:srgbClr val="FF0000"/>
                                  </a:solidFill>
                                  <a:latin typeface="Cambria Math" panose="02040503050406030204" pitchFamily="18" charset="0"/>
                                </a:rPr>
                                <m:t>−</m:t>
                              </m:r>
                              <m:r>
                                <a:rPr lang="en-US" sz="1800" b="1" i="1" smtClean="0">
                                  <a:solidFill>
                                    <a:srgbClr val="FF0000"/>
                                  </a:solidFill>
                                  <a:latin typeface="Cambria Math" panose="02040503050406030204" pitchFamily="18" charset="0"/>
                                </a:rPr>
                                <m:t>𝟏</m:t>
                              </m:r>
                            </m:sub>
                          </m:sSub>
                        </m:num>
                        <m:den>
                          <m:sSub>
                            <m:sSubPr>
                              <m:ctrlPr>
                                <a:rPr lang="en-US" sz="1800" b="1" i="1" smtClean="0">
                                  <a:solidFill>
                                    <a:srgbClr val="FF0000"/>
                                  </a:solidFill>
                                  <a:latin typeface="Cambria Math" panose="02040503050406030204" pitchFamily="18" charset="0"/>
                                </a:rPr>
                              </m:ctrlPr>
                            </m:sSubPr>
                            <m:e>
                              <m:acc>
                                <m:accPr>
                                  <m:chr m:val="̅"/>
                                  <m:ctrlPr>
                                    <a:rPr lang="en-US" sz="1800" b="1" i="1" smtClean="0">
                                      <a:solidFill>
                                        <a:srgbClr val="FF0000"/>
                                      </a:solidFill>
                                      <a:latin typeface="Cambria Math" panose="02040503050406030204" pitchFamily="18" charset="0"/>
                                    </a:rPr>
                                  </m:ctrlPr>
                                </m:accPr>
                                <m:e>
                                  <m:r>
                                    <a:rPr lang="en-US" sz="1800" b="1" i="1" smtClean="0">
                                      <a:solidFill>
                                        <a:srgbClr val="FF0000"/>
                                      </a:solidFill>
                                      <a:latin typeface="Cambria Math" panose="02040503050406030204" pitchFamily="18" charset="0"/>
                                      <a:ea typeface="Cambria Math" panose="02040503050406030204" pitchFamily="18" charset="0"/>
                                    </a:rPr>
                                    <m:t>𝜷</m:t>
                                  </m:r>
                                </m:e>
                              </m:acc>
                            </m:e>
                            <m:sub>
                              <m:r>
                                <a:rPr lang="en-US" sz="1800" b="1" i="1" smtClean="0">
                                  <a:solidFill>
                                    <a:srgbClr val="FF0000"/>
                                  </a:solidFill>
                                  <a:latin typeface="Cambria Math" panose="02040503050406030204" pitchFamily="18" charset="0"/>
                                </a:rPr>
                                <m:t>𝒕</m:t>
                              </m:r>
                            </m:sub>
                          </m:sSub>
                        </m:den>
                      </m:f>
                      <m:sSub>
                        <m:sSubPr>
                          <m:ctrlPr>
                            <a:rPr lang="en-US" sz="1800" b="1" i="1" smtClean="0">
                              <a:solidFill>
                                <a:srgbClr val="FF0000"/>
                              </a:solidFill>
                              <a:latin typeface="Cambria Math" panose="02040503050406030204" pitchFamily="18" charset="0"/>
                            </a:rPr>
                          </m:ctrlPr>
                        </m:sSubPr>
                        <m:e>
                          <m:r>
                            <a:rPr lang="en-US" sz="1800" b="1" i="1" smtClean="0">
                              <a:solidFill>
                                <a:srgbClr val="FF0000"/>
                              </a:solidFill>
                              <a:latin typeface="Cambria Math" panose="02040503050406030204" pitchFamily="18" charset="0"/>
                              <a:ea typeface="Cambria Math" panose="02040503050406030204" pitchFamily="18" charset="0"/>
                            </a:rPr>
                            <m:t>𝜷</m:t>
                          </m:r>
                        </m:e>
                        <m:sub>
                          <m:r>
                            <a:rPr lang="en-US" sz="1800" b="1" i="1" smtClean="0">
                              <a:solidFill>
                                <a:srgbClr val="FF0000"/>
                              </a:solidFill>
                              <a:latin typeface="Cambria Math" panose="02040503050406030204" pitchFamily="18" charset="0"/>
                            </a:rPr>
                            <m:t>𝒕</m:t>
                          </m:r>
                        </m:sub>
                      </m:sSub>
                      <m:r>
                        <a:rPr lang="en-US" sz="1800" b="0" i="1" smtClean="0">
                          <a:latin typeface="Cambria Math" panose="02040503050406030204" pitchFamily="18" charset="0"/>
                        </a:rPr>
                        <m:t>=</m:t>
                      </m:r>
                      <m:sSubSup>
                        <m:sSubSupPr>
                          <m:ctrlPr>
                            <a:rPr lang="en-US" sz="1800" b="1" i="1" smtClean="0">
                              <a:solidFill>
                                <a:srgbClr val="FF0000"/>
                              </a:solidFill>
                              <a:latin typeface="Cambria Math" panose="02040503050406030204" pitchFamily="18" charset="0"/>
                            </a:rPr>
                          </m:ctrlPr>
                        </m:sSubSupPr>
                        <m:e>
                          <m:r>
                            <a:rPr lang="en-US" sz="1800" b="1" i="1" smtClean="0">
                              <a:solidFill>
                                <a:srgbClr val="FF0000"/>
                              </a:solidFill>
                              <a:latin typeface="Cambria Math" panose="02040503050406030204" pitchFamily="18" charset="0"/>
                              <a:ea typeface="Cambria Math" panose="02040503050406030204" pitchFamily="18" charset="0"/>
                            </a:rPr>
                            <m:t>𝝀</m:t>
                          </m:r>
                        </m:e>
                        <m:sub>
                          <m:r>
                            <a:rPr lang="en-US" sz="1800" b="1" i="1" smtClean="0">
                              <a:solidFill>
                                <a:srgbClr val="FF0000"/>
                              </a:solidFill>
                              <a:latin typeface="Cambria Math" panose="02040503050406030204" pitchFamily="18" charset="0"/>
                            </a:rPr>
                            <m:t>𝒕</m:t>
                          </m:r>
                        </m:sub>
                        <m:sup>
                          <m:r>
                            <a:rPr lang="en-US" sz="1800" b="1" i="1" smtClean="0">
                              <a:solidFill>
                                <a:srgbClr val="FF0000"/>
                              </a:solidFill>
                              <a:latin typeface="Cambria Math" panose="02040503050406030204" pitchFamily="18" charset="0"/>
                            </a:rPr>
                            <m:t>𝟐</m:t>
                          </m:r>
                        </m:sup>
                      </m:sSubSup>
                    </m:oMath>
                  </m:oMathPara>
                </a14:m>
                <a:endParaRPr lang="en-US" dirty="0"/>
              </a:p>
            </p:txBody>
          </p:sp>
        </mc:Choice>
        <mc:Fallback>
          <p:sp>
            <p:nvSpPr>
              <p:cNvPr id="3" name="TextBox 2">
                <a:extLst>
                  <a:ext uri="{FF2B5EF4-FFF2-40B4-BE49-F238E27FC236}">
                    <a16:creationId xmlns:a16="http://schemas.microsoft.com/office/drawing/2014/main" id="{FC1CF9FC-A11E-53D4-D3EF-2D10FCEE7812}"/>
                  </a:ext>
                </a:extLst>
              </p:cNvPr>
              <p:cNvSpPr txBox="1">
                <a:spLocks noRot="1" noChangeAspect="1" noMove="1" noResize="1" noEditPoints="1" noAdjustHandles="1" noChangeArrowheads="1" noChangeShapeType="1" noTextEdit="1"/>
              </p:cNvSpPr>
              <p:nvPr/>
            </p:nvSpPr>
            <p:spPr>
              <a:xfrm>
                <a:off x="3282373" y="1535275"/>
                <a:ext cx="6500090" cy="716606"/>
              </a:xfrm>
              <a:prstGeom prst="rect">
                <a:avLst/>
              </a:prstGeom>
              <a:blipFill>
                <a:blip r:embed="rId7"/>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6089127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D6ACAAF-421B-B773-A399-4BCF8126F977}"/>
              </a:ext>
            </a:extLst>
          </p:cNvPr>
          <p:cNvSpPr txBox="1"/>
          <p:nvPr/>
        </p:nvSpPr>
        <p:spPr>
          <a:xfrm>
            <a:off x="1133061" y="116943"/>
            <a:ext cx="7036904" cy="461665"/>
          </a:xfrm>
          <a:prstGeom prst="rect">
            <a:avLst/>
          </a:prstGeom>
          <a:noFill/>
        </p:spPr>
        <p:txBody>
          <a:bodyPr wrap="square" rtlCol="0">
            <a:spAutoFit/>
          </a:bodyPr>
          <a:lstStyle/>
          <a:p>
            <a:r>
              <a:rPr lang="en-US" sz="2400" dirty="0">
                <a:latin typeface="Arial" panose="020B0604020202020204" pitchFamily="34" charset="0"/>
                <a:cs typeface="Arial" panose="020B0604020202020204" pitchFamily="34" charset="0"/>
              </a:rPr>
              <a:t>Next we show that </a:t>
            </a:r>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78450B05-3675-661E-817E-A152D04EA731}"/>
                  </a:ext>
                </a:extLst>
              </p:cNvPr>
              <p:cNvSpPr txBox="1"/>
              <p:nvPr/>
            </p:nvSpPr>
            <p:spPr>
              <a:xfrm>
                <a:off x="206891" y="534859"/>
                <a:ext cx="7476710" cy="128137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b="0" i="1" smtClean="0">
                              <a:latin typeface="Cambria Math" panose="02040503050406030204" pitchFamily="18" charset="0"/>
                            </a:rPr>
                          </m:ctrlPr>
                        </m:fPr>
                        <m:num>
                          <m:rad>
                            <m:radPr>
                              <m:degHide m:val="on"/>
                              <m:ctrlPr>
                                <a:rPr lang="en-US" sz="2400" b="0" i="1" smtClean="0">
                                  <a:latin typeface="Cambria Math" panose="02040503050406030204" pitchFamily="18" charset="0"/>
                                </a:rPr>
                              </m:ctrlPr>
                            </m:radPr>
                            <m:deg/>
                            <m:e>
                              <m:sSub>
                                <m:sSubPr>
                                  <m:ctrlPr>
                                    <a:rPr lang="en-US" sz="2400" b="0" i="1" smtClean="0">
                                      <a:latin typeface="Cambria Math" panose="02040503050406030204" pitchFamily="18" charset="0"/>
                                    </a:rPr>
                                  </m:ctrlPr>
                                </m:sSubPr>
                                <m:e>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ea typeface="Cambria Math" panose="02040503050406030204" pitchFamily="18" charset="0"/>
                                        </a:rPr>
                                        <m:t>𝛼</m:t>
                                      </m:r>
                                    </m:e>
                                  </m:acc>
                                </m:e>
                                <m:sub>
                                  <m:r>
                                    <a:rPr lang="en-US" sz="2400" b="0" i="1" smtClean="0">
                                      <a:latin typeface="Cambria Math" panose="02040503050406030204" pitchFamily="18" charset="0"/>
                                    </a:rPr>
                                    <m:t>𝑡</m:t>
                                  </m:r>
                                  <m:r>
                                    <a:rPr lang="en-US" sz="2400" b="0" i="1" smtClean="0">
                                      <a:latin typeface="Cambria Math" panose="02040503050406030204" pitchFamily="18" charset="0"/>
                                    </a:rPr>
                                    <m:t>−1</m:t>
                                  </m:r>
                                </m:sub>
                              </m:sSub>
                            </m:e>
                          </m:rad>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𝛽</m:t>
                              </m:r>
                            </m:e>
                            <m:sub>
                              <m:r>
                                <a:rPr lang="en-US" sz="2400" b="0" i="1" smtClean="0">
                                  <a:latin typeface="Cambria Math" panose="02040503050406030204" pitchFamily="18" charset="0"/>
                                </a:rPr>
                                <m:t>𝑡</m:t>
                              </m:r>
                            </m:sub>
                          </m:sSub>
                        </m:num>
                        <m:den>
                          <m:r>
                            <a:rPr lang="en-US" sz="2400" b="0" i="1" smtClean="0">
                              <a:latin typeface="Cambria Math" panose="02040503050406030204" pitchFamily="18" charset="0"/>
                            </a:rPr>
                            <m:t>1−</m:t>
                          </m:r>
                          <m:sSub>
                            <m:sSubPr>
                              <m:ctrlPr>
                                <a:rPr lang="en-US" sz="2400" b="0" i="1" smtClean="0">
                                  <a:latin typeface="Cambria Math" panose="02040503050406030204" pitchFamily="18" charset="0"/>
                                </a:rPr>
                              </m:ctrlPr>
                            </m:sSubPr>
                            <m:e>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ea typeface="Cambria Math" panose="02040503050406030204" pitchFamily="18" charset="0"/>
                                    </a:rPr>
                                    <m:t>𝛼</m:t>
                                  </m:r>
                                </m:e>
                              </m:acc>
                            </m:e>
                            <m:sub>
                              <m:r>
                                <a:rPr lang="en-US" sz="2400" b="0" i="1" smtClean="0">
                                  <a:latin typeface="Cambria Math" panose="02040503050406030204" pitchFamily="18" charset="0"/>
                                </a:rPr>
                                <m:t>𝑡</m:t>
                              </m:r>
                            </m:sub>
                          </m:sSub>
                        </m:den>
                      </m:f>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0</m:t>
                          </m:r>
                        </m:sub>
                      </m:sSub>
                      <m:r>
                        <a:rPr lang="en-US" sz="2400" b="0" i="1" smtClean="0">
                          <a:latin typeface="Cambria Math" panose="02040503050406030204" pitchFamily="18" charset="0"/>
                        </a:rPr>
                        <m:t>=</m:t>
                      </m:r>
                      <m:d>
                        <m:dPr>
                          <m:ctrlPr>
                            <a:rPr lang="en-US" sz="2400" b="0" i="1" smtClean="0">
                              <a:latin typeface="Cambria Math" panose="02040503050406030204" pitchFamily="18" charset="0"/>
                            </a:rPr>
                          </m:ctrlPr>
                        </m:dPr>
                        <m:e>
                          <m:rad>
                            <m:radPr>
                              <m:degHide m:val="on"/>
                              <m:ctrlPr>
                                <a:rPr lang="en-US" sz="2400" b="0" i="1" smtClean="0">
                                  <a:latin typeface="Cambria Math" panose="02040503050406030204" pitchFamily="18" charset="0"/>
                                </a:rPr>
                              </m:ctrlPr>
                            </m:radPr>
                            <m:deg/>
                            <m:e>
                              <m:sSub>
                                <m:sSubPr>
                                  <m:ctrlPr>
                                    <a:rPr lang="en-US" sz="2400" b="0" i="1" smtClean="0">
                                      <a:latin typeface="Cambria Math" panose="02040503050406030204" pitchFamily="18" charset="0"/>
                                    </a:rPr>
                                  </m:ctrlPr>
                                </m:sSubPr>
                                <m:e>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ea typeface="Cambria Math" panose="02040503050406030204" pitchFamily="18" charset="0"/>
                                        </a:rPr>
                                        <m:t>𝛼</m:t>
                                      </m:r>
                                    </m:e>
                                  </m:acc>
                                </m:e>
                                <m:sub>
                                  <m:r>
                                    <a:rPr lang="en-US" sz="2400" b="0" i="1" smtClean="0">
                                      <a:latin typeface="Cambria Math" panose="02040503050406030204" pitchFamily="18" charset="0"/>
                                    </a:rPr>
                                    <m:t>𝑡</m:t>
                                  </m:r>
                                  <m:r>
                                    <a:rPr lang="en-US" sz="2400" b="0" i="1" smtClean="0">
                                      <a:latin typeface="Cambria Math" panose="02040503050406030204" pitchFamily="18" charset="0"/>
                                    </a:rPr>
                                    <m:t>−1</m:t>
                                  </m:r>
                                </m:sub>
                              </m:sSub>
                            </m:e>
                          </m:rad>
                          <m:r>
                            <a:rPr lang="en-US" sz="2400" b="0" i="1" smtClean="0">
                              <a:latin typeface="Cambria Math" panose="02040503050406030204" pitchFamily="18" charset="0"/>
                            </a:rPr>
                            <m:t>−</m:t>
                          </m:r>
                          <m:rad>
                            <m:radPr>
                              <m:degHide m:val="on"/>
                              <m:ctrlPr>
                                <a:rPr lang="en-US" sz="2400" b="0" i="1" smtClean="0">
                                  <a:latin typeface="Cambria Math" panose="02040503050406030204" pitchFamily="18" charset="0"/>
                                </a:rPr>
                              </m:ctrlPr>
                            </m:radPr>
                            <m:deg/>
                            <m:e>
                              <m:f>
                                <m:fPr>
                                  <m:ctrlPr>
                                    <a:rPr lang="en-US" sz="2400" b="0" i="1" smtClean="0">
                                      <a:latin typeface="Cambria Math" panose="02040503050406030204" pitchFamily="18" charset="0"/>
                                    </a:rPr>
                                  </m:ctrlPr>
                                </m:fPr>
                                <m:num>
                                  <m:sSub>
                                    <m:sSubPr>
                                      <m:ctrlPr>
                                        <a:rPr lang="en-US" sz="2400" b="0" i="1" smtClean="0">
                                          <a:latin typeface="Cambria Math" panose="02040503050406030204" pitchFamily="18" charset="0"/>
                                        </a:rPr>
                                      </m:ctrlPr>
                                    </m:sSubPr>
                                    <m:e>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ea typeface="Cambria Math" panose="02040503050406030204" pitchFamily="18" charset="0"/>
                                            </a:rPr>
                                            <m:t>𝛽</m:t>
                                          </m:r>
                                        </m:e>
                                      </m:acc>
                                    </m:e>
                                    <m:sub>
                                      <m:r>
                                        <a:rPr lang="en-US" sz="2400" b="0" i="1" smtClean="0">
                                          <a:latin typeface="Cambria Math" panose="02040503050406030204" pitchFamily="18" charset="0"/>
                                        </a:rPr>
                                        <m:t>𝑡</m:t>
                                      </m:r>
                                      <m:r>
                                        <a:rPr lang="en-US" sz="2400" b="0" i="1" smtClean="0">
                                          <a:latin typeface="Cambria Math" panose="02040503050406030204" pitchFamily="18" charset="0"/>
                                        </a:rPr>
                                        <m:t>−1</m:t>
                                      </m:r>
                                    </m:sub>
                                  </m:sSub>
                                  <m:r>
                                    <a:rPr lang="en-US" sz="2400" b="0" i="1" smtClean="0">
                                      <a:latin typeface="Cambria Math" panose="02040503050406030204" pitchFamily="18" charset="0"/>
                                    </a:rPr>
                                    <m:t>−</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ea typeface="Cambria Math" panose="02040503050406030204" pitchFamily="18" charset="0"/>
                                        </a:rPr>
                                        <m:t>𝜆</m:t>
                                      </m:r>
                                    </m:e>
                                    <m:sub>
                                      <m:r>
                                        <a:rPr lang="en-US" sz="2400" b="0" i="1" smtClean="0">
                                          <a:latin typeface="Cambria Math" panose="02040503050406030204" pitchFamily="18" charset="0"/>
                                        </a:rPr>
                                        <m:t>𝑡</m:t>
                                      </m:r>
                                    </m:sub>
                                    <m:sup>
                                      <m:r>
                                        <a:rPr lang="en-US" sz="2400" b="0" i="1" smtClean="0">
                                          <a:latin typeface="Cambria Math" panose="02040503050406030204" pitchFamily="18" charset="0"/>
                                        </a:rPr>
                                        <m:t>2</m:t>
                                      </m:r>
                                    </m:sup>
                                  </m:sSubSup>
                                </m:num>
                                <m:den>
                                  <m:sSub>
                                    <m:sSubPr>
                                      <m:ctrlPr>
                                        <a:rPr lang="en-US" sz="2400" b="0" i="1" smtClean="0">
                                          <a:latin typeface="Cambria Math" panose="02040503050406030204" pitchFamily="18" charset="0"/>
                                        </a:rPr>
                                      </m:ctrlPr>
                                    </m:sSubPr>
                                    <m:e>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ea typeface="Cambria Math" panose="02040503050406030204" pitchFamily="18" charset="0"/>
                                            </a:rPr>
                                            <m:t>𝛽</m:t>
                                          </m:r>
                                        </m:e>
                                      </m:acc>
                                    </m:e>
                                    <m:sub>
                                      <m:r>
                                        <a:rPr lang="en-US" sz="2400" b="0" i="1" smtClean="0">
                                          <a:latin typeface="Cambria Math" panose="02040503050406030204" pitchFamily="18" charset="0"/>
                                        </a:rPr>
                                        <m:t>𝑡</m:t>
                                      </m:r>
                                    </m:sub>
                                  </m:sSub>
                                </m:den>
                              </m:f>
                            </m:e>
                          </m:rad>
                          <m:rad>
                            <m:radPr>
                              <m:degHide m:val="on"/>
                              <m:ctrlPr>
                                <a:rPr lang="en-US" sz="2400" b="0" i="1" smtClean="0">
                                  <a:latin typeface="Cambria Math" panose="02040503050406030204" pitchFamily="18" charset="0"/>
                                </a:rPr>
                              </m:ctrlPr>
                            </m:radPr>
                            <m:deg/>
                            <m:e>
                              <m:sSub>
                                <m:sSubPr>
                                  <m:ctrlPr>
                                    <a:rPr lang="en-US" sz="2400" b="0" i="1" smtClean="0">
                                      <a:latin typeface="Cambria Math" panose="02040503050406030204" pitchFamily="18" charset="0"/>
                                    </a:rPr>
                                  </m:ctrlPr>
                                </m:sSubPr>
                                <m:e>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ea typeface="Cambria Math" panose="02040503050406030204" pitchFamily="18" charset="0"/>
                                        </a:rPr>
                                        <m:t>𝛼</m:t>
                                      </m:r>
                                    </m:e>
                                  </m:acc>
                                </m:e>
                                <m:sub>
                                  <m:r>
                                    <a:rPr lang="en-US" sz="2400" b="0" i="1" smtClean="0">
                                      <a:latin typeface="Cambria Math" panose="02040503050406030204" pitchFamily="18" charset="0"/>
                                    </a:rPr>
                                    <m:t>𝑡</m:t>
                                  </m:r>
                                </m:sub>
                              </m:sSub>
                            </m:e>
                          </m:rad>
                        </m:e>
                      </m:d>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0</m:t>
                          </m:r>
                        </m:sub>
                      </m:sSub>
                    </m:oMath>
                  </m:oMathPara>
                </a14:m>
                <a:endParaRPr lang="en-US" sz="2400" dirty="0"/>
              </a:p>
            </p:txBody>
          </p:sp>
        </mc:Choice>
        <mc:Fallback>
          <p:sp>
            <p:nvSpPr>
              <p:cNvPr id="4" name="TextBox 3">
                <a:extLst>
                  <a:ext uri="{FF2B5EF4-FFF2-40B4-BE49-F238E27FC236}">
                    <a16:creationId xmlns:a16="http://schemas.microsoft.com/office/drawing/2014/main" id="{78450B05-3675-661E-817E-A152D04EA731}"/>
                  </a:ext>
                </a:extLst>
              </p:cNvPr>
              <p:cNvSpPr txBox="1">
                <a:spLocks noRot="1" noChangeAspect="1" noMove="1" noResize="1" noEditPoints="1" noAdjustHandles="1" noChangeArrowheads="1" noChangeShapeType="1" noTextEdit="1"/>
              </p:cNvSpPr>
              <p:nvPr/>
            </p:nvSpPr>
            <p:spPr>
              <a:xfrm>
                <a:off x="206891" y="534859"/>
                <a:ext cx="7476710" cy="1281376"/>
              </a:xfrm>
              <a:prstGeom prst="rect">
                <a:avLst/>
              </a:prstGeom>
              <a:blipFill>
                <a:blip r:embed="rId2"/>
                <a:stretch>
                  <a:fillRect/>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86333B47-6163-34A9-E287-77267B8FBA73}"/>
              </a:ext>
            </a:extLst>
          </p:cNvPr>
          <p:cNvSpPr txBox="1"/>
          <p:nvPr/>
        </p:nvSpPr>
        <p:spPr>
          <a:xfrm>
            <a:off x="1005094" y="1941000"/>
            <a:ext cx="6236805" cy="461665"/>
          </a:xfrm>
          <a:prstGeom prst="rect">
            <a:avLst/>
          </a:prstGeom>
          <a:noFill/>
        </p:spPr>
        <p:txBody>
          <a:bodyPr wrap="square" rtlCol="0">
            <a:spAutoFit/>
          </a:bodyPr>
          <a:lstStyle/>
          <a:p>
            <a:r>
              <a:rPr lang="en-US" sz="2400" dirty="0">
                <a:latin typeface="Arial" panose="020B0604020202020204" pitchFamily="34" charset="0"/>
                <a:cs typeface="Arial" panose="020B0604020202020204" pitchFamily="34" charset="0"/>
              </a:rPr>
              <a:t>Using equation (5), we obtain </a:t>
            </a:r>
          </a:p>
        </p:txBody>
      </p: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738CABB5-15C4-F91E-3BBE-6E11A51347FC}"/>
                  </a:ext>
                </a:extLst>
              </p:cNvPr>
              <p:cNvSpPr txBox="1"/>
              <p:nvPr/>
            </p:nvSpPr>
            <p:spPr>
              <a:xfrm>
                <a:off x="889552" y="2536994"/>
                <a:ext cx="7999757" cy="922176"/>
              </a:xfrm>
              <a:prstGeom prst="rect">
                <a:avLst/>
              </a:prstGeom>
              <a:noFill/>
            </p:spPr>
            <p:txBody>
              <a:bodyPr wrap="square">
                <a:spAutoFit/>
              </a:bodyPr>
              <a:lstStyle/>
              <a:p>
                <a14:m>
                  <m:oMath xmlns:m="http://schemas.openxmlformats.org/officeDocument/2006/math">
                    <m:d>
                      <m:dPr>
                        <m:ctrlPr>
                          <a:rPr lang="en-US" sz="2400" b="0" i="1" smtClean="0">
                            <a:solidFill>
                              <a:srgbClr val="00B050"/>
                            </a:solidFill>
                            <a:latin typeface="Cambria Math" panose="02040503050406030204" pitchFamily="18" charset="0"/>
                          </a:rPr>
                        </m:ctrlPr>
                      </m:dPr>
                      <m:e>
                        <m:rad>
                          <m:radPr>
                            <m:degHide m:val="on"/>
                            <m:ctrlPr>
                              <a:rPr lang="en-US" sz="2400" b="0" i="1" smtClean="0">
                                <a:solidFill>
                                  <a:srgbClr val="00B050"/>
                                </a:solidFill>
                                <a:latin typeface="Cambria Math" panose="02040503050406030204" pitchFamily="18" charset="0"/>
                              </a:rPr>
                            </m:ctrlPr>
                          </m:radPr>
                          <m:deg/>
                          <m:e>
                            <m:sSub>
                              <m:sSubPr>
                                <m:ctrlPr>
                                  <a:rPr lang="en-US" sz="2400" b="0" i="1" smtClean="0">
                                    <a:solidFill>
                                      <a:srgbClr val="00B050"/>
                                    </a:solidFill>
                                    <a:latin typeface="Cambria Math" panose="02040503050406030204" pitchFamily="18" charset="0"/>
                                  </a:rPr>
                                </m:ctrlPr>
                              </m:sSubPr>
                              <m:e>
                                <m:acc>
                                  <m:accPr>
                                    <m:chr m:val="̅"/>
                                    <m:ctrlPr>
                                      <a:rPr lang="en-US" sz="2400" b="0" i="1" smtClean="0">
                                        <a:solidFill>
                                          <a:srgbClr val="00B050"/>
                                        </a:solidFill>
                                        <a:latin typeface="Cambria Math" panose="02040503050406030204" pitchFamily="18" charset="0"/>
                                      </a:rPr>
                                    </m:ctrlPr>
                                  </m:accPr>
                                  <m:e>
                                    <m:r>
                                      <a:rPr lang="en-US" sz="2400" b="0" i="1" smtClean="0">
                                        <a:solidFill>
                                          <a:srgbClr val="00B050"/>
                                        </a:solidFill>
                                        <a:latin typeface="Cambria Math" panose="02040503050406030204" pitchFamily="18" charset="0"/>
                                        <a:ea typeface="Cambria Math" panose="02040503050406030204" pitchFamily="18" charset="0"/>
                                      </a:rPr>
                                      <m:t>𝛼</m:t>
                                    </m:r>
                                  </m:e>
                                </m:acc>
                              </m:e>
                              <m:sub>
                                <m:r>
                                  <a:rPr lang="en-US" sz="2400" b="0" i="1" smtClean="0">
                                    <a:solidFill>
                                      <a:srgbClr val="00B050"/>
                                    </a:solidFill>
                                    <a:latin typeface="Cambria Math" panose="02040503050406030204" pitchFamily="18" charset="0"/>
                                  </a:rPr>
                                  <m:t>𝑡</m:t>
                                </m:r>
                                <m:r>
                                  <a:rPr lang="en-US" sz="2400" b="0" i="1" smtClean="0">
                                    <a:solidFill>
                                      <a:srgbClr val="00B050"/>
                                    </a:solidFill>
                                    <a:latin typeface="Cambria Math" panose="02040503050406030204" pitchFamily="18" charset="0"/>
                                  </a:rPr>
                                  <m:t>−1</m:t>
                                </m:r>
                              </m:sub>
                            </m:sSub>
                          </m:e>
                        </m:rad>
                        <m:r>
                          <a:rPr lang="en-US" sz="2400" b="0" i="1" smtClean="0">
                            <a:solidFill>
                              <a:srgbClr val="00B050"/>
                            </a:solidFill>
                            <a:latin typeface="Cambria Math" panose="02040503050406030204" pitchFamily="18" charset="0"/>
                          </a:rPr>
                          <m:t>−</m:t>
                        </m:r>
                        <m:rad>
                          <m:radPr>
                            <m:degHide m:val="on"/>
                            <m:ctrlPr>
                              <a:rPr lang="en-US" sz="2400" b="0" i="1" smtClean="0">
                                <a:solidFill>
                                  <a:srgbClr val="00B050"/>
                                </a:solidFill>
                                <a:latin typeface="Cambria Math" panose="02040503050406030204" pitchFamily="18" charset="0"/>
                              </a:rPr>
                            </m:ctrlPr>
                          </m:radPr>
                          <m:deg/>
                          <m:e>
                            <m:f>
                              <m:fPr>
                                <m:ctrlPr>
                                  <a:rPr lang="en-US" sz="2400" b="0" i="1" smtClean="0">
                                    <a:solidFill>
                                      <a:srgbClr val="00B050"/>
                                    </a:solidFill>
                                    <a:latin typeface="Cambria Math" panose="02040503050406030204" pitchFamily="18" charset="0"/>
                                  </a:rPr>
                                </m:ctrlPr>
                              </m:fPr>
                              <m:num>
                                <m:sSub>
                                  <m:sSubPr>
                                    <m:ctrlPr>
                                      <a:rPr lang="en-US" sz="2400" b="0" i="1" smtClean="0">
                                        <a:solidFill>
                                          <a:srgbClr val="00B050"/>
                                        </a:solidFill>
                                        <a:latin typeface="Cambria Math" panose="02040503050406030204" pitchFamily="18" charset="0"/>
                                      </a:rPr>
                                    </m:ctrlPr>
                                  </m:sSubPr>
                                  <m:e>
                                    <m:acc>
                                      <m:accPr>
                                        <m:chr m:val="̅"/>
                                        <m:ctrlPr>
                                          <a:rPr lang="en-US" sz="2400" b="0" i="1" smtClean="0">
                                            <a:solidFill>
                                              <a:srgbClr val="00B050"/>
                                            </a:solidFill>
                                            <a:latin typeface="Cambria Math" panose="02040503050406030204" pitchFamily="18" charset="0"/>
                                          </a:rPr>
                                        </m:ctrlPr>
                                      </m:accPr>
                                      <m:e>
                                        <m:r>
                                          <a:rPr lang="en-US" sz="2400" b="0" i="1" smtClean="0">
                                            <a:solidFill>
                                              <a:srgbClr val="00B050"/>
                                            </a:solidFill>
                                            <a:latin typeface="Cambria Math" panose="02040503050406030204" pitchFamily="18" charset="0"/>
                                            <a:ea typeface="Cambria Math" panose="02040503050406030204" pitchFamily="18" charset="0"/>
                                          </a:rPr>
                                          <m:t>𝛽</m:t>
                                        </m:r>
                                      </m:e>
                                    </m:acc>
                                  </m:e>
                                  <m:sub>
                                    <m:r>
                                      <a:rPr lang="en-US" sz="2400" b="0" i="1" smtClean="0">
                                        <a:solidFill>
                                          <a:srgbClr val="00B050"/>
                                        </a:solidFill>
                                        <a:latin typeface="Cambria Math" panose="02040503050406030204" pitchFamily="18" charset="0"/>
                                      </a:rPr>
                                      <m:t>𝑡</m:t>
                                    </m:r>
                                    <m:r>
                                      <a:rPr lang="en-US" sz="2400" b="0" i="1" smtClean="0">
                                        <a:solidFill>
                                          <a:srgbClr val="00B050"/>
                                        </a:solidFill>
                                        <a:latin typeface="Cambria Math" panose="02040503050406030204" pitchFamily="18" charset="0"/>
                                      </a:rPr>
                                      <m:t>−1</m:t>
                                    </m:r>
                                  </m:sub>
                                </m:sSub>
                                <m:r>
                                  <a:rPr lang="en-US" sz="2400" b="0" i="1" smtClean="0">
                                    <a:solidFill>
                                      <a:srgbClr val="00B050"/>
                                    </a:solidFill>
                                    <a:latin typeface="Cambria Math" panose="02040503050406030204" pitchFamily="18" charset="0"/>
                                  </a:rPr>
                                  <m:t>−</m:t>
                                </m:r>
                                <m:sSubSup>
                                  <m:sSubSupPr>
                                    <m:ctrlPr>
                                      <a:rPr lang="en-US" sz="2400" b="0" i="1" smtClean="0">
                                        <a:solidFill>
                                          <a:srgbClr val="00B050"/>
                                        </a:solidFill>
                                        <a:latin typeface="Cambria Math" panose="02040503050406030204" pitchFamily="18" charset="0"/>
                                      </a:rPr>
                                    </m:ctrlPr>
                                  </m:sSubSupPr>
                                  <m:e>
                                    <m:r>
                                      <a:rPr lang="en-US" sz="2400" b="0" i="1" smtClean="0">
                                        <a:solidFill>
                                          <a:srgbClr val="00B050"/>
                                        </a:solidFill>
                                        <a:latin typeface="Cambria Math" panose="02040503050406030204" pitchFamily="18" charset="0"/>
                                        <a:ea typeface="Cambria Math" panose="02040503050406030204" pitchFamily="18" charset="0"/>
                                      </a:rPr>
                                      <m:t>𝜆</m:t>
                                    </m:r>
                                  </m:e>
                                  <m:sub>
                                    <m:r>
                                      <a:rPr lang="en-US" sz="2400" b="0" i="1" smtClean="0">
                                        <a:solidFill>
                                          <a:srgbClr val="00B050"/>
                                        </a:solidFill>
                                        <a:latin typeface="Cambria Math" panose="02040503050406030204" pitchFamily="18" charset="0"/>
                                      </a:rPr>
                                      <m:t>𝑡</m:t>
                                    </m:r>
                                  </m:sub>
                                  <m:sup>
                                    <m:r>
                                      <a:rPr lang="en-US" sz="2400" b="0" i="1" smtClean="0">
                                        <a:solidFill>
                                          <a:srgbClr val="00B050"/>
                                        </a:solidFill>
                                        <a:latin typeface="Cambria Math" panose="02040503050406030204" pitchFamily="18" charset="0"/>
                                      </a:rPr>
                                      <m:t>2</m:t>
                                    </m:r>
                                  </m:sup>
                                </m:sSubSup>
                              </m:num>
                              <m:den>
                                <m:sSub>
                                  <m:sSubPr>
                                    <m:ctrlPr>
                                      <a:rPr lang="en-US" sz="2400" b="0" i="1" smtClean="0">
                                        <a:solidFill>
                                          <a:srgbClr val="00B050"/>
                                        </a:solidFill>
                                        <a:latin typeface="Cambria Math" panose="02040503050406030204" pitchFamily="18" charset="0"/>
                                      </a:rPr>
                                    </m:ctrlPr>
                                  </m:sSubPr>
                                  <m:e>
                                    <m:acc>
                                      <m:accPr>
                                        <m:chr m:val="̅"/>
                                        <m:ctrlPr>
                                          <a:rPr lang="en-US" sz="2400" b="0" i="1" smtClean="0">
                                            <a:solidFill>
                                              <a:srgbClr val="00B050"/>
                                            </a:solidFill>
                                            <a:latin typeface="Cambria Math" panose="02040503050406030204" pitchFamily="18" charset="0"/>
                                          </a:rPr>
                                        </m:ctrlPr>
                                      </m:accPr>
                                      <m:e>
                                        <m:r>
                                          <a:rPr lang="en-US" sz="2400" b="0" i="1" smtClean="0">
                                            <a:solidFill>
                                              <a:srgbClr val="00B050"/>
                                            </a:solidFill>
                                            <a:latin typeface="Cambria Math" panose="02040503050406030204" pitchFamily="18" charset="0"/>
                                            <a:ea typeface="Cambria Math" panose="02040503050406030204" pitchFamily="18" charset="0"/>
                                          </a:rPr>
                                          <m:t>𝛽</m:t>
                                        </m:r>
                                      </m:e>
                                    </m:acc>
                                  </m:e>
                                  <m:sub>
                                    <m:r>
                                      <a:rPr lang="en-US" sz="2400" b="0" i="1" smtClean="0">
                                        <a:solidFill>
                                          <a:srgbClr val="00B050"/>
                                        </a:solidFill>
                                        <a:latin typeface="Cambria Math" panose="02040503050406030204" pitchFamily="18" charset="0"/>
                                      </a:rPr>
                                      <m:t>𝑡</m:t>
                                    </m:r>
                                  </m:sub>
                                </m:sSub>
                              </m:den>
                            </m:f>
                          </m:e>
                        </m:rad>
                        <m:rad>
                          <m:radPr>
                            <m:degHide m:val="on"/>
                            <m:ctrlPr>
                              <a:rPr lang="en-US" sz="2400" b="0" i="1" smtClean="0">
                                <a:solidFill>
                                  <a:srgbClr val="00B050"/>
                                </a:solidFill>
                                <a:latin typeface="Cambria Math" panose="02040503050406030204" pitchFamily="18" charset="0"/>
                              </a:rPr>
                            </m:ctrlPr>
                          </m:radPr>
                          <m:deg/>
                          <m:e>
                            <m:sSub>
                              <m:sSubPr>
                                <m:ctrlPr>
                                  <a:rPr lang="en-US" sz="2400" b="0" i="1" smtClean="0">
                                    <a:solidFill>
                                      <a:srgbClr val="00B050"/>
                                    </a:solidFill>
                                    <a:latin typeface="Cambria Math" panose="02040503050406030204" pitchFamily="18" charset="0"/>
                                  </a:rPr>
                                </m:ctrlPr>
                              </m:sSubPr>
                              <m:e>
                                <m:acc>
                                  <m:accPr>
                                    <m:chr m:val="̅"/>
                                    <m:ctrlPr>
                                      <a:rPr lang="en-US" sz="2400" b="0" i="1" smtClean="0">
                                        <a:solidFill>
                                          <a:srgbClr val="00B050"/>
                                        </a:solidFill>
                                        <a:latin typeface="Cambria Math" panose="02040503050406030204" pitchFamily="18" charset="0"/>
                                      </a:rPr>
                                    </m:ctrlPr>
                                  </m:accPr>
                                  <m:e>
                                    <m:r>
                                      <a:rPr lang="en-US" sz="2400" b="0" i="1" smtClean="0">
                                        <a:solidFill>
                                          <a:srgbClr val="00B050"/>
                                        </a:solidFill>
                                        <a:latin typeface="Cambria Math" panose="02040503050406030204" pitchFamily="18" charset="0"/>
                                        <a:ea typeface="Cambria Math" panose="02040503050406030204" pitchFamily="18" charset="0"/>
                                      </a:rPr>
                                      <m:t>𝛼</m:t>
                                    </m:r>
                                  </m:e>
                                </m:acc>
                              </m:e>
                              <m:sub>
                                <m:r>
                                  <a:rPr lang="en-US" sz="2400" b="0" i="1" smtClean="0">
                                    <a:solidFill>
                                      <a:srgbClr val="00B050"/>
                                    </a:solidFill>
                                    <a:latin typeface="Cambria Math" panose="02040503050406030204" pitchFamily="18" charset="0"/>
                                  </a:rPr>
                                  <m:t>𝑡</m:t>
                                </m:r>
                              </m:sub>
                            </m:sSub>
                          </m:e>
                        </m:rad>
                      </m:e>
                    </m:d>
                  </m:oMath>
                </a14:m>
                <a:r>
                  <a:rPr lang="en-US" sz="2400" dirty="0"/>
                  <a:t>=</a:t>
                </a:r>
                <a:r>
                  <a:rPr lang="en-US" sz="2400" b="0" dirty="0"/>
                  <a:t> </a:t>
                </a:r>
                <a14:m>
                  <m:oMath xmlns:m="http://schemas.openxmlformats.org/officeDocument/2006/math">
                    <m:rad>
                      <m:radPr>
                        <m:degHide m:val="on"/>
                        <m:ctrlPr>
                          <a:rPr lang="en-US" sz="2400" b="0" i="1" smtClean="0">
                            <a:latin typeface="Cambria Math" panose="02040503050406030204" pitchFamily="18" charset="0"/>
                          </a:rPr>
                        </m:ctrlPr>
                      </m:radPr>
                      <m:deg/>
                      <m:e>
                        <m:sSub>
                          <m:sSubPr>
                            <m:ctrlPr>
                              <a:rPr lang="en-US" sz="2400" b="0" i="1" smtClean="0">
                                <a:latin typeface="Cambria Math" panose="02040503050406030204" pitchFamily="18" charset="0"/>
                              </a:rPr>
                            </m:ctrlPr>
                          </m:sSubPr>
                          <m:e>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ea typeface="Cambria Math" panose="02040503050406030204" pitchFamily="18" charset="0"/>
                                  </a:rPr>
                                  <m:t>𝛼</m:t>
                                </m:r>
                              </m:e>
                            </m:acc>
                          </m:e>
                          <m:sub>
                            <m:r>
                              <a:rPr lang="en-US" sz="2400" b="0" i="1" smtClean="0">
                                <a:latin typeface="Cambria Math" panose="02040503050406030204" pitchFamily="18" charset="0"/>
                              </a:rPr>
                              <m:t>𝑡</m:t>
                            </m:r>
                            <m:r>
                              <a:rPr lang="en-US" sz="2400" b="0" i="1" smtClean="0">
                                <a:latin typeface="Cambria Math" panose="02040503050406030204" pitchFamily="18" charset="0"/>
                              </a:rPr>
                              <m:t>−1</m:t>
                            </m:r>
                          </m:sub>
                        </m:sSub>
                      </m:e>
                    </m:rad>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ad>
                          <m:radPr>
                            <m:degHide m:val="on"/>
                            <m:ctrlPr>
                              <a:rPr lang="en-US" sz="2400" b="0" i="1" smtClean="0">
                                <a:solidFill>
                                  <a:srgbClr val="00B050"/>
                                </a:solidFill>
                                <a:latin typeface="Cambria Math" panose="02040503050406030204" pitchFamily="18" charset="0"/>
                              </a:rPr>
                            </m:ctrlPr>
                          </m:radPr>
                          <m:deg/>
                          <m:e>
                            <m:sSub>
                              <m:sSubPr>
                                <m:ctrlPr>
                                  <a:rPr lang="en-US" sz="2400" b="0" i="1" smtClean="0">
                                    <a:solidFill>
                                      <a:srgbClr val="00B050"/>
                                    </a:solidFill>
                                    <a:latin typeface="Cambria Math" panose="02040503050406030204" pitchFamily="18" charset="0"/>
                                  </a:rPr>
                                </m:ctrlPr>
                              </m:sSubPr>
                              <m:e>
                                <m:r>
                                  <a:rPr lang="en-US" sz="2400" b="0" i="1" smtClean="0">
                                    <a:solidFill>
                                      <a:srgbClr val="00B050"/>
                                    </a:solidFill>
                                    <a:latin typeface="Cambria Math" panose="02040503050406030204" pitchFamily="18" charset="0"/>
                                    <a:ea typeface="Cambria Math" panose="02040503050406030204" pitchFamily="18" charset="0"/>
                                  </a:rPr>
                                  <m:t>𝛼</m:t>
                                </m:r>
                              </m:e>
                              <m:sub>
                                <m:r>
                                  <a:rPr lang="en-US" sz="2400" b="0" i="1" smtClean="0">
                                    <a:solidFill>
                                      <a:srgbClr val="00B050"/>
                                    </a:solidFill>
                                    <a:latin typeface="Cambria Math" panose="02040503050406030204" pitchFamily="18" charset="0"/>
                                  </a:rPr>
                                  <m:t>𝑡</m:t>
                                </m:r>
                              </m:sub>
                            </m:sSub>
                          </m:e>
                        </m:rad>
                        <m:d>
                          <m:dPr>
                            <m:ctrlPr>
                              <a:rPr lang="en-US" sz="2400" b="0" i="1" smtClean="0">
                                <a:solidFill>
                                  <a:srgbClr val="00B050"/>
                                </a:solidFill>
                                <a:latin typeface="Cambria Math" panose="02040503050406030204" pitchFamily="18" charset="0"/>
                              </a:rPr>
                            </m:ctrlPr>
                          </m:dPr>
                          <m:e>
                            <m:r>
                              <a:rPr lang="en-US" sz="2400" b="0" i="1" smtClean="0">
                                <a:solidFill>
                                  <a:srgbClr val="00B050"/>
                                </a:solidFill>
                                <a:latin typeface="Cambria Math" panose="02040503050406030204" pitchFamily="18" charset="0"/>
                              </a:rPr>
                              <m:t>1−</m:t>
                            </m:r>
                            <m:sSub>
                              <m:sSubPr>
                                <m:ctrlPr>
                                  <a:rPr lang="en-US" sz="2400" b="0" i="1" smtClean="0">
                                    <a:solidFill>
                                      <a:srgbClr val="00B050"/>
                                    </a:solidFill>
                                    <a:latin typeface="Cambria Math" panose="02040503050406030204" pitchFamily="18" charset="0"/>
                                  </a:rPr>
                                </m:ctrlPr>
                              </m:sSubPr>
                              <m:e>
                                <m:acc>
                                  <m:accPr>
                                    <m:chr m:val="̅"/>
                                    <m:ctrlPr>
                                      <a:rPr lang="en-US" sz="2400" b="0" i="1" smtClean="0">
                                        <a:solidFill>
                                          <a:srgbClr val="00B050"/>
                                        </a:solidFill>
                                        <a:latin typeface="Cambria Math" panose="02040503050406030204" pitchFamily="18" charset="0"/>
                                      </a:rPr>
                                    </m:ctrlPr>
                                  </m:accPr>
                                  <m:e>
                                    <m:r>
                                      <a:rPr lang="en-US" sz="2400" b="0" i="1" smtClean="0">
                                        <a:solidFill>
                                          <a:srgbClr val="00B050"/>
                                        </a:solidFill>
                                        <a:latin typeface="Cambria Math" panose="02040503050406030204" pitchFamily="18" charset="0"/>
                                        <a:ea typeface="Cambria Math" panose="02040503050406030204" pitchFamily="18" charset="0"/>
                                      </a:rPr>
                                      <m:t>𝛼</m:t>
                                    </m:r>
                                  </m:e>
                                </m:acc>
                              </m:e>
                              <m:sub>
                                <m:r>
                                  <a:rPr lang="en-US" sz="2400" b="0" i="1" smtClean="0">
                                    <a:solidFill>
                                      <a:srgbClr val="00B050"/>
                                    </a:solidFill>
                                    <a:latin typeface="Cambria Math" panose="02040503050406030204" pitchFamily="18" charset="0"/>
                                  </a:rPr>
                                  <m:t>𝑡</m:t>
                                </m:r>
                                <m:r>
                                  <a:rPr lang="en-US" sz="2400" b="0" i="1" smtClean="0">
                                    <a:solidFill>
                                      <a:srgbClr val="00B050"/>
                                    </a:solidFill>
                                    <a:latin typeface="Cambria Math" panose="02040503050406030204" pitchFamily="18" charset="0"/>
                                  </a:rPr>
                                  <m:t>−1</m:t>
                                </m:r>
                              </m:sub>
                            </m:sSub>
                          </m:e>
                        </m:d>
                        <m:rad>
                          <m:radPr>
                            <m:degHide m:val="on"/>
                            <m:ctrlPr>
                              <a:rPr lang="en-US" sz="2400" b="0" i="1" smtClean="0">
                                <a:latin typeface="Cambria Math" panose="02040503050406030204" pitchFamily="18" charset="0"/>
                              </a:rPr>
                            </m:ctrlPr>
                          </m:radPr>
                          <m:deg/>
                          <m:e>
                            <m:sSub>
                              <m:sSubPr>
                                <m:ctrlPr>
                                  <a:rPr lang="en-US" sz="2400" b="0" i="1" smtClean="0">
                                    <a:latin typeface="Cambria Math" panose="02040503050406030204" pitchFamily="18" charset="0"/>
                                  </a:rPr>
                                </m:ctrlPr>
                              </m:sSubPr>
                              <m:e>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ea typeface="Cambria Math" panose="02040503050406030204" pitchFamily="18" charset="0"/>
                                      </a:rPr>
                                      <m:t>𝛼</m:t>
                                    </m:r>
                                  </m:e>
                                </m:acc>
                              </m:e>
                              <m:sub>
                                <m:r>
                                  <a:rPr lang="en-US" sz="2400" b="0" i="1" smtClean="0">
                                    <a:latin typeface="Cambria Math" panose="02040503050406030204" pitchFamily="18" charset="0"/>
                                  </a:rPr>
                                  <m:t>𝑡</m:t>
                                </m:r>
                              </m:sub>
                            </m:sSub>
                          </m:e>
                        </m:rad>
                      </m:num>
                      <m:den>
                        <m:r>
                          <a:rPr lang="en-US" sz="2400" b="0" i="1" smtClean="0">
                            <a:solidFill>
                              <a:srgbClr val="00B050"/>
                            </a:solidFill>
                            <a:latin typeface="Cambria Math" panose="02040503050406030204" pitchFamily="18" charset="0"/>
                          </a:rPr>
                          <m:t>1−</m:t>
                        </m:r>
                        <m:sSub>
                          <m:sSubPr>
                            <m:ctrlPr>
                              <a:rPr lang="en-US" sz="2400" b="0" i="1" smtClean="0">
                                <a:solidFill>
                                  <a:srgbClr val="00B050"/>
                                </a:solidFill>
                                <a:latin typeface="Cambria Math" panose="02040503050406030204" pitchFamily="18" charset="0"/>
                              </a:rPr>
                            </m:ctrlPr>
                          </m:sSubPr>
                          <m:e>
                            <m:acc>
                              <m:accPr>
                                <m:chr m:val="̅"/>
                                <m:ctrlPr>
                                  <a:rPr lang="en-US" sz="2400" b="0" i="1" smtClean="0">
                                    <a:solidFill>
                                      <a:srgbClr val="00B050"/>
                                    </a:solidFill>
                                    <a:latin typeface="Cambria Math" panose="02040503050406030204" pitchFamily="18" charset="0"/>
                                  </a:rPr>
                                </m:ctrlPr>
                              </m:accPr>
                              <m:e>
                                <m:r>
                                  <a:rPr lang="en-US" sz="2400" b="0" i="1" smtClean="0">
                                    <a:solidFill>
                                      <a:srgbClr val="00B050"/>
                                    </a:solidFill>
                                    <a:latin typeface="Cambria Math" panose="02040503050406030204" pitchFamily="18" charset="0"/>
                                    <a:ea typeface="Cambria Math" panose="02040503050406030204" pitchFamily="18" charset="0"/>
                                  </a:rPr>
                                  <m:t>𝛼</m:t>
                                </m:r>
                              </m:e>
                            </m:acc>
                          </m:e>
                          <m:sub>
                            <m:r>
                              <a:rPr lang="en-US" sz="2400" b="0" i="1" smtClean="0">
                                <a:solidFill>
                                  <a:srgbClr val="00B050"/>
                                </a:solidFill>
                                <a:latin typeface="Cambria Math" panose="02040503050406030204" pitchFamily="18" charset="0"/>
                              </a:rPr>
                              <m:t>𝑡</m:t>
                            </m:r>
                          </m:sub>
                        </m:sSub>
                      </m:den>
                    </m:f>
                  </m:oMath>
                </a14:m>
                <a:endParaRPr lang="en-US" sz="2400" dirty="0"/>
              </a:p>
            </p:txBody>
          </p:sp>
        </mc:Choice>
        <mc:Fallback>
          <p:sp>
            <p:nvSpPr>
              <p:cNvPr id="7" name="TextBox 6">
                <a:extLst>
                  <a:ext uri="{FF2B5EF4-FFF2-40B4-BE49-F238E27FC236}">
                    <a16:creationId xmlns:a16="http://schemas.microsoft.com/office/drawing/2014/main" id="{738CABB5-15C4-F91E-3BBE-6E11A51347FC}"/>
                  </a:ext>
                </a:extLst>
              </p:cNvPr>
              <p:cNvSpPr txBox="1">
                <a:spLocks noRot="1" noChangeAspect="1" noMove="1" noResize="1" noEditPoints="1" noAdjustHandles="1" noChangeArrowheads="1" noChangeShapeType="1" noTextEdit="1"/>
              </p:cNvSpPr>
              <p:nvPr/>
            </p:nvSpPr>
            <p:spPr>
              <a:xfrm>
                <a:off x="889552" y="2536994"/>
                <a:ext cx="7999757" cy="922176"/>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57A8D153-D47A-99D2-2545-7ED3899DB887}"/>
                  </a:ext>
                </a:extLst>
              </p:cNvPr>
              <p:cNvSpPr txBox="1"/>
              <p:nvPr/>
            </p:nvSpPr>
            <p:spPr>
              <a:xfrm>
                <a:off x="889552" y="3503543"/>
                <a:ext cx="9009822" cy="98103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m:t>
                      </m:r>
                      <m:rad>
                        <m:radPr>
                          <m:degHide m:val="on"/>
                          <m:ctrlPr>
                            <a:rPr lang="en-US" sz="2400" b="0" i="1" smtClean="0">
                              <a:latin typeface="Cambria Math" panose="02040503050406030204" pitchFamily="18" charset="0"/>
                            </a:rPr>
                          </m:ctrlPr>
                        </m:radPr>
                        <m:deg/>
                        <m:e>
                          <m:sSub>
                            <m:sSubPr>
                              <m:ctrlPr>
                                <a:rPr lang="en-US" sz="2400" b="0" i="1" smtClean="0">
                                  <a:latin typeface="Cambria Math" panose="02040503050406030204" pitchFamily="18" charset="0"/>
                                </a:rPr>
                              </m:ctrlPr>
                            </m:sSubPr>
                            <m:e>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ea typeface="Cambria Math" panose="02040503050406030204" pitchFamily="18" charset="0"/>
                                    </a:rPr>
                                    <m:t>𝛼</m:t>
                                  </m:r>
                                </m:e>
                              </m:acc>
                            </m:e>
                            <m:sub>
                              <m:r>
                                <a:rPr lang="en-US" sz="2400" b="0" i="1" smtClean="0">
                                  <a:latin typeface="Cambria Math" panose="02040503050406030204" pitchFamily="18" charset="0"/>
                                </a:rPr>
                                <m:t>𝑡</m:t>
                              </m:r>
                              <m:r>
                                <a:rPr lang="en-US" sz="2400" b="0" i="1" smtClean="0">
                                  <a:latin typeface="Cambria Math" panose="02040503050406030204" pitchFamily="18" charset="0"/>
                                </a:rPr>
                                <m:t>−1</m:t>
                              </m:r>
                            </m:sub>
                          </m:sSub>
                        </m:e>
                      </m:rad>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f>
                            <m:fPr>
                              <m:ctrlPr>
                                <a:rPr lang="en-US" sz="2400" b="0" i="1" smtClean="0">
                                  <a:latin typeface="Cambria Math" panose="02040503050406030204" pitchFamily="18" charset="0"/>
                                </a:rPr>
                              </m:ctrlPr>
                            </m:fPr>
                            <m:num>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𝛼</m:t>
                                  </m:r>
                                </m:e>
                                <m:sub>
                                  <m:r>
                                    <a:rPr lang="en-US" sz="2400" b="0" i="1" smtClean="0">
                                      <a:latin typeface="Cambria Math" panose="02040503050406030204" pitchFamily="18" charset="0"/>
                                    </a:rPr>
                                    <m:t>𝑡</m:t>
                                  </m:r>
                                </m:sub>
                              </m:sSub>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sSub>
                                    <m:sSubPr>
                                      <m:ctrlPr>
                                        <a:rPr lang="en-US" sz="2400" b="0" i="1" smtClean="0">
                                          <a:latin typeface="Cambria Math" panose="02040503050406030204" pitchFamily="18" charset="0"/>
                                        </a:rPr>
                                      </m:ctrlPr>
                                    </m:sSubPr>
                                    <m:e>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ea typeface="Cambria Math" panose="02040503050406030204" pitchFamily="18" charset="0"/>
                                            </a:rPr>
                                            <m:t>𝛼</m:t>
                                          </m:r>
                                        </m:e>
                                      </m:acc>
                                    </m:e>
                                    <m:sub>
                                      <m:r>
                                        <a:rPr lang="en-US" sz="2400" b="0" i="1" smtClean="0">
                                          <a:latin typeface="Cambria Math" panose="02040503050406030204" pitchFamily="18" charset="0"/>
                                        </a:rPr>
                                        <m:t>𝑡</m:t>
                                      </m:r>
                                      <m:r>
                                        <a:rPr lang="en-US" sz="2400" b="0" i="1" smtClean="0">
                                          <a:latin typeface="Cambria Math" panose="02040503050406030204" pitchFamily="18" charset="0"/>
                                        </a:rPr>
                                        <m:t>−1</m:t>
                                      </m:r>
                                    </m:sub>
                                  </m:sSub>
                                </m:e>
                              </m:d>
                            </m:num>
                            <m:den>
                              <m:r>
                                <a:rPr lang="en-US" sz="2400" b="0" i="1" smtClean="0">
                                  <a:latin typeface="Cambria Math" panose="02040503050406030204" pitchFamily="18" charset="0"/>
                                </a:rPr>
                                <m:t>1−</m:t>
                              </m:r>
                              <m:sSub>
                                <m:sSubPr>
                                  <m:ctrlPr>
                                    <a:rPr lang="en-US" sz="2400" b="0" i="1" smtClean="0">
                                      <a:latin typeface="Cambria Math" panose="02040503050406030204" pitchFamily="18" charset="0"/>
                                    </a:rPr>
                                  </m:ctrlPr>
                                </m:sSubPr>
                                <m:e>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ea typeface="Cambria Math" panose="02040503050406030204" pitchFamily="18" charset="0"/>
                                        </a:rPr>
                                        <m:t>𝛼</m:t>
                                      </m:r>
                                    </m:e>
                                  </m:acc>
                                </m:e>
                                <m:sub>
                                  <m:r>
                                    <a:rPr lang="en-US" sz="2400" b="0" i="1" smtClean="0">
                                      <a:latin typeface="Cambria Math" panose="02040503050406030204" pitchFamily="18" charset="0"/>
                                    </a:rPr>
                                    <m:t>𝑡</m:t>
                                  </m:r>
                                </m:sub>
                              </m:sSub>
                            </m:den>
                          </m:f>
                        </m:e>
                      </m:d>
                      <m:r>
                        <a:rPr lang="en-US" sz="2400" b="0" i="1" smtClean="0">
                          <a:latin typeface="Cambria Math" panose="02040503050406030204" pitchFamily="18" charset="0"/>
                        </a:rPr>
                        <m:t>=</m:t>
                      </m:r>
                      <m:rad>
                        <m:radPr>
                          <m:degHide m:val="on"/>
                          <m:ctrlPr>
                            <a:rPr lang="en-US" sz="2400" b="0" i="1" smtClean="0">
                              <a:latin typeface="Cambria Math" panose="02040503050406030204" pitchFamily="18" charset="0"/>
                            </a:rPr>
                          </m:ctrlPr>
                        </m:radPr>
                        <m:deg/>
                        <m:e>
                          <m:sSub>
                            <m:sSubPr>
                              <m:ctrlPr>
                                <a:rPr lang="en-US" sz="2400" b="0" i="1" smtClean="0">
                                  <a:latin typeface="Cambria Math" panose="02040503050406030204" pitchFamily="18" charset="0"/>
                                </a:rPr>
                              </m:ctrlPr>
                            </m:sSubPr>
                            <m:e>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ea typeface="Cambria Math" panose="02040503050406030204" pitchFamily="18" charset="0"/>
                                    </a:rPr>
                                    <m:t>𝛼</m:t>
                                  </m:r>
                                </m:e>
                              </m:acc>
                            </m:e>
                            <m:sub>
                              <m:r>
                                <a:rPr lang="en-US" sz="2400" b="0" i="1" smtClean="0">
                                  <a:latin typeface="Cambria Math" panose="02040503050406030204" pitchFamily="18" charset="0"/>
                                </a:rPr>
                                <m:t>𝑡</m:t>
                              </m:r>
                              <m:r>
                                <a:rPr lang="en-US" sz="2400" b="0" i="1" smtClean="0">
                                  <a:latin typeface="Cambria Math" panose="02040503050406030204" pitchFamily="18" charset="0"/>
                                </a:rPr>
                                <m:t>−1</m:t>
                              </m:r>
                            </m:sub>
                          </m:sSub>
                        </m:e>
                      </m:rad>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m:t>
                          </m:r>
                          <m:sSub>
                            <m:sSubPr>
                              <m:ctrlPr>
                                <a:rPr lang="en-US" sz="2400" b="0" i="1" smtClean="0">
                                  <a:latin typeface="Cambria Math" panose="02040503050406030204" pitchFamily="18" charset="0"/>
                                </a:rPr>
                              </m:ctrlPr>
                            </m:sSubPr>
                            <m:e>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ea typeface="Cambria Math" panose="02040503050406030204" pitchFamily="18" charset="0"/>
                                    </a:rPr>
                                    <m:t>𝛼</m:t>
                                  </m:r>
                                </m:e>
                              </m:acc>
                            </m:e>
                            <m:sub>
                              <m:r>
                                <a:rPr lang="en-US" sz="2400" b="0" i="1" smtClean="0">
                                  <a:latin typeface="Cambria Math" panose="02040503050406030204" pitchFamily="18" charset="0"/>
                                </a:rPr>
                                <m:t>𝑡</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𝛼</m:t>
                              </m:r>
                            </m:e>
                            <m:sub>
                              <m:r>
                                <a:rPr lang="en-US" sz="2400" b="0" i="1" smtClean="0">
                                  <a:latin typeface="Cambria Math" panose="02040503050406030204" pitchFamily="18" charset="0"/>
                                </a:rPr>
                                <m:t>𝑡</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ea typeface="Cambria Math" panose="02040503050406030204" pitchFamily="18" charset="0"/>
                                    </a:rPr>
                                    <m:t>𝛼</m:t>
                                  </m:r>
                                </m:e>
                              </m:acc>
                            </m:e>
                            <m:sub>
                              <m:r>
                                <a:rPr lang="en-US" sz="2400" b="0" i="1" smtClean="0">
                                  <a:latin typeface="Cambria Math" panose="02040503050406030204" pitchFamily="18" charset="0"/>
                                </a:rPr>
                                <m:t>𝑡</m:t>
                              </m:r>
                            </m:sub>
                          </m:sSub>
                        </m:num>
                        <m:den>
                          <m:r>
                            <a:rPr lang="en-US" sz="2400" b="0" i="1" smtClean="0">
                              <a:latin typeface="Cambria Math" panose="02040503050406030204" pitchFamily="18" charset="0"/>
                            </a:rPr>
                            <m:t>1−</m:t>
                          </m:r>
                          <m:sSub>
                            <m:sSubPr>
                              <m:ctrlPr>
                                <a:rPr lang="en-US" sz="2400" b="0" i="1" smtClean="0">
                                  <a:latin typeface="Cambria Math" panose="02040503050406030204" pitchFamily="18" charset="0"/>
                                </a:rPr>
                              </m:ctrlPr>
                            </m:sSubPr>
                            <m:e>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ea typeface="Cambria Math" panose="02040503050406030204" pitchFamily="18" charset="0"/>
                                    </a:rPr>
                                    <m:t>𝛼</m:t>
                                  </m:r>
                                </m:e>
                              </m:acc>
                            </m:e>
                            <m:sub>
                              <m:r>
                                <a:rPr lang="en-US" sz="2400" b="0" i="1" smtClean="0">
                                  <a:latin typeface="Cambria Math" panose="02040503050406030204" pitchFamily="18" charset="0"/>
                                </a:rPr>
                                <m:t>𝑡</m:t>
                              </m:r>
                            </m:sub>
                          </m:sSub>
                        </m:den>
                      </m:f>
                      <m:r>
                        <a:rPr lang="en-US" sz="2400" b="0" i="1" smtClean="0">
                          <a:latin typeface="Cambria Math" panose="02040503050406030204" pitchFamily="18" charset="0"/>
                        </a:rPr>
                        <m:t>=</m:t>
                      </m:r>
                      <m:f>
                        <m:fPr>
                          <m:ctrlPr>
                            <a:rPr lang="en-US" sz="2400" b="1" i="1" smtClean="0">
                              <a:solidFill>
                                <a:srgbClr val="00B050"/>
                              </a:solidFill>
                              <a:latin typeface="Cambria Math" panose="02040503050406030204" pitchFamily="18" charset="0"/>
                            </a:rPr>
                          </m:ctrlPr>
                        </m:fPr>
                        <m:num>
                          <m:rad>
                            <m:radPr>
                              <m:degHide m:val="on"/>
                              <m:ctrlPr>
                                <a:rPr lang="en-US" sz="2400" b="1" i="1" smtClean="0">
                                  <a:solidFill>
                                    <a:srgbClr val="00B050"/>
                                  </a:solidFill>
                                  <a:latin typeface="Cambria Math" panose="02040503050406030204" pitchFamily="18" charset="0"/>
                                </a:rPr>
                              </m:ctrlPr>
                            </m:radPr>
                            <m:deg/>
                            <m:e>
                              <m:sSub>
                                <m:sSubPr>
                                  <m:ctrlPr>
                                    <a:rPr lang="en-US" sz="2400" b="1" i="1" smtClean="0">
                                      <a:solidFill>
                                        <a:srgbClr val="00B050"/>
                                      </a:solidFill>
                                      <a:latin typeface="Cambria Math" panose="02040503050406030204" pitchFamily="18" charset="0"/>
                                    </a:rPr>
                                  </m:ctrlPr>
                                </m:sSubPr>
                                <m:e>
                                  <m:acc>
                                    <m:accPr>
                                      <m:chr m:val="̅"/>
                                      <m:ctrlPr>
                                        <a:rPr lang="en-US" sz="2400" b="1" i="1" smtClean="0">
                                          <a:solidFill>
                                            <a:srgbClr val="00B050"/>
                                          </a:solidFill>
                                          <a:latin typeface="Cambria Math" panose="02040503050406030204" pitchFamily="18" charset="0"/>
                                        </a:rPr>
                                      </m:ctrlPr>
                                    </m:accPr>
                                    <m:e>
                                      <m:r>
                                        <a:rPr lang="en-US" sz="2400" b="1" i="1" smtClean="0">
                                          <a:solidFill>
                                            <a:srgbClr val="00B050"/>
                                          </a:solidFill>
                                          <a:latin typeface="Cambria Math" panose="02040503050406030204" pitchFamily="18" charset="0"/>
                                          <a:ea typeface="Cambria Math" panose="02040503050406030204" pitchFamily="18" charset="0"/>
                                        </a:rPr>
                                        <m:t>𝜶</m:t>
                                      </m:r>
                                    </m:e>
                                  </m:acc>
                                </m:e>
                                <m:sub>
                                  <m:r>
                                    <a:rPr lang="en-US" sz="2400" b="1" i="1" smtClean="0">
                                      <a:solidFill>
                                        <a:srgbClr val="00B050"/>
                                      </a:solidFill>
                                      <a:latin typeface="Cambria Math" panose="02040503050406030204" pitchFamily="18" charset="0"/>
                                    </a:rPr>
                                    <m:t>𝒕</m:t>
                                  </m:r>
                                  <m:r>
                                    <a:rPr lang="en-US" sz="2400" b="1" i="1" smtClean="0">
                                      <a:solidFill>
                                        <a:srgbClr val="00B050"/>
                                      </a:solidFill>
                                      <a:latin typeface="Cambria Math" panose="02040503050406030204" pitchFamily="18" charset="0"/>
                                    </a:rPr>
                                    <m:t>−</m:t>
                                  </m:r>
                                  <m:r>
                                    <a:rPr lang="en-US" sz="2400" b="1" i="1" smtClean="0">
                                      <a:solidFill>
                                        <a:srgbClr val="00B050"/>
                                      </a:solidFill>
                                      <a:latin typeface="Cambria Math" panose="02040503050406030204" pitchFamily="18" charset="0"/>
                                    </a:rPr>
                                    <m:t>𝟏</m:t>
                                  </m:r>
                                </m:sub>
                              </m:sSub>
                            </m:e>
                          </m:rad>
                          <m:sSub>
                            <m:sSubPr>
                              <m:ctrlPr>
                                <a:rPr lang="en-US" sz="2400" b="1" i="1" smtClean="0">
                                  <a:solidFill>
                                    <a:srgbClr val="00B050"/>
                                  </a:solidFill>
                                  <a:latin typeface="Cambria Math" panose="02040503050406030204" pitchFamily="18" charset="0"/>
                                </a:rPr>
                              </m:ctrlPr>
                            </m:sSubPr>
                            <m:e>
                              <m:r>
                                <a:rPr lang="en-US" sz="2400" b="1" i="1" smtClean="0">
                                  <a:solidFill>
                                    <a:srgbClr val="00B050"/>
                                  </a:solidFill>
                                  <a:latin typeface="Cambria Math" panose="02040503050406030204" pitchFamily="18" charset="0"/>
                                  <a:ea typeface="Cambria Math" panose="02040503050406030204" pitchFamily="18" charset="0"/>
                                </a:rPr>
                                <m:t>𝜷</m:t>
                              </m:r>
                            </m:e>
                            <m:sub>
                              <m:r>
                                <a:rPr lang="en-US" sz="2400" b="1" i="1" smtClean="0">
                                  <a:solidFill>
                                    <a:srgbClr val="00B050"/>
                                  </a:solidFill>
                                  <a:latin typeface="Cambria Math" panose="02040503050406030204" pitchFamily="18" charset="0"/>
                                </a:rPr>
                                <m:t>𝒕</m:t>
                              </m:r>
                            </m:sub>
                          </m:sSub>
                        </m:num>
                        <m:den>
                          <m:r>
                            <a:rPr lang="en-US" sz="2400" b="1" i="1" smtClean="0">
                              <a:solidFill>
                                <a:srgbClr val="00B050"/>
                              </a:solidFill>
                              <a:latin typeface="Cambria Math" panose="02040503050406030204" pitchFamily="18" charset="0"/>
                            </a:rPr>
                            <m:t>𝟏</m:t>
                          </m:r>
                          <m:r>
                            <a:rPr lang="en-US" sz="2400" b="1" i="1" smtClean="0">
                              <a:solidFill>
                                <a:srgbClr val="00B050"/>
                              </a:solidFill>
                              <a:latin typeface="Cambria Math" panose="02040503050406030204" pitchFamily="18" charset="0"/>
                            </a:rPr>
                            <m:t>−</m:t>
                          </m:r>
                          <m:sSub>
                            <m:sSubPr>
                              <m:ctrlPr>
                                <a:rPr lang="en-US" sz="2400" b="1" i="1" smtClean="0">
                                  <a:solidFill>
                                    <a:srgbClr val="00B050"/>
                                  </a:solidFill>
                                  <a:latin typeface="Cambria Math" panose="02040503050406030204" pitchFamily="18" charset="0"/>
                                </a:rPr>
                              </m:ctrlPr>
                            </m:sSubPr>
                            <m:e>
                              <m:acc>
                                <m:accPr>
                                  <m:chr m:val="̅"/>
                                  <m:ctrlPr>
                                    <a:rPr lang="en-US" sz="2400" b="1" i="1" smtClean="0">
                                      <a:solidFill>
                                        <a:srgbClr val="00B050"/>
                                      </a:solidFill>
                                      <a:latin typeface="Cambria Math" panose="02040503050406030204" pitchFamily="18" charset="0"/>
                                    </a:rPr>
                                  </m:ctrlPr>
                                </m:accPr>
                                <m:e>
                                  <m:r>
                                    <a:rPr lang="en-US" sz="2400" b="1" i="1" smtClean="0">
                                      <a:solidFill>
                                        <a:srgbClr val="00B050"/>
                                      </a:solidFill>
                                      <a:latin typeface="Cambria Math" panose="02040503050406030204" pitchFamily="18" charset="0"/>
                                      <a:ea typeface="Cambria Math" panose="02040503050406030204" pitchFamily="18" charset="0"/>
                                    </a:rPr>
                                    <m:t>𝜶</m:t>
                                  </m:r>
                                </m:e>
                              </m:acc>
                            </m:e>
                            <m:sub>
                              <m:r>
                                <a:rPr lang="en-US" sz="2400" b="1" i="1" smtClean="0">
                                  <a:solidFill>
                                    <a:srgbClr val="00B050"/>
                                  </a:solidFill>
                                  <a:latin typeface="Cambria Math" panose="02040503050406030204" pitchFamily="18" charset="0"/>
                                </a:rPr>
                                <m:t>𝒕</m:t>
                              </m:r>
                            </m:sub>
                          </m:sSub>
                        </m:den>
                      </m:f>
                    </m:oMath>
                  </m:oMathPara>
                </a14:m>
                <a:endParaRPr lang="en-US" sz="2400" b="1" dirty="0"/>
              </a:p>
            </p:txBody>
          </p:sp>
        </mc:Choice>
        <mc:Fallback>
          <p:sp>
            <p:nvSpPr>
              <p:cNvPr id="8" name="TextBox 7">
                <a:extLst>
                  <a:ext uri="{FF2B5EF4-FFF2-40B4-BE49-F238E27FC236}">
                    <a16:creationId xmlns:a16="http://schemas.microsoft.com/office/drawing/2014/main" id="{57A8D153-D47A-99D2-2545-7ED3899DB887}"/>
                  </a:ext>
                </a:extLst>
              </p:cNvPr>
              <p:cNvSpPr txBox="1">
                <a:spLocks noRot="1" noChangeAspect="1" noMove="1" noResize="1" noEditPoints="1" noAdjustHandles="1" noChangeArrowheads="1" noChangeShapeType="1" noTextEdit="1"/>
              </p:cNvSpPr>
              <p:nvPr/>
            </p:nvSpPr>
            <p:spPr>
              <a:xfrm>
                <a:off x="889552" y="3503543"/>
                <a:ext cx="9009822" cy="981038"/>
              </a:xfrm>
              <a:prstGeom prst="rect">
                <a:avLst/>
              </a:prstGeom>
              <a:blipFill>
                <a:blip r:embed="rId4"/>
                <a:stretch>
                  <a:fillRect/>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18BB31F3-26BB-A6CC-4850-C3D3F3941F19}"/>
              </a:ext>
            </a:extLst>
          </p:cNvPr>
          <p:cNvSpPr txBox="1"/>
          <p:nvPr/>
        </p:nvSpPr>
        <p:spPr>
          <a:xfrm>
            <a:off x="10331726" y="3672508"/>
            <a:ext cx="1282148" cy="461665"/>
          </a:xfrm>
          <a:prstGeom prst="rect">
            <a:avLst/>
          </a:prstGeom>
          <a:noFill/>
        </p:spPr>
        <p:txBody>
          <a:bodyPr wrap="square" rtlCol="0">
            <a:spAutoFit/>
          </a:bodyPr>
          <a:lstStyle/>
          <a:p>
            <a:r>
              <a:rPr lang="en-US" sz="2400" b="1" dirty="0">
                <a:solidFill>
                  <a:srgbClr val="00B050"/>
                </a:solidFill>
              </a:rPr>
              <a:t>(6)</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D91F295B-9B08-8043-77C7-B2BA784121B4}"/>
                  </a:ext>
                </a:extLst>
              </p:cNvPr>
              <p:cNvSpPr txBox="1"/>
              <p:nvPr/>
            </p:nvSpPr>
            <p:spPr>
              <a:xfrm>
                <a:off x="925580" y="4697920"/>
                <a:ext cx="7681705" cy="918008"/>
              </a:xfrm>
              <a:prstGeom prst="rect">
                <a:avLst/>
              </a:prstGeom>
              <a:noFill/>
            </p:spPr>
            <p:txBody>
              <a:bodyPr wrap="square">
                <a:spAutoFit/>
              </a:bodyPr>
              <a:lstStyle/>
              <a:p>
                <a:r>
                  <a:rPr lang="en-US" sz="2400" dirty="0">
                    <a:latin typeface="Arial" panose="020B0604020202020204" pitchFamily="34" charset="0"/>
                    <a:cs typeface="Arial" panose="020B0604020202020204" pitchFamily="34" charset="0"/>
                  </a:rPr>
                  <a:t>Recall from equation (1) that</a:t>
                </a:r>
              </a:p>
              <a:p>
                <a14:m>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𝑡</m:t>
                        </m:r>
                      </m:sub>
                    </m:sSub>
                    <m:r>
                      <a:rPr lang="en-US" sz="2400" b="0" i="1" smtClean="0">
                        <a:latin typeface="Cambria Math" panose="02040503050406030204" pitchFamily="18" charset="0"/>
                      </a:rPr>
                      <m:t>=</m:t>
                    </m:r>
                    <m:rad>
                      <m:radPr>
                        <m:degHide m:val="on"/>
                        <m:ctrlPr>
                          <a:rPr lang="en-US" sz="2400" b="0" i="1" smtClean="0">
                            <a:latin typeface="Cambria Math" panose="02040503050406030204" pitchFamily="18" charset="0"/>
                          </a:rPr>
                        </m:ctrlPr>
                      </m:radPr>
                      <m:deg/>
                      <m:e>
                        <m:sSub>
                          <m:sSubPr>
                            <m:ctrlPr>
                              <a:rPr lang="en-US" sz="2400" b="0" i="1" smtClean="0">
                                <a:latin typeface="Cambria Math" panose="02040503050406030204" pitchFamily="18" charset="0"/>
                              </a:rPr>
                            </m:ctrlPr>
                          </m:sSubPr>
                          <m:e>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ea typeface="Cambria Math" panose="02040503050406030204" pitchFamily="18" charset="0"/>
                                  </a:rPr>
                                  <m:t>𝛼</m:t>
                                </m:r>
                              </m:e>
                            </m:acc>
                          </m:e>
                          <m:sub>
                            <m:r>
                              <a:rPr lang="en-US" sz="2400" b="0" i="1" smtClean="0">
                                <a:latin typeface="Cambria Math" panose="02040503050406030204" pitchFamily="18" charset="0"/>
                              </a:rPr>
                              <m:t>𝑡</m:t>
                            </m:r>
                          </m:sub>
                        </m:sSub>
                      </m:e>
                    </m:rad>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0</m:t>
                        </m:r>
                      </m:sub>
                    </m:sSub>
                    <m:r>
                      <a:rPr lang="en-US" sz="2400" b="0" i="1" smtClean="0">
                        <a:latin typeface="Cambria Math" panose="02040503050406030204" pitchFamily="18" charset="0"/>
                      </a:rPr>
                      <m:t>+</m:t>
                    </m:r>
                    <m:rad>
                      <m:radPr>
                        <m:degHide m:val="on"/>
                        <m:ctrlPr>
                          <a:rPr lang="en-US" sz="2400" b="0" i="1" smtClean="0">
                            <a:latin typeface="Cambria Math" panose="02040503050406030204" pitchFamily="18" charset="0"/>
                          </a:rPr>
                        </m:ctrlPr>
                      </m:radPr>
                      <m:deg/>
                      <m:e>
                        <m:r>
                          <a:rPr lang="en-US" sz="2400" b="0" i="1" smtClean="0">
                            <a:latin typeface="Cambria Math" panose="02040503050406030204" pitchFamily="18" charset="0"/>
                          </a:rPr>
                          <m:t>(1−</m:t>
                        </m:r>
                        <m:sSub>
                          <m:sSubPr>
                            <m:ctrlPr>
                              <a:rPr lang="en-US" sz="2400" b="0" i="1" smtClean="0">
                                <a:latin typeface="Cambria Math" panose="02040503050406030204" pitchFamily="18" charset="0"/>
                              </a:rPr>
                            </m:ctrlPr>
                          </m:sSubPr>
                          <m:e>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ea typeface="Cambria Math" panose="02040503050406030204" pitchFamily="18" charset="0"/>
                                  </a:rPr>
                                  <m:t>𝛼</m:t>
                                </m:r>
                              </m:e>
                            </m:acc>
                          </m:e>
                          <m:sub>
                            <m:r>
                              <a:rPr lang="en-US" sz="2400" b="0" i="1" smtClean="0">
                                <a:latin typeface="Cambria Math" panose="02040503050406030204" pitchFamily="18" charset="0"/>
                              </a:rPr>
                              <m:t>𝑡</m:t>
                            </m:r>
                          </m:sub>
                        </m:sSub>
                        <m:r>
                          <a:rPr lang="en-US" sz="2400" b="0" i="1" smtClean="0">
                            <a:latin typeface="Cambria Math" panose="02040503050406030204" pitchFamily="18" charset="0"/>
                          </a:rPr>
                          <m:t>)</m:t>
                        </m:r>
                      </m:e>
                    </m:rad>
                    <m:r>
                      <a:rPr lang="en-US" sz="2400" b="0" i="1" smtClean="0">
                        <a:latin typeface="Cambria Math" panose="02040503050406030204" pitchFamily="18" charset="0"/>
                        <a:ea typeface="Cambria Math" panose="02040503050406030204" pitchFamily="18" charset="0"/>
                      </a:rPr>
                      <m:t>𝜀</m:t>
                    </m:r>
                    <m:r>
                      <a:rPr lang="en-US" sz="2400" b="0" i="1" smtClean="0">
                        <a:latin typeface="Cambria Math" panose="02040503050406030204" pitchFamily="18" charset="0"/>
                        <a:ea typeface="Cambria Math" panose="02040503050406030204" pitchFamily="18" charset="0"/>
                      </a:rPr>
                      <m:t>, </m:t>
                    </m:r>
                    <m:r>
                      <a:rPr lang="en-US" sz="2400" b="0" i="1" smtClean="0">
                        <a:latin typeface="Cambria Math" panose="02040503050406030204" pitchFamily="18" charset="0"/>
                        <a:ea typeface="Cambria Math" panose="02040503050406030204" pitchFamily="18" charset="0"/>
                      </a:rPr>
                      <m:t>𝜀</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𝑁</m:t>
                    </m:r>
                    <m:r>
                      <a:rPr lang="en-US" sz="2400" b="0" i="1" smtClean="0">
                        <a:latin typeface="Cambria Math" panose="02040503050406030204" pitchFamily="18" charset="0"/>
                        <a:ea typeface="Cambria Math" panose="02040503050406030204" pitchFamily="18" charset="0"/>
                      </a:rPr>
                      <m:t>(0,</m:t>
                    </m:r>
                    <m:r>
                      <a:rPr lang="en-US" sz="2400" b="0" i="1" smtClean="0">
                        <a:latin typeface="Cambria Math" panose="02040503050406030204" pitchFamily="18" charset="0"/>
                        <a:ea typeface="Cambria Math" panose="02040503050406030204" pitchFamily="18" charset="0"/>
                      </a:rPr>
                      <m:t>𝐼</m:t>
                    </m:r>
                    <m:r>
                      <a:rPr lang="en-US" sz="2400" b="0" i="1" smtClean="0">
                        <a:latin typeface="Cambria Math" panose="02040503050406030204" pitchFamily="18" charset="0"/>
                        <a:ea typeface="Cambria Math" panose="02040503050406030204" pitchFamily="18" charset="0"/>
                      </a:rPr>
                      <m:t>)</m:t>
                    </m:r>
                  </m:oMath>
                </a14:m>
                <a:r>
                  <a:rPr lang="en-US" sz="2400" dirty="0">
                    <a:latin typeface="Arial" panose="020B0604020202020204" pitchFamily="34" charset="0"/>
                    <a:cs typeface="Arial" panose="020B0604020202020204" pitchFamily="34" charset="0"/>
                  </a:rPr>
                  <a:t>, which implies that</a:t>
                </a:r>
              </a:p>
            </p:txBody>
          </p:sp>
        </mc:Choice>
        <mc:Fallback xmlns="">
          <p:sp>
            <p:nvSpPr>
              <p:cNvPr id="10" name="TextBox 9">
                <a:extLst>
                  <a:ext uri="{FF2B5EF4-FFF2-40B4-BE49-F238E27FC236}">
                    <a16:creationId xmlns:a16="http://schemas.microsoft.com/office/drawing/2014/main" id="{D91F295B-9B08-8043-77C7-B2BA784121B4}"/>
                  </a:ext>
                </a:extLst>
              </p:cNvPr>
              <p:cNvSpPr txBox="1">
                <a:spLocks noRot="1" noChangeAspect="1" noMove="1" noResize="1" noEditPoints="1" noAdjustHandles="1" noChangeArrowheads="1" noChangeShapeType="1" noTextEdit="1"/>
              </p:cNvSpPr>
              <p:nvPr/>
            </p:nvSpPr>
            <p:spPr>
              <a:xfrm>
                <a:off x="925580" y="4697920"/>
                <a:ext cx="7681705" cy="918008"/>
              </a:xfrm>
              <a:prstGeom prst="rect">
                <a:avLst/>
              </a:prstGeom>
              <a:blipFill>
                <a:blip r:embed="rId5"/>
                <a:stretch>
                  <a:fillRect l="-1270" t="-4667" b="-11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32B50B2B-F217-0893-4D98-C8D4555B2195}"/>
                  </a:ext>
                </a:extLst>
              </p:cNvPr>
              <p:cNvSpPr txBox="1"/>
              <p:nvPr/>
            </p:nvSpPr>
            <p:spPr>
              <a:xfrm>
                <a:off x="-839855" y="5678458"/>
                <a:ext cx="6291468" cy="103983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0</m:t>
                          </m:r>
                        </m:sub>
                      </m:sSub>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𝑡</m:t>
                              </m:r>
                            </m:sub>
                          </m:sSub>
                          <m:r>
                            <a:rPr lang="en-US" sz="2400" b="0" i="1" smtClean="0">
                              <a:latin typeface="Cambria Math" panose="02040503050406030204" pitchFamily="18" charset="0"/>
                            </a:rPr>
                            <m:t>−</m:t>
                          </m:r>
                          <m:rad>
                            <m:radPr>
                              <m:degHide m:val="on"/>
                              <m:ctrlPr>
                                <a:rPr lang="en-US" sz="2400" b="0" i="1" smtClean="0">
                                  <a:latin typeface="Cambria Math" panose="02040503050406030204" pitchFamily="18" charset="0"/>
                                </a:rPr>
                              </m:ctrlPr>
                            </m:radPr>
                            <m:deg/>
                            <m:e>
                              <m:r>
                                <a:rPr lang="en-US" sz="2400" b="0" i="1" smtClean="0">
                                  <a:latin typeface="Cambria Math" panose="02040503050406030204" pitchFamily="18" charset="0"/>
                                </a:rPr>
                                <m:t>1−</m:t>
                              </m:r>
                              <m:sSub>
                                <m:sSubPr>
                                  <m:ctrlPr>
                                    <a:rPr lang="en-US" sz="2400" b="0" i="1" smtClean="0">
                                      <a:latin typeface="Cambria Math" panose="02040503050406030204" pitchFamily="18" charset="0"/>
                                    </a:rPr>
                                  </m:ctrlPr>
                                </m:sSubPr>
                                <m:e>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ea typeface="Cambria Math" panose="02040503050406030204" pitchFamily="18" charset="0"/>
                                        </a:rPr>
                                        <m:t>𝛼</m:t>
                                      </m:r>
                                    </m:e>
                                  </m:acc>
                                </m:e>
                                <m:sub>
                                  <m:r>
                                    <a:rPr lang="en-US" sz="2400" b="0" i="1" smtClean="0">
                                      <a:latin typeface="Cambria Math" panose="02040503050406030204" pitchFamily="18" charset="0"/>
                                    </a:rPr>
                                    <m:t>𝑡</m:t>
                                  </m:r>
                                </m:sub>
                              </m:sSub>
                            </m:e>
                          </m:rad>
                          <m:r>
                            <a:rPr lang="en-US" sz="2400" b="0" i="1" smtClean="0">
                              <a:latin typeface="Cambria Math" panose="02040503050406030204" pitchFamily="18" charset="0"/>
                              <a:ea typeface="Cambria Math" panose="02040503050406030204" pitchFamily="18" charset="0"/>
                            </a:rPr>
                            <m:t>𝜀</m:t>
                          </m:r>
                        </m:num>
                        <m:den>
                          <m:rad>
                            <m:radPr>
                              <m:degHide m:val="on"/>
                              <m:ctrlPr>
                                <a:rPr lang="en-US" sz="2400" b="0" i="1" smtClean="0">
                                  <a:latin typeface="Cambria Math" panose="02040503050406030204" pitchFamily="18" charset="0"/>
                                </a:rPr>
                              </m:ctrlPr>
                            </m:radPr>
                            <m:deg/>
                            <m:e>
                              <m:sSub>
                                <m:sSubPr>
                                  <m:ctrlPr>
                                    <a:rPr lang="en-US" sz="2400" b="0" i="1" smtClean="0">
                                      <a:latin typeface="Cambria Math" panose="02040503050406030204" pitchFamily="18" charset="0"/>
                                    </a:rPr>
                                  </m:ctrlPr>
                                </m:sSubPr>
                                <m:e>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ea typeface="Cambria Math" panose="02040503050406030204" pitchFamily="18" charset="0"/>
                                        </a:rPr>
                                        <m:t>𝛼</m:t>
                                      </m:r>
                                    </m:e>
                                  </m:acc>
                                </m:e>
                                <m:sub>
                                  <m:r>
                                    <a:rPr lang="en-US" sz="2400" b="0" i="1" smtClean="0">
                                      <a:latin typeface="Cambria Math" panose="02040503050406030204" pitchFamily="18" charset="0"/>
                                    </a:rPr>
                                    <m:t>𝑡</m:t>
                                  </m:r>
                                </m:sub>
                              </m:sSub>
                            </m:e>
                          </m:rad>
                        </m:den>
                      </m:f>
                    </m:oMath>
                  </m:oMathPara>
                </a14:m>
                <a:endParaRPr lang="en-US" sz="2400" dirty="0"/>
              </a:p>
            </p:txBody>
          </p:sp>
        </mc:Choice>
        <mc:Fallback xmlns="">
          <p:sp>
            <p:nvSpPr>
              <p:cNvPr id="11" name="TextBox 10">
                <a:extLst>
                  <a:ext uri="{FF2B5EF4-FFF2-40B4-BE49-F238E27FC236}">
                    <a16:creationId xmlns:a16="http://schemas.microsoft.com/office/drawing/2014/main" id="{32B50B2B-F217-0893-4D98-C8D4555B2195}"/>
                  </a:ext>
                </a:extLst>
              </p:cNvPr>
              <p:cNvSpPr txBox="1">
                <a:spLocks noRot="1" noChangeAspect="1" noMove="1" noResize="1" noEditPoints="1" noAdjustHandles="1" noChangeArrowheads="1" noChangeShapeType="1" noTextEdit="1"/>
              </p:cNvSpPr>
              <p:nvPr/>
            </p:nvSpPr>
            <p:spPr>
              <a:xfrm>
                <a:off x="-839855" y="5678458"/>
                <a:ext cx="6291468" cy="1039836"/>
              </a:xfrm>
              <a:prstGeom prst="rect">
                <a:avLst/>
              </a:prstGeom>
              <a:blipFill>
                <a:blip r:embed="rId6"/>
                <a:stretch>
                  <a:fillRect/>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B10251DA-1414-208E-38B9-F8944FBD9CA6}"/>
              </a:ext>
            </a:extLst>
          </p:cNvPr>
          <p:cNvSpPr txBox="1"/>
          <p:nvPr/>
        </p:nvSpPr>
        <p:spPr>
          <a:xfrm>
            <a:off x="10331726" y="5447625"/>
            <a:ext cx="2017644" cy="461665"/>
          </a:xfrm>
          <a:prstGeom prst="rect">
            <a:avLst/>
          </a:prstGeom>
          <a:noFill/>
        </p:spPr>
        <p:txBody>
          <a:bodyPr wrap="square" rtlCol="0">
            <a:spAutoFit/>
          </a:bodyPr>
          <a:lstStyle/>
          <a:p>
            <a:r>
              <a:rPr lang="en-US" sz="2400" b="1" dirty="0">
                <a:solidFill>
                  <a:srgbClr val="00B050"/>
                </a:solidFill>
                <a:latin typeface="Arial" panose="020B0604020202020204" pitchFamily="34" charset="0"/>
                <a:cs typeface="Arial" panose="020B0604020202020204" pitchFamily="34" charset="0"/>
              </a:rPr>
              <a:t>(</a:t>
            </a:r>
            <a:r>
              <a:rPr lang="en-US" sz="2400" b="1" dirty="0">
                <a:solidFill>
                  <a:srgbClr val="00B050"/>
                </a:solidFill>
              </a:rPr>
              <a:t>7)</a:t>
            </a:r>
          </a:p>
        </p:txBody>
      </p:sp>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5899DE55-991A-3B13-CE86-F593404E97F1}"/>
                  </a:ext>
                </a:extLst>
              </p:cNvPr>
              <p:cNvSpPr txBox="1"/>
              <p:nvPr/>
            </p:nvSpPr>
            <p:spPr>
              <a:xfrm>
                <a:off x="5504872" y="1559130"/>
                <a:ext cx="6594762" cy="9106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1800" b="1" i="1" smtClean="0">
                              <a:solidFill>
                                <a:srgbClr val="FF0000"/>
                              </a:solidFill>
                              <a:latin typeface="Cambria Math" panose="02040503050406030204" pitchFamily="18" charset="0"/>
                            </a:rPr>
                          </m:ctrlPr>
                        </m:fPr>
                        <m:num>
                          <m:rad>
                            <m:radPr>
                              <m:degHide m:val="on"/>
                              <m:ctrlPr>
                                <a:rPr lang="en-US" sz="1800" b="1" i="1" smtClean="0">
                                  <a:solidFill>
                                    <a:srgbClr val="FF0000"/>
                                  </a:solidFill>
                                  <a:latin typeface="Cambria Math" panose="02040503050406030204" pitchFamily="18" charset="0"/>
                                </a:rPr>
                              </m:ctrlPr>
                            </m:radPr>
                            <m:deg/>
                            <m:e>
                              <m:sSub>
                                <m:sSubPr>
                                  <m:ctrlPr>
                                    <a:rPr lang="en-US" sz="1800" b="1" i="1" smtClean="0">
                                      <a:solidFill>
                                        <a:srgbClr val="FF0000"/>
                                      </a:solidFill>
                                      <a:latin typeface="Cambria Math" panose="02040503050406030204" pitchFamily="18" charset="0"/>
                                    </a:rPr>
                                  </m:ctrlPr>
                                </m:sSubPr>
                                <m:e>
                                  <m:r>
                                    <a:rPr lang="en-US" sz="1800" b="1" i="1" smtClean="0">
                                      <a:solidFill>
                                        <a:srgbClr val="FF0000"/>
                                      </a:solidFill>
                                      <a:latin typeface="Cambria Math" panose="02040503050406030204" pitchFamily="18" charset="0"/>
                                      <a:ea typeface="Cambria Math" panose="02040503050406030204" pitchFamily="18" charset="0"/>
                                    </a:rPr>
                                    <m:t>𝜶</m:t>
                                  </m:r>
                                </m:e>
                                <m:sub>
                                  <m:r>
                                    <a:rPr lang="en-US" sz="1800" b="1" i="1" smtClean="0">
                                      <a:solidFill>
                                        <a:srgbClr val="FF0000"/>
                                      </a:solidFill>
                                      <a:latin typeface="Cambria Math" panose="02040503050406030204" pitchFamily="18" charset="0"/>
                                    </a:rPr>
                                    <m:t>𝒕</m:t>
                                  </m:r>
                                </m:sub>
                              </m:sSub>
                            </m:e>
                          </m:rad>
                          <m:d>
                            <m:dPr>
                              <m:ctrlPr>
                                <a:rPr lang="en-US" sz="1800" b="1" i="1" smtClean="0">
                                  <a:solidFill>
                                    <a:srgbClr val="FF0000"/>
                                  </a:solidFill>
                                  <a:latin typeface="Cambria Math" panose="02040503050406030204" pitchFamily="18" charset="0"/>
                                </a:rPr>
                              </m:ctrlPr>
                            </m:dPr>
                            <m:e>
                              <m:r>
                                <a:rPr lang="en-US" sz="1800" b="1" i="1" smtClean="0">
                                  <a:solidFill>
                                    <a:srgbClr val="FF0000"/>
                                  </a:solidFill>
                                  <a:latin typeface="Cambria Math" panose="02040503050406030204" pitchFamily="18" charset="0"/>
                                </a:rPr>
                                <m:t>𝟏</m:t>
                              </m:r>
                              <m:r>
                                <a:rPr lang="en-US" sz="1800" b="1" i="1" smtClean="0">
                                  <a:solidFill>
                                    <a:srgbClr val="FF0000"/>
                                  </a:solidFill>
                                  <a:latin typeface="Cambria Math" panose="02040503050406030204" pitchFamily="18" charset="0"/>
                                </a:rPr>
                                <m:t>−</m:t>
                              </m:r>
                              <m:sSub>
                                <m:sSubPr>
                                  <m:ctrlPr>
                                    <a:rPr lang="en-US" sz="1800" b="1" i="1" smtClean="0">
                                      <a:solidFill>
                                        <a:srgbClr val="FF0000"/>
                                      </a:solidFill>
                                      <a:latin typeface="Cambria Math" panose="02040503050406030204" pitchFamily="18" charset="0"/>
                                    </a:rPr>
                                  </m:ctrlPr>
                                </m:sSubPr>
                                <m:e>
                                  <m:acc>
                                    <m:accPr>
                                      <m:chr m:val="̅"/>
                                      <m:ctrlPr>
                                        <a:rPr lang="en-US" sz="1800" b="1" i="1" smtClean="0">
                                          <a:solidFill>
                                            <a:srgbClr val="FF0000"/>
                                          </a:solidFill>
                                          <a:latin typeface="Cambria Math" panose="02040503050406030204" pitchFamily="18" charset="0"/>
                                        </a:rPr>
                                      </m:ctrlPr>
                                    </m:accPr>
                                    <m:e>
                                      <m:r>
                                        <a:rPr lang="en-US" sz="1800" b="1" i="1" smtClean="0">
                                          <a:solidFill>
                                            <a:srgbClr val="FF0000"/>
                                          </a:solidFill>
                                          <a:latin typeface="Cambria Math" panose="02040503050406030204" pitchFamily="18" charset="0"/>
                                          <a:ea typeface="Cambria Math" panose="02040503050406030204" pitchFamily="18" charset="0"/>
                                        </a:rPr>
                                        <m:t>𝜶</m:t>
                                      </m:r>
                                    </m:e>
                                  </m:acc>
                                </m:e>
                                <m:sub>
                                  <m:r>
                                    <a:rPr lang="en-US" sz="1800" b="1" i="1" smtClean="0">
                                      <a:solidFill>
                                        <a:srgbClr val="FF0000"/>
                                      </a:solidFill>
                                      <a:latin typeface="Cambria Math" panose="02040503050406030204" pitchFamily="18" charset="0"/>
                                    </a:rPr>
                                    <m:t>𝒕</m:t>
                                  </m:r>
                                  <m:r>
                                    <a:rPr lang="en-US" sz="1800" b="1" i="1" smtClean="0">
                                      <a:solidFill>
                                        <a:srgbClr val="FF0000"/>
                                      </a:solidFill>
                                      <a:latin typeface="Cambria Math" panose="02040503050406030204" pitchFamily="18" charset="0"/>
                                    </a:rPr>
                                    <m:t>−</m:t>
                                  </m:r>
                                  <m:r>
                                    <a:rPr lang="en-US" sz="1800" b="1" i="1" smtClean="0">
                                      <a:solidFill>
                                        <a:srgbClr val="FF0000"/>
                                      </a:solidFill>
                                      <a:latin typeface="Cambria Math" panose="02040503050406030204" pitchFamily="18" charset="0"/>
                                    </a:rPr>
                                    <m:t>𝟏</m:t>
                                  </m:r>
                                </m:sub>
                              </m:sSub>
                            </m:e>
                          </m:d>
                        </m:num>
                        <m:den>
                          <m:r>
                            <a:rPr lang="en-US" sz="1800" b="1" i="1" smtClean="0">
                              <a:solidFill>
                                <a:srgbClr val="FF0000"/>
                              </a:solidFill>
                              <a:latin typeface="Cambria Math" panose="02040503050406030204" pitchFamily="18" charset="0"/>
                            </a:rPr>
                            <m:t>𝟏</m:t>
                          </m:r>
                          <m:r>
                            <a:rPr lang="en-US" sz="1800" b="1" i="1" smtClean="0">
                              <a:solidFill>
                                <a:srgbClr val="FF0000"/>
                              </a:solidFill>
                              <a:latin typeface="Cambria Math" panose="02040503050406030204" pitchFamily="18" charset="0"/>
                            </a:rPr>
                            <m:t>−</m:t>
                          </m:r>
                          <m:sSub>
                            <m:sSubPr>
                              <m:ctrlPr>
                                <a:rPr lang="en-US" sz="1800" b="1" i="1" smtClean="0">
                                  <a:solidFill>
                                    <a:srgbClr val="FF0000"/>
                                  </a:solidFill>
                                  <a:latin typeface="Cambria Math" panose="02040503050406030204" pitchFamily="18" charset="0"/>
                                </a:rPr>
                              </m:ctrlPr>
                            </m:sSubPr>
                            <m:e>
                              <m:acc>
                                <m:accPr>
                                  <m:chr m:val="̅"/>
                                  <m:ctrlPr>
                                    <a:rPr lang="en-US" sz="1800" b="1" i="1" smtClean="0">
                                      <a:solidFill>
                                        <a:srgbClr val="FF0000"/>
                                      </a:solidFill>
                                      <a:latin typeface="Cambria Math" panose="02040503050406030204" pitchFamily="18" charset="0"/>
                                    </a:rPr>
                                  </m:ctrlPr>
                                </m:accPr>
                                <m:e>
                                  <m:r>
                                    <a:rPr lang="en-US" sz="1800" b="1" i="1" smtClean="0">
                                      <a:solidFill>
                                        <a:srgbClr val="FF0000"/>
                                      </a:solidFill>
                                      <a:latin typeface="Cambria Math" panose="02040503050406030204" pitchFamily="18" charset="0"/>
                                      <a:ea typeface="Cambria Math" panose="02040503050406030204" pitchFamily="18" charset="0"/>
                                    </a:rPr>
                                    <m:t>𝜶</m:t>
                                  </m:r>
                                </m:e>
                              </m:acc>
                            </m:e>
                            <m:sub>
                              <m:r>
                                <a:rPr lang="en-US" sz="1800" b="1" i="1" smtClean="0">
                                  <a:solidFill>
                                    <a:srgbClr val="FF0000"/>
                                  </a:solidFill>
                                  <a:latin typeface="Cambria Math" panose="02040503050406030204" pitchFamily="18" charset="0"/>
                                </a:rPr>
                                <m:t>𝒕</m:t>
                              </m:r>
                            </m:sub>
                          </m:sSub>
                        </m:den>
                      </m:f>
                      <m:r>
                        <a:rPr lang="en-US" sz="1800" b="1" i="1" smtClean="0">
                          <a:solidFill>
                            <a:srgbClr val="FF0000"/>
                          </a:solidFill>
                          <a:latin typeface="Cambria Math" panose="02040503050406030204" pitchFamily="18" charset="0"/>
                        </a:rPr>
                        <m:t>=</m:t>
                      </m:r>
                      <m:rad>
                        <m:radPr>
                          <m:degHide m:val="on"/>
                          <m:ctrlPr>
                            <a:rPr lang="en-US" sz="1800" b="1" i="1" smtClean="0">
                              <a:solidFill>
                                <a:srgbClr val="FF0000"/>
                              </a:solidFill>
                              <a:latin typeface="Cambria Math" panose="02040503050406030204" pitchFamily="18" charset="0"/>
                            </a:rPr>
                          </m:ctrlPr>
                        </m:radPr>
                        <m:deg/>
                        <m:e>
                          <m:f>
                            <m:fPr>
                              <m:ctrlPr>
                                <a:rPr lang="en-US" sz="1800" b="1" i="1" smtClean="0">
                                  <a:solidFill>
                                    <a:srgbClr val="FF0000"/>
                                  </a:solidFill>
                                  <a:latin typeface="Cambria Math" panose="02040503050406030204" pitchFamily="18" charset="0"/>
                                </a:rPr>
                              </m:ctrlPr>
                            </m:fPr>
                            <m:num>
                              <m:sSub>
                                <m:sSubPr>
                                  <m:ctrlPr>
                                    <a:rPr lang="en-US" sz="1800" b="1" i="1" smtClean="0">
                                      <a:solidFill>
                                        <a:srgbClr val="FF0000"/>
                                      </a:solidFill>
                                      <a:latin typeface="Cambria Math" panose="02040503050406030204" pitchFamily="18" charset="0"/>
                                    </a:rPr>
                                  </m:ctrlPr>
                                </m:sSubPr>
                                <m:e>
                                  <m:acc>
                                    <m:accPr>
                                      <m:chr m:val="̅"/>
                                      <m:ctrlPr>
                                        <a:rPr lang="en-US" sz="1800" b="1" i="1" smtClean="0">
                                          <a:solidFill>
                                            <a:srgbClr val="FF0000"/>
                                          </a:solidFill>
                                          <a:latin typeface="Cambria Math" panose="02040503050406030204" pitchFamily="18" charset="0"/>
                                        </a:rPr>
                                      </m:ctrlPr>
                                    </m:accPr>
                                    <m:e>
                                      <m:r>
                                        <a:rPr lang="en-US" sz="1800" b="1" i="1" smtClean="0">
                                          <a:solidFill>
                                            <a:srgbClr val="FF0000"/>
                                          </a:solidFill>
                                          <a:latin typeface="Cambria Math" panose="02040503050406030204" pitchFamily="18" charset="0"/>
                                          <a:ea typeface="Cambria Math" panose="02040503050406030204" pitchFamily="18" charset="0"/>
                                        </a:rPr>
                                        <m:t>𝜷</m:t>
                                      </m:r>
                                    </m:e>
                                  </m:acc>
                                </m:e>
                                <m:sub>
                                  <m:r>
                                    <a:rPr lang="en-US" sz="1800" b="1" i="1" smtClean="0">
                                      <a:solidFill>
                                        <a:srgbClr val="FF0000"/>
                                      </a:solidFill>
                                      <a:latin typeface="Cambria Math" panose="02040503050406030204" pitchFamily="18" charset="0"/>
                                    </a:rPr>
                                    <m:t>𝒕</m:t>
                                  </m:r>
                                  <m:r>
                                    <a:rPr lang="en-US" sz="1800" b="1" i="1" smtClean="0">
                                      <a:solidFill>
                                        <a:srgbClr val="FF0000"/>
                                      </a:solidFill>
                                      <a:latin typeface="Cambria Math" panose="02040503050406030204" pitchFamily="18" charset="0"/>
                                    </a:rPr>
                                    <m:t>−</m:t>
                                  </m:r>
                                  <m:r>
                                    <a:rPr lang="en-US" sz="1800" b="1" i="1" smtClean="0">
                                      <a:solidFill>
                                        <a:srgbClr val="FF0000"/>
                                      </a:solidFill>
                                      <a:latin typeface="Cambria Math" panose="02040503050406030204" pitchFamily="18" charset="0"/>
                                    </a:rPr>
                                    <m:t>𝟏</m:t>
                                  </m:r>
                                </m:sub>
                              </m:sSub>
                              <m:r>
                                <a:rPr lang="en-US" sz="1800" b="1" i="1" smtClean="0">
                                  <a:solidFill>
                                    <a:srgbClr val="FF0000"/>
                                  </a:solidFill>
                                  <a:latin typeface="Cambria Math" panose="02040503050406030204" pitchFamily="18" charset="0"/>
                                </a:rPr>
                                <m:t>−</m:t>
                              </m:r>
                              <m:sSubSup>
                                <m:sSubSupPr>
                                  <m:ctrlPr>
                                    <a:rPr lang="en-US" sz="1800" b="1" i="1" smtClean="0">
                                      <a:solidFill>
                                        <a:srgbClr val="FF0000"/>
                                      </a:solidFill>
                                      <a:latin typeface="Cambria Math" panose="02040503050406030204" pitchFamily="18" charset="0"/>
                                    </a:rPr>
                                  </m:ctrlPr>
                                </m:sSubSupPr>
                                <m:e>
                                  <m:r>
                                    <a:rPr lang="en-US" sz="1800" b="1" i="1" smtClean="0">
                                      <a:solidFill>
                                        <a:srgbClr val="FF0000"/>
                                      </a:solidFill>
                                      <a:latin typeface="Cambria Math" panose="02040503050406030204" pitchFamily="18" charset="0"/>
                                      <a:ea typeface="Cambria Math" panose="02040503050406030204" pitchFamily="18" charset="0"/>
                                    </a:rPr>
                                    <m:t>𝝀</m:t>
                                  </m:r>
                                </m:e>
                                <m:sub>
                                  <m:r>
                                    <a:rPr lang="en-US" sz="1800" b="1" i="1" smtClean="0">
                                      <a:solidFill>
                                        <a:srgbClr val="FF0000"/>
                                      </a:solidFill>
                                      <a:latin typeface="Cambria Math" panose="02040503050406030204" pitchFamily="18" charset="0"/>
                                    </a:rPr>
                                    <m:t>𝒕</m:t>
                                  </m:r>
                                </m:sub>
                                <m:sup>
                                  <m:r>
                                    <a:rPr lang="en-US" sz="1800" b="1" i="1" smtClean="0">
                                      <a:solidFill>
                                        <a:srgbClr val="FF0000"/>
                                      </a:solidFill>
                                      <a:latin typeface="Cambria Math" panose="02040503050406030204" pitchFamily="18" charset="0"/>
                                    </a:rPr>
                                    <m:t>𝟐</m:t>
                                  </m:r>
                                </m:sup>
                              </m:sSubSup>
                            </m:num>
                            <m:den>
                              <m:sSub>
                                <m:sSubPr>
                                  <m:ctrlPr>
                                    <a:rPr lang="en-US" sz="1800" b="1" i="1" smtClean="0">
                                      <a:solidFill>
                                        <a:srgbClr val="FF0000"/>
                                      </a:solidFill>
                                      <a:latin typeface="Cambria Math" panose="02040503050406030204" pitchFamily="18" charset="0"/>
                                    </a:rPr>
                                  </m:ctrlPr>
                                </m:sSubPr>
                                <m:e>
                                  <m:acc>
                                    <m:accPr>
                                      <m:chr m:val="̅"/>
                                      <m:ctrlPr>
                                        <a:rPr lang="en-US" sz="1800" b="1" i="1" smtClean="0">
                                          <a:solidFill>
                                            <a:srgbClr val="FF0000"/>
                                          </a:solidFill>
                                          <a:latin typeface="Cambria Math" panose="02040503050406030204" pitchFamily="18" charset="0"/>
                                        </a:rPr>
                                      </m:ctrlPr>
                                    </m:accPr>
                                    <m:e>
                                      <m:r>
                                        <a:rPr lang="en-US" sz="1800" b="1" i="1" smtClean="0">
                                          <a:solidFill>
                                            <a:srgbClr val="FF0000"/>
                                          </a:solidFill>
                                          <a:latin typeface="Cambria Math" panose="02040503050406030204" pitchFamily="18" charset="0"/>
                                          <a:ea typeface="Cambria Math" panose="02040503050406030204" pitchFamily="18" charset="0"/>
                                        </a:rPr>
                                        <m:t>𝜷</m:t>
                                      </m:r>
                                    </m:e>
                                  </m:acc>
                                </m:e>
                                <m:sub>
                                  <m:r>
                                    <a:rPr lang="en-US" sz="1800" b="1" i="1" smtClean="0">
                                      <a:solidFill>
                                        <a:srgbClr val="FF0000"/>
                                      </a:solidFill>
                                      <a:latin typeface="Cambria Math" panose="02040503050406030204" pitchFamily="18" charset="0"/>
                                    </a:rPr>
                                    <m:t>𝒕</m:t>
                                  </m:r>
                                </m:sub>
                              </m:sSub>
                            </m:den>
                          </m:f>
                          <m:r>
                            <a:rPr lang="en-US" sz="1800" b="1" i="1" smtClean="0">
                              <a:solidFill>
                                <a:srgbClr val="FF0000"/>
                              </a:solidFill>
                              <a:latin typeface="Cambria Math" panose="02040503050406030204" pitchFamily="18" charset="0"/>
                            </a:rPr>
                            <m:t>.</m:t>
                          </m:r>
                        </m:e>
                      </m:rad>
                    </m:oMath>
                  </m:oMathPara>
                </a14:m>
                <a:endParaRPr lang="en-US" b="1" dirty="0"/>
              </a:p>
            </p:txBody>
          </p:sp>
        </mc:Choice>
        <mc:Fallback>
          <p:sp>
            <p:nvSpPr>
              <p:cNvPr id="6" name="TextBox 5">
                <a:extLst>
                  <a:ext uri="{FF2B5EF4-FFF2-40B4-BE49-F238E27FC236}">
                    <a16:creationId xmlns:a16="http://schemas.microsoft.com/office/drawing/2014/main" id="{5899DE55-991A-3B13-CE86-F593404E97F1}"/>
                  </a:ext>
                </a:extLst>
              </p:cNvPr>
              <p:cNvSpPr txBox="1">
                <a:spLocks noRot="1" noChangeAspect="1" noMove="1" noResize="1" noEditPoints="1" noAdjustHandles="1" noChangeArrowheads="1" noChangeShapeType="1" noTextEdit="1"/>
              </p:cNvSpPr>
              <p:nvPr/>
            </p:nvSpPr>
            <p:spPr>
              <a:xfrm>
                <a:off x="5504872" y="1559130"/>
                <a:ext cx="6594762" cy="910699"/>
              </a:xfrm>
              <a:prstGeom prst="rect">
                <a:avLst/>
              </a:prstGeom>
              <a:blipFill>
                <a:blip r:embed="rId7"/>
                <a:stretch>
                  <a:fillRect/>
                </a:stretch>
              </a:blipFill>
            </p:spPr>
            <p:txBody>
              <a:bodyPr/>
              <a:lstStyle/>
              <a:p>
                <a:r>
                  <a:rPr lang="en-US">
                    <a:noFill/>
                  </a:rPr>
                  <a:t> </a:t>
                </a:r>
              </a:p>
            </p:txBody>
          </p:sp>
        </mc:Fallback>
      </mc:AlternateContent>
      <p:cxnSp>
        <p:nvCxnSpPr>
          <p:cNvPr id="16" name="Straight Arrow Connector 15">
            <a:extLst>
              <a:ext uri="{FF2B5EF4-FFF2-40B4-BE49-F238E27FC236}">
                <a16:creationId xmlns:a16="http://schemas.microsoft.com/office/drawing/2014/main" id="{33EC7D0D-183F-91D2-EC4A-057B15C7E410}"/>
              </a:ext>
            </a:extLst>
          </p:cNvPr>
          <p:cNvCxnSpPr/>
          <p:nvPr/>
        </p:nvCxnSpPr>
        <p:spPr>
          <a:xfrm flipH="1">
            <a:off x="6220691" y="2171832"/>
            <a:ext cx="1380836" cy="511336"/>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45197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5B31C02-3A86-04D7-3637-B0F570E9F7C4}"/>
              </a:ext>
            </a:extLst>
          </p:cNvPr>
          <p:cNvSpPr txBox="1"/>
          <p:nvPr/>
        </p:nvSpPr>
        <p:spPr>
          <a:xfrm>
            <a:off x="939248" y="298174"/>
            <a:ext cx="8984974" cy="738664"/>
          </a:xfrm>
          <a:prstGeom prst="rect">
            <a:avLst/>
          </a:prstGeom>
          <a:noFill/>
        </p:spPr>
        <p:txBody>
          <a:bodyPr wrap="square" rtlCol="0">
            <a:spAutoFit/>
          </a:bodyPr>
          <a:lstStyle/>
          <a:p>
            <a:r>
              <a:rPr lang="en-US" sz="2400" dirty="0">
                <a:latin typeface="Arial" panose="020B0604020202020204" pitchFamily="34" charset="0"/>
                <a:cs typeface="Arial" panose="020B0604020202020204" pitchFamily="34" charset="0"/>
              </a:rPr>
              <a:t>Substituting equation (7) into equation (4), we obtain</a:t>
            </a:r>
          </a:p>
          <a:p>
            <a:endParaRPr lang="en-US" dirty="0"/>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ECE5D564-0D43-C013-2BD3-FCC602C554C2}"/>
                  </a:ext>
                </a:extLst>
              </p:cNvPr>
              <p:cNvSpPr txBox="1"/>
              <p:nvPr/>
            </p:nvSpPr>
            <p:spPr>
              <a:xfrm>
                <a:off x="0" y="862454"/>
                <a:ext cx="8460682" cy="103983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solidFill>
                                <a:srgbClr val="FF0000"/>
                              </a:solidFill>
                              <a:latin typeface="Cambria Math" panose="02040503050406030204" pitchFamily="18" charset="0"/>
                            </a:rPr>
                          </m:ctrlPr>
                        </m:sSubPr>
                        <m:e>
                          <m:acc>
                            <m:accPr>
                              <m:chr m:val="̃"/>
                              <m:ctrlPr>
                                <a:rPr lang="en-US" sz="2400" b="1" i="1" smtClean="0">
                                  <a:solidFill>
                                    <a:srgbClr val="FF0000"/>
                                  </a:solidFill>
                                  <a:latin typeface="Cambria Math" panose="02040503050406030204" pitchFamily="18" charset="0"/>
                                </a:rPr>
                              </m:ctrlPr>
                            </m:accPr>
                            <m:e>
                              <m:r>
                                <a:rPr lang="en-US" sz="2400" b="1" i="1" smtClean="0">
                                  <a:solidFill>
                                    <a:srgbClr val="FF0000"/>
                                  </a:solidFill>
                                  <a:latin typeface="Cambria Math" panose="02040503050406030204" pitchFamily="18" charset="0"/>
                                  <a:ea typeface="Cambria Math" panose="02040503050406030204" pitchFamily="18" charset="0"/>
                                </a:rPr>
                                <m:t>𝝁</m:t>
                              </m:r>
                            </m:e>
                          </m:acc>
                        </m:e>
                        <m:sub>
                          <m:r>
                            <a:rPr lang="en-US" sz="2400" b="1" i="1" smtClean="0">
                              <a:solidFill>
                                <a:srgbClr val="FF0000"/>
                              </a:solidFill>
                              <a:latin typeface="Cambria Math" panose="02040503050406030204" pitchFamily="18" charset="0"/>
                            </a:rPr>
                            <m:t>𝒕</m:t>
                          </m:r>
                        </m:sub>
                      </m:sSub>
                      <m:d>
                        <m:dPr>
                          <m:ctrlPr>
                            <a:rPr lang="en-US" sz="2400" b="1" i="1" smtClean="0">
                              <a:solidFill>
                                <a:srgbClr val="FF0000"/>
                              </a:solidFill>
                              <a:latin typeface="Cambria Math" panose="02040503050406030204" pitchFamily="18" charset="0"/>
                            </a:rPr>
                          </m:ctrlPr>
                        </m:dPr>
                        <m:e>
                          <m:sSub>
                            <m:sSubPr>
                              <m:ctrlPr>
                                <a:rPr lang="en-US" sz="2400" b="1" i="1" smtClean="0">
                                  <a:solidFill>
                                    <a:srgbClr val="FF0000"/>
                                  </a:solidFill>
                                  <a:latin typeface="Cambria Math" panose="02040503050406030204" pitchFamily="18" charset="0"/>
                                </a:rPr>
                              </m:ctrlPr>
                            </m:sSubPr>
                            <m:e>
                              <m:r>
                                <a:rPr lang="en-US" sz="2400" b="1" i="1" smtClean="0">
                                  <a:solidFill>
                                    <a:srgbClr val="FF0000"/>
                                  </a:solidFill>
                                  <a:latin typeface="Cambria Math" panose="02040503050406030204" pitchFamily="18" charset="0"/>
                                </a:rPr>
                                <m:t>𝒙</m:t>
                              </m:r>
                            </m:e>
                            <m:sub>
                              <m:r>
                                <a:rPr lang="en-US" sz="2400" b="1" i="1" smtClean="0">
                                  <a:solidFill>
                                    <a:srgbClr val="FF0000"/>
                                  </a:solidFill>
                                  <a:latin typeface="Cambria Math" panose="02040503050406030204" pitchFamily="18" charset="0"/>
                                </a:rPr>
                                <m:t>𝒕</m:t>
                              </m:r>
                            </m:sub>
                          </m:sSub>
                          <m:r>
                            <a:rPr lang="en-US" sz="2400" b="1" i="1" smtClean="0">
                              <a:solidFill>
                                <a:srgbClr val="FF0000"/>
                              </a:solidFill>
                              <a:latin typeface="Cambria Math" panose="02040503050406030204" pitchFamily="18" charset="0"/>
                            </a:rPr>
                            <m:t>, </m:t>
                          </m:r>
                          <m:sSub>
                            <m:sSubPr>
                              <m:ctrlPr>
                                <a:rPr lang="en-US" sz="2400" b="1" i="1" smtClean="0">
                                  <a:solidFill>
                                    <a:srgbClr val="FF0000"/>
                                  </a:solidFill>
                                  <a:latin typeface="Cambria Math" panose="02040503050406030204" pitchFamily="18" charset="0"/>
                                </a:rPr>
                              </m:ctrlPr>
                            </m:sSubPr>
                            <m:e>
                              <m:r>
                                <a:rPr lang="en-US" sz="2400" b="1" i="1" smtClean="0">
                                  <a:solidFill>
                                    <a:srgbClr val="FF0000"/>
                                  </a:solidFill>
                                  <a:latin typeface="Cambria Math" panose="02040503050406030204" pitchFamily="18" charset="0"/>
                                </a:rPr>
                                <m:t>𝒙</m:t>
                              </m:r>
                            </m:e>
                            <m:sub>
                              <m:r>
                                <a:rPr lang="en-US" sz="2400" b="1" i="1" smtClean="0">
                                  <a:solidFill>
                                    <a:srgbClr val="FF0000"/>
                                  </a:solidFill>
                                  <a:latin typeface="Cambria Math" panose="02040503050406030204" pitchFamily="18" charset="0"/>
                                </a:rPr>
                                <m:t>𝟎</m:t>
                              </m:r>
                            </m:sub>
                          </m:sSub>
                        </m:e>
                      </m:d>
                      <m:r>
                        <a:rPr lang="en-US" sz="2400" b="0" i="1" smtClean="0">
                          <a:latin typeface="Cambria Math" panose="02040503050406030204" pitchFamily="18" charset="0"/>
                        </a:rPr>
                        <m:t>=</m:t>
                      </m:r>
                      <m:f>
                        <m:fPr>
                          <m:ctrlPr>
                            <a:rPr lang="en-US" sz="2400" i="1">
                              <a:latin typeface="Cambria Math" panose="02040503050406030204" pitchFamily="18" charset="0"/>
                            </a:rPr>
                          </m:ctrlPr>
                        </m:fPr>
                        <m:num>
                          <m:rad>
                            <m:radPr>
                              <m:degHide m:val="on"/>
                              <m:ctrlPr>
                                <a:rPr lang="en-US" sz="2400" i="1">
                                  <a:latin typeface="Cambria Math" panose="02040503050406030204" pitchFamily="18" charset="0"/>
                                </a:rPr>
                              </m:ctrlPr>
                            </m:radPr>
                            <m:deg/>
                            <m:e>
                              <m:sSub>
                                <m:sSubPr>
                                  <m:ctrlPr>
                                    <a:rPr lang="en-US" sz="2400" i="1">
                                      <a:latin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𝛼</m:t>
                                  </m:r>
                                </m:e>
                                <m:sub>
                                  <m:r>
                                    <a:rPr lang="en-US" sz="2400" i="1">
                                      <a:latin typeface="Cambria Math" panose="02040503050406030204" pitchFamily="18" charset="0"/>
                                    </a:rPr>
                                    <m:t>𝑡</m:t>
                                  </m:r>
                                </m:sub>
                              </m:sSub>
                            </m:e>
                          </m:rad>
                          <m:d>
                            <m:dPr>
                              <m:ctrlPr>
                                <a:rPr lang="en-US" sz="2400" i="1">
                                  <a:latin typeface="Cambria Math" panose="02040503050406030204" pitchFamily="18" charset="0"/>
                                </a:rPr>
                              </m:ctrlPr>
                            </m:dPr>
                            <m:e>
                              <m:r>
                                <a:rPr lang="en-US" sz="2400" i="1">
                                  <a:latin typeface="Cambria Math" panose="02040503050406030204" pitchFamily="18" charset="0"/>
                                </a:rPr>
                                <m:t>1−</m:t>
                              </m:r>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panose="02040503050406030204" pitchFamily="18" charset="0"/>
                                          <a:ea typeface="Cambria Math" panose="02040503050406030204" pitchFamily="18" charset="0"/>
                                        </a:rPr>
                                        <m:t>𝛼</m:t>
                                      </m:r>
                                    </m:e>
                                  </m:acc>
                                </m:e>
                                <m:sub>
                                  <m:r>
                                    <a:rPr lang="en-US" sz="2400" i="1">
                                      <a:latin typeface="Cambria Math" panose="02040503050406030204" pitchFamily="18" charset="0"/>
                                    </a:rPr>
                                    <m:t>𝑡</m:t>
                                  </m:r>
                                  <m:r>
                                    <a:rPr lang="en-US" sz="2400" i="1">
                                      <a:latin typeface="Cambria Math" panose="02040503050406030204" pitchFamily="18" charset="0"/>
                                    </a:rPr>
                                    <m:t>−1</m:t>
                                  </m:r>
                                </m:sub>
                              </m:sSub>
                            </m:e>
                          </m:d>
                        </m:num>
                        <m:den>
                          <m:r>
                            <a:rPr lang="en-US" sz="2400" i="1">
                              <a:latin typeface="Cambria Math" panose="02040503050406030204" pitchFamily="18" charset="0"/>
                            </a:rPr>
                            <m:t>1−</m:t>
                          </m:r>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panose="02040503050406030204" pitchFamily="18" charset="0"/>
                                      <a:ea typeface="Cambria Math" panose="02040503050406030204" pitchFamily="18" charset="0"/>
                                    </a:rPr>
                                    <m:t>𝛼</m:t>
                                  </m:r>
                                </m:e>
                              </m:acc>
                            </m:e>
                            <m:sub>
                              <m:r>
                                <a:rPr lang="en-US" sz="2400" i="1">
                                  <a:latin typeface="Cambria Math" panose="02040503050406030204" pitchFamily="18" charset="0"/>
                                </a:rPr>
                                <m:t>𝑡</m:t>
                              </m:r>
                            </m:sub>
                          </m:sSub>
                        </m:den>
                      </m:f>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𝑡</m:t>
                          </m:r>
                        </m:sub>
                      </m:sSub>
                      <m:r>
                        <a:rPr lang="en-US" sz="2400" b="0" i="0" smtClean="0">
                          <a:latin typeface="Cambria Math" panose="02040503050406030204" pitchFamily="18" charset="0"/>
                        </a:rPr>
                        <m:t>+</m:t>
                      </m:r>
                      <m:f>
                        <m:fPr>
                          <m:ctrlPr>
                            <a:rPr lang="en-US" sz="2400" b="0" i="1" smtClean="0">
                              <a:latin typeface="Cambria Math" panose="02040503050406030204" pitchFamily="18" charset="0"/>
                            </a:rPr>
                          </m:ctrlPr>
                        </m:fPr>
                        <m:num>
                          <m:rad>
                            <m:radPr>
                              <m:degHide m:val="on"/>
                              <m:ctrlPr>
                                <a:rPr lang="en-US" sz="2400" b="0" i="1" smtClean="0">
                                  <a:latin typeface="Cambria Math" panose="02040503050406030204" pitchFamily="18" charset="0"/>
                                </a:rPr>
                              </m:ctrlPr>
                            </m:radPr>
                            <m:deg/>
                            <m:e>
                              <m:sSub>
                                <m:sSubPr>
                                  <m:ctrlPr>
                                    <a:rPr lang="en-US" sz="2400" b="0" i="1" smtClean="0">
                                      <a:latin typeface="Cambria Math" panose="02040503050406030204" pitchFamily="18" charset="0"/>
                                    </a:rPr>
                                  </m:ctrlPr>
                                </m:sSubPr>
                                <m:e>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ea typeface="Cambria Math" panose="02040503050406030204" pitchFamily="18" charset="0"/>
                                        </a:rPr>
                                        <m:t>𝛼</m:t>
                                      </m:r>
                                    </m:e>
                                  </m:acc>
                                </m:e>
                                <m:sub>
                                  <m:r>
                                    <a:rPr lang="en-US" sz="2400" b="0" i="1" smtClean="0">
                                      <a:latin typeface="Cambria Math" panose="02040503050406030204" pitchFamily="18" charset="0"/>
                                    </a:rPr>
                                    <m:t>𝑡</m:t>
                                  </m:r>
                                  <m:r>
                                    <a:rPr lang="en-US" sz="2400" b="0" i="1" smtClean="0">
                                      <a:latin typeface="Cambria Math" panose="02040503050406030204" pitchFamily="18" charset="0"/>
                                    </a:rPr>
                                    <m:t>−1</m:t>
                                  </m:r>
                                </m:sub>
                              </m:sSub>
                            </m:e>
                          </m:rad>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𝛽</m:t>
                              </m:r>
                            </m:e>
                            <m:sub>
                              <m:r>
                                <a:rPr lang="en-US" sz="2400" b="0" i="1" smtClean="0">
                                  <a:latin typeface="Cambria Math" panose="02040503050406030204" pitchFamily="18" charset="0"/>
                                </a:rPr>
                                <m:t>𝑡</m:t>
                              </m:r>
                            </m:sub>
                          </m:sSub>
                        </m:num>
                        <m:den>
                          <m:r>
                            <a:rPr lang="en-US" sz="2400" b="0" i="1" smtClean="0">
                              <a:solidFill>
                                <a:srgbClr val="00B050"/>
                              </a:solidFill>
                              <a:latin typeface="Cambria Math" panose="02040503050406030204" pitchFamily="18" charset="0"/>
                            </a:rPr>
                            <m:t>1−</m:t>
                          </m:r>
                          <m:sSub>
                            <m:sSubPr>
                              <m:ctrlPr>
                                <a:rPr lang="en-US" sz="2400" b="0" i="1" smtClean="0">
                                  <a:solidFill>
                                    <a:srgbClr val="00B050"/>
                                  </a:solidFill>
                                  <a:latin typeface="Cambria Math" panose="02040503050406030204" pitchFamily="18" charset="0"/>
                                </a:rPr>
                              </m:ctrlPr>
                            </m:sSubPr>
                            <m:e>
                              <m:acc>
                                <m:accPr>
                                  <m:chr m:val="̅"/>
                                  <m:ctrlPr>
                                    <a:rPr lang="en-US" sz="2400" b="0" i="1" smtClean="0">
                                      <a:solidFill>
                                        <a:srgbClr val="00B050"/>
                                      </a:solidFill>
                                      <a:latin typeface="Cambria Math" panose="02040503050406030204" pitchFamily="18" charset="0"/>
                                    </a:rPr>
                                  </m:ctrlPr>
                                </m:accPr>
                                <m:e>
                                  <m:r>
                                    <a:rPr lang="en-US" sz="2400" b="0" i="1" smtClean="0">
                                      <a:solidFill>
                                        <a:srgbClr val="00B050"/>
                                      </a:solidFill>
                                      <a:latin typeface="Cambria Math" panose="02040503050406030204" pitchFamily="18" charset="0"/>
                                      <a:ea typeface="Cambria Math" panose="02040503050406030204" pitchFamily="18" charset="0"/>
                                    </a:rPr>
                                    <m:t>𝛼</m:t>
                                  </m:r>
                                </m:e>
                              </m:acc>
                            </m:e>
                            <m:sub>
                              <m:r>
                                <a:rPr lang="en-US" sz="2400" b="0" i="1" smtClean="0">
                                  <a:solidFill>
                                    <a:srgbClr val="00B050"/>
                                  </a:solidFill>
                                  <a:latin typeface="Cambria Math" panose="02040503050406030204" pitchFamily="18" charset="0"/>
                                </a:rPr>
                                <m:t>𝑡</m:t>
                              </m:r>
                            </m:sub>
                          </m:sSub>
                        </m:den>
                      </m:f>
                      <m:f>
                        <m:fPr>
                          <m:ctrlPr>
                            <a:rPr lang="en-US" sz="2400" b="0" i="1" smtClean="0">
                              <a:latin typeface="Cambria Math" panose="02040503050406030204" pitchFamily="18" charset="0"/>
                            </a:rPr>
                          </m:ctrlPr>
                        </m:fPr>
                        <m:num>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m:t>
                              </m:r>
                              <m:r>
                                <a:rPr lang="en-US" sz="2400" b="0" i="1" smtClean="0">
                                  <a:latin typeface="Cambria Math" panose="02040503050406030204" pitchFamily="18" charset="0"/>
                                </a:rPr>
                                <m:t>𝑥</m:t>
                              </m:r>
                            </m:e>
                            <m:sub>
                              <m:r>
                                <a:rPr lang="en-US" sz="2400" b="0" i="1" smtClean="0">
                                  <a:latin typeface="Cambria Math" panose="02040503050406030204" pitchFamily="18" charset="0"/>
                                </a:rPr>
                                <m:t>𝑡</m:t>
                              </m:r>
                            </m:sub>
                          </m:sSub>
                          <m:r>
                            <a:rPr lang="en-US" sz="2400" b="0" i="1" smtClean="0">
                              <a:latin typeface="Cambria Math" panose="02040503050406030204" pitchFamily="18" charset="0"/>
                            </a:rPr>
                            <m:t>−</m:t>
                          </m:r>
                          <m:rad>
                            <m:radPr>
                              <m:degHide m:val="on"/>
                              <m:ctrlPr>
                                <a:rPr lang="en-US" sz="2400" b="0" i="1" smtClean="0">
                                  <a:solidFill>
                                    <a:srgbClr val="00B050"/>
                                  </a:solidFill>
                                  <a:latin typeface="Cambria Math" panose="02040503050406030204" pitchFamily="18" charset="0"/>
                                </a:rPr>
                              </m:ctrlPr>
                            </m:radPr>
                            <m:deg/>
                            <m:e>
                              <m:r>
                                <a:rPr lang="en-US" sz="2400" b="0" i="1" smtClean="0">
                                  <a:solidFill>
                                    <a:srgbClr val="00B050"/>
                                  </a:solidFill>
                                  <a:latin typeface="Cambria Math" panose="02040503050406030204" pitchFamily="18" charset="0"/>
                                </a:rPr>
                                <m:t>1−</m:t>
                              </m:r>
                              <m:sSub>
                                <m:sSubPr>
                                  <m:ctrlPr>
                                    <a:rPr lang="en-US" sz="2400" b="0" i="1" smtClean="0">
                                      <a:solidFill>
                                        <a:srgbClr val="00B050"/>
                                      </a:solidFill>
                                      <a:latin typeface="Cambria Math" panose="02040503050406030204" pitchFamily="18" charset="0"/>
                                    </a:rPr>
                                  </m:ctrlPr>
                                </m:sSubPr>
                                <m:e>
                                  <m:acc>
                                    <m:accPr>
                                      <m:chr m:val="̅"/>
                                      <m:ctrlPr>
                                        <a:rPr lang="en-US" sz="2400" b="0" i="1" smtClean="0">
                                          <a:solidFill>
                                            <a:srgbClr val="00B050"/>
                                          </a:solidFill>
                                          <a:latin typeface="Cambria Math" panose="02040503050406030204" pitchFamily="18" charset="0"/>
                                        </a:rPr>
                                      </m:ctrlPr>
                                    </m:accPr>
                                    <m:e>
                                      <m:r>
                                        <a:rPr lang="en-US" sz="2400" b="0" i="1" smtClean="0">
                                          <a:solidFill>
                                            <a:srgbClr val="00B050"/>
                                          </a:solidFill>
                                          <a:latin typeface="Cambria Math" panose="02040503050406030204" pitchFamily="18" charset="0"/>
                                          <a:ea typeface="Cambria Math" panose="02040503050406030204" pitchFamily="18" charset="0"/>
                                        </a:rPr>
                                        <m:t>𝛼</m:t>
                                      </m:r>
                                    </m:e>
                                  </m:acc>
                                </m:e>
                                <m:sub>
                                  <m:r>
                                    <a:rPr lang="en-US" sz="2400" b="0" i="1" smtClean="0">
                                      <a:solidFill>
                                        <a:srgbClr val="00B050"/>
                                      </a:solidFill>
                                      <a:latin typeface="Cambria Math" panose="02040503050406030204" pitchFamily="18" charset="0"/>
                                    </a:rPr>
                                    <m:t>𝑡</m:t>
                                  </m:r>
                                </m:sub>
                              </m:sSub>
                            </m:e>
                          </m:rad>
                          <m:r>
                            <a:rPr lang="en-US" sz="2400" b="0" i="1" smtClean="0">
                              <a:latin typeface="Cambria Math" panose="02040503050406030204" pitchFamily="18" charset="0"/>
                              <a:ea typeface="Cambria Math" panose="02040503050406030204" pitchFamily="18" charset="0"/>
                            </a:rPr>
                            <m:t>𝜀</m:t>
                          </m:r>
                          <m:r>
                            <a:rPr lang="en-US" sz="2400" b="0" i="1" smtClean="0">
                              <a:latin typeface="Cambria Math" panose="02040503050406030204" pitchFamily="18" charset="0"/>
                              <a:ea typeface="Cambria Math" panose="02040503050406030204" pitchFamily="18" charset="0"/>
                            </a:rPr>
                            <m:t>)</m:t>
                          </m:r>
                        </m:num>
                        <m:den>
                          <m:rad>
                            <m:radPr>
                              <m:degHide m:val="on"/>
                              <m:ctrlPr>
                                <a:rPr lang="en-US" sz="2400" b="0" i="1" smtClean="0">
                                  <a:latin typeface="Cambria Math" panose="02040503050406030204" pitchFamily="18" charset="0"/>
                                </a:rPr>
                              </m:ctrlPr>
                            </m:radPr>
                            <m:deg/>
                            <m:e>
                              <m:sSub>
                                <m:sSubPr>
                                  <m:ctrlPr>
                                    <a:rPr lang="en-US" sz="2400" b="0" i="1" smtClean="0">
                                      <a:latin typeface="Cambria Math" panose="02040503050406030204" pitchFamily="18" charset="0"/>
                                    </a:rPr>
                                  </m:ctrlPr>
                                </m:sSubPr>
                                <m:e>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ea typeface="Cambria Math" panose="02040503050406030204" pitchFamily="18" charset="0"/>
                                        </a:rPr>
                                        <m:t>𝛼</m:t>
                                      </m:r>
                                    </m:e>
                                  </m:acc>
                                </m:e>
                                <m:sub>
                                  <m:r>
                                    <a:rPr lang="en-US" sz="2400" b="0" i="1" smtClean="0">
                                      <a:latin typeface="Cambria Math" panose="02040503050406030204" pitchFamily="18" charset="0"/>
                                    </a:rPr>
                                    <m:t>𝑡</m:t>
                                  </m:r>
                                </m:sub>
                              </m:sSub>
                            </m:e>
                          </m:rad>
                        </m:den>
                      </m:f>
                    </m:oMath>
                  </m:oMathPara>
                </a14:m>
                <a:endParaRPr lang="en-US" sz="2400" dirty="0"/>
              </a:p>
            </p:txBody>
          </p:sp>
        </mc:Choice>
        <mc:Fallback>
          <p:sp>
            <p:nvSpPr>
              <p:cNvPr id="4" name="TextBox 3">
                <a:extLst>
                  <a:ext uri="{FF2B5EF4-FFF2-40B4-BE49-F238E27FC236}">
                    <a16:creationId xmlns:a16="http://schemas.microsoft.com/office/drawing/2014/main" id="{ECE5D564-0D43-C013-2BD3-FCC602C554C2}"/>
                  </a:ext>
                </a:extLst>
              </p:cNvPr>
              <p:cNvSpPr txBox="1">
                <a:spLocks noRot="1" noChangeAspect="1" noMove="1" noResize="1" noEditPoints="1" noAdjustHandles="1" noChangeArrowheads="1" noChangeShapeType="1" noTextEdit="1"/>
              </p:cNvSpPr>
              <p:nvPr/>
            </p:nvSpPr>
            <p:spPr>
              <a:xfrm>
                <a:off x="0" y="862454"/>
                <a:ext cx="8460682" cy="1039836"/>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396D7DD-EB85-68C2-6C04-A026BCCD2766}"/>
                  </a:ext>
                </a:extLst>
              </p:cNvPr>
              <p:cNvSpPr txBox="1"/>
              <p:nvPr/>
            </p:nvSpPr>
            <p:spPr>
              <a:xfrm>
                <a:off x="1001367" y="1962234"/>
                <a:ext cx="8860735" cy="105022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m:t>
                      </m:r>
                      <m:d>
                        <m:dPr>
                          <m:begChr m:val="["/>
                          <m:endChr m:val="]"/>
                          <m:ctrlPr>
                            <a:rPr lang="en-US" sz="2400" b="0" i="1" smtClean="0">
                              <a:latin typeface="Cambria Math" panose="02040503050406030204" pitchFamily="18" charset="0"/>
                            </a:rPr>
                          </m:ctrlPr>
                        </m:dPr>
                        <m:e>
                          <m:f>
                            <m:fPr>
                              <m:ctrlPr>
                                <a:rPr lang="en-US" sz="2400" b="0" i="1" smtClean="0">
                                  <a:latin typeface="Cambria Math" panose="02040503050406030204" pitchFamily="18" charset="0"/>
                                </a:rPr>
                              </m:ctrlPr>
                            </m:fPr>
                            <m:num>
                              <m:rad>
                                <m:radPr>
                                  <m:degHide m:val="on"/>
                                  <m:ctrlPr>
                                    <a:rPr lang="en-US" sz="2400" b="0" i="1" smtClean="0">
                                      <a:latin typeface="Cambria Math" panose="02040503050406030204" pitchFamily="18" charset="0"/>
                                    </a:rPr>
                                  </m:ctrlPr>
                                </m:radPr>
                                <m:deg/>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𝛼</m:t>
                                      </m:r>
                                    </m:e>
                                    <m:sub>
                                      <m:r>
                                        <a:rPr lang="en-US" sz="2400" b="0" i="1" smtClean="0">
                                          <a:latin typeface="Cambria Math" panose="02040503050406030204" pitchFamily="18" charset="0"/>
                                        </a:rPr>
                                        <m:t>𝑡</m:t>
                                      </m:r>
                                    </m:sub>
                                  </m:sSub>
                                </m:e>
                              </m:rad>
                              <m:r>
                                <a:rPr lang="en-US" sz="2400" b="0" i="1" smtClean="0">
                                  <a:latin typeface="Cambria Math" panose="02040503050406030204" pitchFamily="18" charset="0"/>
                                </a:rPr>
                                <m:t>(1−</m:t>
                              </m:r>
                              <m:sSub>
                                <m:sSubPr>
                                  <m:ctrlPr>
                                    <a:rPr lang="en-US" sz="2400" i="1" smtClean="0">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panose="02040503050406030204" pitchFamily="18" charset="0"/>
                                          <a:ea typeface="Cambria Math" panose="02040503050406030204" pitchFamily="18" charset="0"/>
                                        </a:rPr>
                                        <m:t>𝛼</m:t>
                                      </m:r>
                                    </m:e>
                                  </m:acc>
                                </m:e>
                                <m:sub>
                                  <m:r>
                                    <a:rPr lang="en-US" sz="2400" i="1">
                                      <a:latin typeface="Cambria Math" panose="02040503050406030204" pitchFamily="18" charset="0"/>
                                    </a:rPr>
                                    <m:t>𝑡</m:t>
                                  </m:r>
                                  <m:r>
                                    <a:rPr lang="en-US" sz="2400" i="1">
                                      <a:latin typeface="Cambria Math" panose="02040503050406030204" pitchFamily="18" charset="0"/>
                                    </a:rPr>
                                    <m:t>−1</m:t>
                                  </m:r>
                                </m:sub>
                              </m:sSub>
                              <m:r>
                                <a:rPr lang="en-US" sz="2400" b="0" i="1" smtClean="0">
                                  <a:latin typeface="Cambria Math" panose="02040503050406030204" pitchFamily="18" charset="0"/>
                                </a:rPr>
                                <m:t>)</m:t>
                              </m:r>
                            </m:num>
                            <m:den>
                              <m:r>
                                <a:rPr lang="en-US" sz="2400" i="1" smtClean="0">
                                  <a:latin typeface="Cambria Math" panose="02040503050406030204" pitchFamily="18" charset="0"/>
                                </a:rPr>
                                <m:t>1−</m:t>
                              </m:r>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panose="02040503050406030204" pitchFamily="18" charset="0"/>
                                          <a:ea typeface="Cambria Math" panose="02040503050406030204" pitchFamily="18" charset="0"/>
                                        </a:rPr>
                                        <m:t>𝛼</m:t>
                                      </m:r>
                                    </m:e>
                                  </m:acc>
                                </m:e>
                                <m:sub>
                                  <m:r>
                                    <a:rPr lang="en-US" sz="2400" i="1">
                                      <a:latin typeface="Cambria Math" panose="02040503050406030204" pitchFamily="18" charset="0"/>
                                    </a:rPr>
                                    <m:t>𝑡</m:t>
                                  </m:r>
                                </m:sub>
                              </m:sSub>
                            </m:den>
                          </m:f>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ad>
                                <m:radPr>
                                  <m:degHide m:val="on"/>
                                  <m:ctrlPr>
                                    <a:rPr lang="en-US" sz="2400" b="0" i="1" smtClean="0">
                                      <a:latin typeface="Cambria Math" panose="02040503050406030204" pitchFamily="18" charset="0"/>
                                    </a:rPr>
                                  </m:ctrlPr>
                                </m:radPr>
                                <m:deg/>
                                <m:e>
                                  <m:sSub>
                                    <m:sSubPr>
                                      <m:ctrlPr>
                                        <a:rPr lang="en-US" sz="2400" b="0" i="1" smtClean="0">
                                          <a:latin typeface="Cambria Math" panose="02040503050406030204" pitchFamily="18" charset="0"/>
                                        </a:rPr>
                                      </m:ctrlPr>
                                    </m:sSubPr>
                                    <m:e>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ea typeface="Cambria Math" panose="02040503050406030204" pitchFamily="18" charset="0"/>
                                            </a:rPr>
                                            <m:t>𝛼</m:t>
                                          </m:r>
                                        </m:e>
                                      </m:acc>
                                    </m:e>
                                    <m:sub>
                                      <m:r>
                                        <a:rPr lang="en-US" sz="2400" b="0" i="1" smtClean="0">
                                          <a:latin typeface="Cambria Math" panose="02040503050406030204" pitchFamily="18" charset="0"/>
                                        </a:rPr>
                                        <m:t>𝑡</m:t>
                                      </m:r>
                                      <m:r>
                                        <a:rPr lang="en-US" sz="2400" b="0" i="1" smtClean="0">
                                          <a:latin typeface="Cambria Math" panose="02040503050406030204" pitchFamily="18" charset="0"/>
                                        </a:rPr>
                                        <m:t>−1</m:t>
                                      </m:r>
                                    </m:sub>
                                  </m:sSub>
                                </m:e>
                              </m:rad>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𝛽</m:t>
                                  </m:r>
                                </m:e>
                                <m:sub>
                                  <m:r>
                                    <a:rPr lang="en-US" sz="2400" b="0" i="1" smtClean="0">
                                      <a:latin typeface="Cambria Math" panose="02040503050406030204" pitchFamily="18" charset="0"/>
                                    </a:rPr>
                                    <m:t>𝑡</m:t>
                                  </m:r>
                                </m:sub>
                              </m:sSub>
                            </m:num>
                            <m:den>
                              <m:r>
                                <a:rPr lang="en-US" sz="2400" b="0" i="1" smtClean="0">
                                  <a:latin typeface="Cambria Math" panose="02040503050406030204" pitchFamily="18" charset="0"/>
                                </a:rPr>
                                <m:t>(1−</m:t>
                              </m:r>
                              <m:sSub>
                                <m:sSubPr>
                                  <m:ctrlPr>
                                    <a:rPr lang="en-US" sz="2400" b="0" i="1" smtClean="0">
                                      <a:latin typeface="Cambria Math" panose="02040503050406030204" pitchFamily="18" charset="0"/>
                                    </a:rPr>
                                  </m:ctrlPr>
                                </m:sSubPr>
                                <m:e>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ea typeface="Cambria Math" panose="02040503050406030204" pitchFamily="18" charset="0"/>
                                        </a:rPr>
                                        <m:t>𝛼</m:t>
                                      </m:r>
                                    </m:e>
                                  </m:acc>
                                </m:e>
                                <m:sub>
                                  <m:r>
                                    <a:rPr lang="en-US" sz="2400" b="0" i="1" smtClean="0">
                                      <a:latin typeface="Cambria Math" panose="02040503050406030204" pitchFamily="18" charset="0"/>
                                    </a:rPr>
                                    <m:t>𝑡</m:t>
                                  </m:r>
                                </m:sub>
                              </m:sSub>
                              <m:r>
                                <a:rPr lang="en-US" sz="2400" b="0" i="1" smtClean="0">
                                  <a:latin typeface="Cambria Math" panose="02040503050406030204" pitchFamily="18" charset="0"/>
                                </a:rPr>
                                <m:t>)</m:t>
                              </m:r>
                              <m:rad>
                                <m:radPr>
                                  <m:degHide m:val="on"/>
                                  <m:ctrlPr>
                                    <a:rPr lang="en-US" sz="2400" b="0" i="1" smtClean="0">
                                      <a:latin typeface="Cambria Math" panose="02040503050406030204" pitchFamily="18" charset="0"/>
                                    </a:rPr>
                                  </m:ctrlPr>
                                </m:radPr>
                                <m:deg/>
                                <m:e>
                                  <m:sSub>
                                    <m:sSubPr>
                                      <m:ctrlPr>
                                        <a:rPr lang="en-US" sz="2400" b="0" i="1" smtClean="0">
                                          <a:latin typeface="Cambria Math" panose="02040503050406030204" pitchFamily="18" charset="0"/>
                                        </a:rPr>
                                      </m:ctrlPr>
                                    </m:sSubPr>
                                    <m:e>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ea typeface="Cambria Math" panose="02040503050406030204" pitchFamily="18" charset="0"/>
                                            </a:rPr>
                                            <m:t>𝛼</m:t>
                                          </m:r>
                                        </m:e>
                                      </m:acc>
                                    </m:e>
                                    <m:sub>
                                      <m:r>
                                        <a:rPr lang="en-US" sz="2400" b="0" i="1" smtClean="0">
                                          <a:latin typeface="Cambria Math" panose="02040503050406030204" pitchFamily="18" charset="0"/>
                                        </a:rPr>
                                        <m:t>𝑡</m:t>
                                      </m:r>
                                    </m:sub>
                                  </m:sSub>
                                </m:e>
                              </m:rad>
                            </m:den>
                          </m:f>
                        </m:e>
                      </m:d>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𝑡</m:t>
                          </m:r>
                        </m:sub>
                      </m:sSub>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ad>
                            <m:radPr>
                              <m:degHide m:val="on"/>
                              <m:ctrlPr>
                                <a:rPr lang="en-US" sz="2400" b="0" i="1" smtClean="0">
                                  <a:latin typeface="Cambria Math" panose="02040503050406030204" pitchFamily="18" charset="0"/>
                                </a:rPr>
                              </m:ctrlPr>
                            </m:radPr>
                            <m:deg/>
                            <m:e>
                              <m:sSub>
                                <m:sSubPr>
                                  <m:ctrlPr>
                                    <a:rPr lang="en-US" sz="2400" b="0" i="1" smtClean="0">
                                      <a:latin typeface="Cambria Math" panose="02040503050406030204" pitchFamily="18" charset="0"/>
                                    </a:rPr>
                                  </m:ctrlPr>
                                </m:sSubPr>
                                <m:e>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ea typeface="Cambria Math" panose="02040503050406030204" pitchFamily="18" charset="0"/>
                                        </a:rPr>
                                        <m:t>𝛼</m:t>
                                      </m:r>
                                    </m:e>
                                  </m:acc>
                                </m:e>
                                <m:sub>
                                  <m:r>
                                    <a:rPr lang="en-US" sz="2400" b="0" i="1" smtClean="0">
                                      <a:latin typeface="Cambria Math" panose="02040503050406030204" pitchFamily="18" charset="0"/>
                                    </a:rPr>
                                    <m:t>𝑡</m:t>
                                  </m:r>
                                  <m:r>
                                    <a:rPr lang="en-US" sz="2400" b="0" i="1" smtClean="0">
                                      <a:latin typeface="Cambria Math" panose="02040503050406030204" pitchFamily="18" charset="0"/>
                                    </a:rPr>
                                    <m:t>−1</m:t>
                                  </m:r>
                                </m:sub>
                              </m:sSub>
                            </m:e>
                          </m:rad>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𝛽</m:t>
                              </m:r>
                            </m:e>
                            <m:sub>
                              <m:r>
                                <a:rPr lang="en-US" sz="2400" b="0" i="1" smtClean="0">
                                  <a:latin typeface="Cambria Math" panose="02040503050406030204" pitchFamily="18" charset="0"/>
                                </a:rPr>
                                <m:t>𝑡</m:t>
                              </m:r>
                            </m:sub>
                          </m:sSub>
                        </m:num>
                        <m:den>
                          <m:rad>
                            <m:radPr>
                              <m:degHide m:val="on"/>
                              <m:ctrlPr>
                                <a:rPr lang="en-US" sz="2400" b="0" i="1" smtClean="0">
                                  <a:latin typeface="Cambria Math" panose="02040503050406030204" pitchFamily="18" charset="0"/>
                                </a:rPr>
                              </m:ctrlPr>
                            </m:radPr>
                            <m:deg/>
                            <m:e>
                              <m:r>
                                <a:rPr lang="en-US" sz="2400" b="0" i="1" smtClean="0">
                                  <a:latin typeface="Cambria Math" panose="02040503050406030204" pitchFamily="18" charset="0"/>
                                </a:rPr>
                                <m:t>1−</m:t>
                              </m:r>
                              <m:sSub>
                                <m:sSubPr>
                                  <m:ctrlPr>
                                    <a:rPr lang="en-US" sz="2400" b="0" i="1" smtClean="0">
                                      <a:latin typeface="Cambria Math" panose="02040503050406030204" pitchFamily="18" charset="0"/>
                                    </a:rPr>
                                  </m:ctrlPr>
                                </m:sSubPr>
                                <m:e>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ea typeface="Cambria Math" panose="02040503050406030204" pitchFamily="18" charset="0"/>
                                        </a:rPr>
                                        <m:t>𝛼</m:t>
                                      </m:r>
                                    </m:e>
                                  </m:acc>
                                </m:e>
                                <m:sub>
                                  <m:r>
                                    <a:rPr lang="en-US" sz="2400" b="0" i="1" smtClean="0">
                                      <a:latin typeface="Cambria Math" panose="02040503050406030204" pitchFamily="18" charset="0"/>
                                    </a:rPr>
                                    <m:t>𝑡</m:t>
                                  </m:r>
                                </m:sub>
                              </m:sSub>
                            </m:e>
                          </m:rad>
                          <m:rad>
                            <m:radPr>
                              <m:degHide m:val="on"/>
                              <m:ctrlPr>
                                <a:rPr lang="en-US" sz="2400" b="0" i="1" smtClean="0">
                                  <a:latin typeface="Cambria Math" panose="02040503050406030204" pitchFamily="18" charset="0"/>
                                </a:rPr>
                              </m:ctrlPr>
                            </m:radPr>
                            <m:deg/>
                            <m:e>
                              <m:sSub>
                                <m:sSubPr>
                                  <m:ctrlPr>
                                    <a:rPr lang="en-US" sz="2400" b="0" i="1" smtClean="0">
                                      <a:latin typeface="Cambria Math" panose="02040503050406030204" pitchFamily="18" charset="0"/>
                                    </a:rPr>
                                  </m:ctrlPr>
                                </m:sSubPr>
                                <m:e>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ea typeface="Cambria Math" panose="02040503050406030204" pitchFamily="18" charset="0"/>
                                        </a:rPr>
                                        <m:t>𝛼</m:t>
                                      </m:r>
                                    </m:e>
                                  </m:acc>
                                </m:e>
                                <m:sub>
                                  <m:r>
                                    <a:rPr lang="en-US" sz="2400" b="0" i="1" smtClean="0">
                                      <a:latin typeface="Cambria Math" panose="02040503050406030204" pitchFamily="18" charset="0"/>
                                    </a:rPr>
                                    <m:t>𝑡</m:t>
                                  </m:r>
                                </m:sub>
                              </m:sSub>
                            </m:e>
                          </m:rad>
                        </m:den>
                      </m:f>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𝜀</m:t>
                          </m:r>
                        </m:e>
                        <m:sub>
                          <m:r>
                            <a:rPr lang="en-US" sz="2400" b="0" i="1" smtClean="0">
                              <a:latin typeface="Cambria Math" panose="02040503050406030204" pitchFamily="18" charset="0"/>
                            </a:rPr>
                            <m:t>𝑡</m:t>
                          </m:r>
                        </m:sub>
                      </m:sSub>
                    </m:oMath>
                  </m:oMathPara>
                </a14:m>
                <a:endParaRPr lang="en-US" sz="2400" dirty="0"/>
              </a:p>
            </p:txBody>
          </p:sp>
        </mc:Choice>
        <mc:Fallback xmlns="">
          <p:sp>
            <p:nvSpPr>
              <p:cNvPr id="5" name="TextBox 4">
                <a:extLst>
                  <a:ext uri="{FF2B5EF4-FFF2-40B4-BE49-F238E27FC236}">
                    <a16:creationId xmlns:a16="http://schemas.microsoft.com/office/drawing/2014/main" id="{9396D7DD-EB85-68C2-6C04-A026BCCD2766}"/>
                  </a:ext>
                </a:extLst>
              </p:cNvPr>
              <p:cNvSpPr txBox="1">
                <a:spLocks noRot="1" noChangeAspect="1" noMove="1" noResize="1" noEditPoints="1" noAdjustHandles="1" noChangeArrowheads="1" noChangeShapeType="1" noTextEdit="1"/>
              </p:cNvSpPr>
              <p:nvPr/>
            </p:nvSpPr>
            <p:spPr>
              <a:xfrm>
                <a:off x="1001367" y="1962234"/>
                <a:ext cx="8860735" cy="1050224"/>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8E741DF-AEAC-7DF6-D2AF-53A8CECAB306}"/>
                  </a:ext>
                </a:extLst>
              </p:cNvPr>
              <p:cNvSpPr txBox="1"/>
              <p:nvPr/>
            </p:nvSpPr>
            <p:spPr>
              <a:xfrm>
                <a:off x="1491873" y="3253031"/>
                <a:ext cx="8550137" cy="103983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ad>
                            <m:radPr>
                              <m:degHide m:val="on"/>
                              <m:ctrlPr>
                                <a:rPr lang="en-US" sz="2400" b="0" i="1" smtClean="0">
                                  <a:latin typeface="Cambria Math" panose="02040503050406030204" pitchFamily="18" charset="0"/>
                                </a:rPr>
                              </m:ctrlPr>
                            </m:radPr>
                            <m:deg/>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𝛼</m:t>
                                  </m:r>
                                </m:e>
                                <m:sub>
                                  <m:r>
                                    <a:rPr lang="en-US" sz="2400" b="0" i="1" smtClean="0">
                                      <a:latin typeface="Cambria Math" panose="02040503050406030204" pitchFamily="18" charset="0"/>
                                    </a:rPr>
                                    <m:t>𝑡</m:t>
                                  </m:r>
                                </m:sub>
                              </m:sSub>
                            </m:e>
                          </m:rad>
                          <m:rad>
                            <m:radPr>
                              <m:degHide m:val="on"/>
                              <m:ctrlPr>
                                <a:rPr lang="en-US" sz="2400" b="0" i="1" smtClean="0">
                                  <a:latin typeface="Cambria Math" panose="02040503050406030204" pitchFamily="18" charset="0"/>
                                </a:rPr>
                              </m:ctrlPr>
                            </m:radPr>
                            <m:deg/>
                            <m:e>
                              <m:sSub>
                                <m:sSubPr>
                                  <m:ctrlPr>
                                    <a:rPr lang="en-US" sz="2400" b="0" i="1" smtClean="0">
                                      <a:latin typeface="Cambria Math" panose="02040503050406030204" pitchFamily="18" charset="0"/>
                                    </a:rPr>
                                  </m:ctrlPr>
                                </m:sSubPr>
                                <m:e>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ea typeface="Cambria Math" panose="02040503050406030204" pitchFamily="18" charset="0"/>
                                        </a:rPr>
                                        <m:t>𝛼</m:t>
                                      </m:r>
                                    </m:e>
                                  </m:acc>
                                </m:e>
                                <m:sub>
                                  <m:r>
                                    <a:rPr lang="en-US" sz="2400" b="0" i="1" smtClean="0">
                                      <a:latin typeface="Cambria Math" panose="02040503050406030204" pitchFamily="18" charset="0"/>
                                    </a:rPr>
                                    <m:t>𝑡</m:t>
                                  </m:r>
                                </m:sub>
                              </m:sSub>
                            </m:e>
                          </m:rad>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sSub>
                                <m:sSubPr>
                                  <m:ctrlPr>
                                    <a:rPr lang="en-US" sz="2400" i="1" smtClean="0">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panose="02040503050406030204" pitchFamily="18" charset="0"/>
                                          <a:ea typeface="Cambria Math" panose="02040503050406030204" pitchFamily="18" charset="0"/>
                                        </a:rPr>
                                        <m:t>𝛼</m:t>
                                      </m:r>
                                    </m:e>
                                  </m:acc>
                                </m:e>
                                <m:sub>
                                  <m:r>
                                    <a:rPr lang="en-US" sz="2400" i="1">
                                      <a:latin typeface="Cambria Math" panose="02040503050406030204" pitchFamily="18" charset="0"/>
                                    </a:rPr>
                                    <m:t>𝑡</m:t>
                                  </m:r>
                                  <m:r>
                                    <a:rPr lang="en-US" sz="2400" i="1">
                                      <a:latin typeface="Cambria Math" panose="02040503050406030204" pitchFamily="18" charset="0"/>
                                    </a:rPr>
                                    <m:t>−1</m:t>
                                  </m:r>
                                </m:sub>
                              </m:sSub>
                            </m:e>
                          </m:d>
                          <m:r>
                            <a:rPr lang="en-US" sz="2400" b="0" i="1" smtClean="0">
                              <a:latin typeface="Cambria Math" panose="02040503050406030204" pitchFamily="18" charset="0"/>
                            </a:rPr>
                            <m:t>+</m:t>
                          </m:r>
                          <m:rad>
                            <m:radPr>
                              <m:degHide m:val="on"/>
                              <m:ctrlPr>
                                <a:rPr lang="en-US" sz="2400" b="0" i="1" smtClean="0">
                                  <a:latin typeface="Cambria Math" panose="02040503050406030204" pitchFamily="18" charset="0"/>
                                </a:rPr>
                              </m:ctrlPr>
                            </m:radPr>
                            <m:deg/>
                            <m:e>
                              <m:sSub>
                                <m:sSubPr>
                                  <m:ctrlPr>
                                    <a:rPr lang="en-US" sz="2400" b="0" i="1" smtClean="0">
                                      <a:latin typeface="Cambria Math" panose="02040503050406030204" pitchFamily="18" charset="0"/>
                                    </a:rPr>
                                  </m:ctrlPr>
                                </m:sSubPr>
                                <m:e>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ea typeface="Cambria Math" panose="02040503050406030204" pitchFamily="18" charset="0"/>
                                        </a:rPr>
                                        <m:t>𝛼</m:t>
                                      </m:r>
                                    </m:e>
                                  </m:acc>
                                </m:e>
                                <m:sub>
                                  <m:r>
                                    <a:rPr lang="en-US" sz="2400" b="0" i="1" smtClean="0">
                                      <a:latin typeface="Cambria Math" panose="02040503050406030204" pitchFamily="18" charset="0"/>
                                    </a:rPr>
                                    <m:t>𝑡</m:t>
                                  </m:r>
                                  <m:r>
                                    <a:rPr lang="en-US" sz="2400" b="0" i="1" smtClean="0">
                                      <a:latin typeface="Cambria Math" panose="02040503050406030204" pitchFamily="18" charset="0"/>
                                    </a:rPr>
                                    <m:t>−1</m:t>
                                  </m:r>
                                </m:sub>
                              </m:sSub>
                            </m:e>
                          </m:rad>
                          <m:r>
                            <a:rPr lang="en-US" sz="2400" b="0" i="1" smtClean="0">
                              <a:latin typeface="Cambria Math" panose="02040503050406030204" pitchFamily="18" charset="0"/>
                            </a:rPr>
                            <m:t>(1−</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𝛼</m:t>
                              </m:r>
                            </m:e>
                            <m:sub>
                              <m:r>
                                <a:rPr lang="en-US" sz="2400" b="0" i="1" smtClean="0">
                                  <a:latin typeface="Cambria Math" panose="02040503050406030204" pitchFamily="18" charset="0"/>
                                </a:rPr>
                                <m:t>𝑡</m:t>
                              </m:r>
                            </m:sub>
                          </m:sSub>
                          <m:r>
                            <a:rPr lang="en-US" sz="2400" b="0" i="1" smtClean="0">
                              <a:latin typeface="Cambria Math" panose="02040503050406030204" pitchFamily="18" charset="0"/>
                            </a:rPr>
                            <m:t>)</m:t>
                          </m:r>
                        </m:num>
                        <m:den>
                          <m:r>
                            <a:rPr lang="en-US" sz="2400" b="0" i="1" smtClean="0">
                              <a:latin typeface="Cambria Math" panose="02040503050406030204" pitchFamily="18" charset="0"/>
                            </a:rPr>
                            <m:t>(1−</m:t>
                          </m:r>
                          <m:sSub>
                            <m:sSubPr>
                              <m:ctrlPr>
                                <a:rPr lang="en-US" sz="2400" b="0" i="1" smtClean="0">
                                  <a:latin typeface="Cambria Math" panose="02040503050406030204" pitchFamily="18" charset="0"/>
                                </a:rPr>
                              </m:ctrlPr>
                            </m:sSubPr>
                            <m:e>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ea typeface="Cambria Math" panose="02040503050406030204" pitchFamily="18" charset="0"/>
                                    </a:rPr>
                                    <m:t>𝛼</m:t>
                                  </m:r>
                                </m:e>
                              </m:acc>
                            </m:e>
                            <m:sub>
                              <m:r>
                                <a:rPr lang="en-US" sz="2400" b="0" i="1" smtClean="0">
                                  <a:latin typeface="Cambria Math" panose="02040503050406030204" pitchFamily="18" charset="0"/>
                                </a:rPr>
                                <m:t>𝑡</m:t>
                              </m:r>
                            </m:sub>
                          </m:sSub>
                          <m:r>
                            <a:rPr lang="en-US" sz="2400" b="0" i="1" smtClean="0">
                              <a:latin typeface="Cambria Math" panose="02040503050406030204" pitchFamily="18" charset="0"/>
                            </a:rPr>
                            <m:t>)</m:t>
                          </m:r>
                          <m:rad>
                            <m:radPr>
                              <m:degHide m:val="on"/>
                              <m:ctrlPr>
                                <a:rPr lang="en-US" sz="2400" b="0" i="1" smtClean="0">
                                  <a:latin typeface="Cambria Math" panose="02040503050406030204" pitchFamily="18" charset="0"/>
                                </a:rPr>
                              </m:ctrlPr>
                            </m:radPr>
                            <m:deg/>
                            <m:e>
                              <m:sSub>
                                <m:sSubPr>
                                  <m:ctrlPr>
                                    <a:rPr lang="en-US" sz="2400" b="0" i="1" smtClean="0">
                                      <a:latin typeface="Cambria Math" panose="02040503050406030204" pitchFamily="18" charset="0"/>
                                    </a:rPr>
                                  </m:ctrlPr>
                                </m:sSubPr>
                                <m:e>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ea typeface="Cambria Math" panose="02040503050406030204" pitchFamily="18" charset="0"/>
                                        </a:rPr>
                                        <m:t>𝛼</m:t>
                                      </m:r>
                                    </m:e>
                                  </m:acc>
                                </m:e>
                                <m:sub>
                                  <m:r>
                                    <a:rPr lang="en-US" sz="2400" b="0" i="1" smtClean="0">
                                      <a:latin typeface="Cambria Math" panose="02040503050406030204" pitchFamily="18" charset="0"/>
                                    </a:rPr>
                                    <m:t>𝑡</m:t>
                                  </m:r>
                                </m:sub>
                              </m:sSub>
                            </m:e>
                          </m:rad>
                        </m:den>
                      </m:f>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𝑡</m:t>
                          </m:r>
                        </m:sub>
                      </m:sSub>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𝛼</m:t>
                              </m:r>
                            </m:e>
                            <m:sub>
                              <m:r>
                                <a:rPr lang="en-US" sz="2400" b="0" i="1" smtClean="0">
                                  <a:latin typeface="Cambria Math" panose="02040503050406030204" pitchFamily="18" charset="0"/>
                                </a:rPr>
                                <m:t>𝑡</m:t>
                              </m:r>
                            </m:sub>
                          </m:sSub>
                        </m:num>
                        <m:den>
                          <m:rad>
                            <m:radPr>
                              <m:degHide m:val="on"/>
                              <m:ctrlPr>
                                <a:rPr lang="en-US" sz="2400" b="0" i="1" smtClean="0">
                                  <a:latin typeface="Cambria Math" panose="02040503050406030204" pitchFamily="18" charset="0"/>
                                </a:rPr>
                              </m:ctrlPr>
                            </m:radPr>
                            <m:deg/>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𝛼</m:t>
                                  </m:r>
                                </m:e>
                                <m:sub>
                                  <m:r>
                                    <a:rPr lang="en-US" sz="2400" b="0" i="1" smtClean="0">
                                      <a:latin typeface="Cambria Math" panose="02040503050406030204" pitchFamily="18" charset="0"/>
                                    </a:rPr>
                                    <m:t>𝑡</m:t>
                                  </m:r>
                                </m:sub>
                              </m:sSub>
                            </m:e>
                          </m:rad>
                          <m:rad>
                            <m:radPr>
                              <m:degHide m:val="on"/>
                              <m:ctrlPr>
                                <a:rPr lang="en-US" sz="2400" b="0" i="1" smtClean="0">
                                  <a:latin typeface="Cambria Math" panose="02040503050406030204" pitchFamily="18" charset="0"/>
                                </a:rPr>
                              </m:ctrlPr>
                            </m:radPr>
                            <m:deg/>
                            <m:e>
                              <m:r>
                                <a:rPr lang="en-US" sz="2400" b="0" i="1" smtClean="0">
                                  <a:latin typeface="Cambria Math" panose="02040503050406030204" pitchFamily="18" charset="0"/>
                                </a:rPr>
                                <m:t>1−</m:t>
                              </m:r>
                              <m:sSub>
                                <m:sSubPr>
                                  <m:ctrlPr>
                                    <a:rPr lang="en-US" sz="2400" b="0" i="1" smtClean="0">
                                      <a:latin typeface="Cambria Math" panose="02040503050406030204" pitchFamily="18" charset="0"/>
                                    </a:rPr>
                                  </m:ctrlPr>
                                </m:sSubPr>
                                <m:e>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ea typeface="Cambria Math" panose="02040503050406030204" pitchFamily="18" charset="0"/>
                                        </a:rPr>
                                        <m:t>𝛼</m:t>
                                      </m:r>
                                    </m:e>
                                  </m:acc>
                                </m:e>
                                <m:sub>
                                  <m:r>
                                    <a:rPr lang="en-US" sz="2400" b="0" i="1" smtClean="0">
                                      <a:latin typeface="Cambria Math" panose="02040503050406030204" pitchFamily="18" charset="0"/>
                                    </a:rPr>
                                    <m:t>𝑡</m:t>
                                  </m:r>
                                </m:sub>
                              </m:sSub>
                            </m:e>
                          </m:rad>
                        </m:den>
                      </m:f>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𝜀</m:t>
                          </m:r>
                        </m:e>
                        <m:sub>
                          <m:r>
                            <a:rPr lang="en-US" sz="2400" b="0" i="1" smtClean="0">
                              <a:latin typeface="Cambria Math" panose="02040503050406030204" pitchFamily="18" charset="0"/>
                            </a:rPr>
                            <m:t>𝑡</m:t>
                          </m:r>
                        </m:sub>
                      </m:sSub>
                      <m:r>
                        <a:rPr lang="en-US" sz="2400" b="0" i="1" smtClean="0">
                          <a:latin typeface="Cambria Math" panose="02040503050406030204" pitchFamily="18" charset="0"/>
                        </a:rPr>
                        <m:t> </m:t>
                      </m:r>
                    </m:oMath>
                  </m:oMathPara>
                </a14:m>
                <a:endParaRPr lang="en-US" sz="2400" dirty="0"/>
              </a:p>
            </p:txBody>
          </p:sp>
        </mc:Choice>
        <mc:Fallback xmlns="">
          <p:sp>
            <p:nvSpPr>
              <p:cNvPr id="6" name="TextBox 5">
                <a:extLst>
                  <a:ext uri="{FF2B5EF4-FFF2-40B4-BE49-F238E27FC236}">
                    <a16:creationId xmlns:a16="http://schemas.microsoft.com/office/drawing/2014/main" id="{88E741DF-AEAC-7DF6-D2AF-53A8CECAB306}"/>
                  </a:ext>
                </a:extLst>
              </p:cNvPr>
              <p:cNvSpPr txBox="1">
                <a:spLocks noRot="1" noChangeAspect="1" noMove="1" noResize="1" noEditPoints="1" noAdjustHandles="1" noChangeArrowheads="1" noChangeShapeType="1" noTextEdit="1"/>
              </p:cNvSpPr>
              <p:nvPr/>
            </p:nvSpPr>
            <p:spPr>
              <a:xfrm>
                <a:off x="1491873" y="3253031"/>
                <a:ext cx="8550137" cy="1039836"/>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4EF422B7-8EE9-5382-B64F-205E14448119}"/>
                  </a:ext>
                </a:extLst>
              </p:cNvPr>
              <p:cNvSpPr txBox="1"/>
              <p:nvPr/>
            </p:nvSpPr>
            <p:spPr>
              <a:xfrm>
                <a:off x="-314432" y="4253956"/>
                <a:ext cx="9422296" cy="103983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ad>
                            <m:radPr>
                              <m:degHide m:val="on"/>
                              <m:ctrlPr>
                                <a:rPr lang="en-US" sz="2400" b="0" i="1" smtClean="0">
                                  <a:latin typeface="Cambria Math" panose="02040503050406030204" pitchFamily="18" charset="0"/>
                                </a:rPr>
                              </m:ctrlPr>
                            </m:radPr>
                            <m:deg/>
                            <m:e>
                              <m:sSub>
                                <m:sSubPr>
                                  <m:ctrlPr>
                                    <a:rPr lang="en-US" sz="2400" b="0" i="1" smtClean="0">
                                      <a:latin typeface="Cambria Math" panose="02040503050406030204" pitchFamily="18" charset="0"/>
                                    </a:rPr>
                                  </m:ctrlPr>
                                </m:sSubPr>
                                <m:e>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ea typeface="Cambria Math" panose="02040503050406030204" pitchFamily="18" charset="0"/>
                                        </a:rPr>
                                        <m:t>𝛼</m:t>
                                      </m:r>
                                    </m:e>
                                  </m:acc>
                                </m:e>
                                <m:sub>
                                  <m:r>
                                    <a:rPr lang="en-US" sz="2400" b="0" i="1" smtClean="0">
                                      <a:latin typeface="Cambria Math" panose="02040503050406030204" pitchFamily="18" charset="0"/>
                                    </a:rPr>
                                    <m:t>𝑡</m:t>
                                  </m:r>
                                  <m:r>
                                    <a:rPr lang="en-US" sz="2400" b="0" i="1" smtClean="0">
                                      <a:latin typeface="Cambria Math" panose="02040503050406030204" pitchFamily="18" charset="0"/>
                                    </a:rPr>
                                    <m:t>−1</m:t>
                                  </m:r>
                                </m:sub>
                              </m:sSub>
                            </m:e>
                          </m:rad>
                          <m:r>
                            <a:rPr lang="en-US" sz="2400" b="0" i="1" smtClean="0">
                              <a:latin typeface="Cambria Math" panose="02040503050406030204" pitchFamily="18" charset="0"/>
                            </a:rPr>
                            <m:t>(1−</m:t>
                          </m:r>
                          <m:sSub>
                            <m:sSubPr>
                              <m:ctrlPr>
                                <a:rPr lang="en-US" sz="2400" b="0" i="1" smtClean="0">
                                  <a:latin typeface="Cambria Math" panose="02040503050406030204" pitchFamily="18" charset="0"/>
                                </a:rPr>
                              </m:ctrlPr>
                            </m:sSubPr>
                            <m:e>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ea typeface="Cambria Math" panose="02040503050406030204" pitchFamily="18" charset="0"/>
                                    </a:rPr>
                                    <m:t>𝛼</m:t>
                                  </m:r>
                                </m:e>
                              </m:acc>
                            </m:e>
                            <m:sub>
                              <m:r>
                                <a:rPr lang="en-US" sz="2400" b="0" i="1" smtClean="0">
                                  <a:latin typeface="Cambria Math" panose="02040503050406030204" pitchFamily="18" charset="0"/>
                                </a:rPr>
                                <m:t>𝑡</m:t>
                              </m:r>
                            </m:sub>
                          </m:sSub>
                          <m:r>
                            <a:rPr lang="en-US" sz="2400" b="0" i="1" smtClean="0">
                              <a:latin typeface="Cambria Math" panose="02040503050406030204" pitchFamily="18" charset="0"/>
                            </a:rPr>
                            <m:t>)</m:t>
                          </m:r>
                        </m:num>
                        <m:den>
                          <m:r>
                            <a:rPr lang="en-US" sz="2400" b="0" i="1" smtClean="0">
                              <a:latin typeface="Cambria Math" panose="02040503050406030204" pitchFamily="18" charset="0"/>
                            </a:rPr>
                            <m:t>(1−</m:t>
                          </m:r>
                          <m:sSub>
                            <m:sSubPr>
                              <m:ctrlPr>
                                <a:rPr lang="en-US" sz="2400" b="0" i="1" smtClean="0">
                                  <a:latin typeface="Cambria Math" panose="02040503050406030204" pitchFamily="18" charset="0"/>
                                </a:rPr>
                              </m:ctrlPr>
                            </m:sSubPr>
                            <m:e>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ea typeface="Cambria Math" panose="02040503050406030204" pitchFamily="18" charset="0"/>
                                    </a:rPr>
                                    <m:t>𝛼</m:t>
                                  </m:r>
                                </m:e>
                              </m:acc>
                            </m:e>
                            <m:sub>
                              <m:r>
                                <a:rPr lang="en-US" sz="2400" b="0" i="1" smtClean="0">
                                  <a:latin typeface="Cambria Math" panose="02040503050406030204" pitchFamily="18" charset="0"/>
                                </a:rPr>
                                <m:t>𝑡</m:t>
                              </m:r>
                            </m:sub>
                          </m:sSub>
                          <m:r>
                            <a:rPr lang="en-US" sz="2400" b="0" i="1" smtClean="0">
                              <a:latin typeface="Cambria Math" panose="02040503050406030204" pitchFamily="18" charset="0"/>
                            </a:rPr>
                            <m:t>)</m:t>
                          </m:r>
                          <m:rad>
                            <m:radPr>
                              <m:degHide m:val="on"/>
                              <m:ctrlPr>
                                <a:rPr lang="en-US" sz="2400" b="0" i="1" smtClean="0">
                                  <a:latin typeface="Cambria Math" panose="02040503050406030204" pitchFamily="18" charset="0"/>
                                </a:rPr>
                              </m:ctrlPr>
                            </m:radPr>
                            <m:deg/>
                            <m:e>
                              <m:sSub>
                                <m:sSubPr>
                                  <m:ctrlPr>
                                    <a:rPr lang="en-US" sz="2400" b="0" i="1" smtClean="0">
                                      <a:latin typeface="Cambria Math" panose="02040503050406030204" pitchFamily="18" charset="0"/>
                                    </a:rPr>
                                  </m:ctrlPr>
                                </m:sSubPr>
                                <m:e>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ea typeface="Cambria Math" panose="02040503050406030204" pitchFamily="18" charset="0"/>
                                        </a:rPr>
                                        <m:t>𝛼</m:t>
                                      </m:r>
                                    </m:e>
                                  </m:acc>
                                </m:e>
                                <m:sub>
                                  <m:r>
                                    <a:rPr lang="en-US" sz="2400" b="0" i="1" smtClean="0">
                                      <a:latin typeface="Cambria Math" panose="02040503050406030204" pitchFamily="18" charset="0"/>
                                    </a:rPr>
                                    <m:t>𝑡</m:t>
                                  </m:r>
                                </m:sub>
                              </m:sSub>
                            </m:e>
                          </m:rad>
                        </m:den>
                      </m:f>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𝑡</m:t>
                          </m:r>
                        </m:sub>
                      </m:sSub>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𝛼</m:t>
                              </m:r>
                            </m:e>
                            <m:sub>
                              <m:r>
                                <a:rPr lang="en-US" sz="2400" b="0" i="1" smtClean="0">
                                  <a:latin typeface="Cambria Math" panose="02040503050406030204" pitchFamily="18" charset="0"/>
                                </a:rPr>
                                <m:t>𝑡</m:t>
                              </m:r>
                            </m:sub>
                          </m:sSub>
                        </m:num>
                        <m:den>
                          <m:rad>
                            <m:radPr>
                              <m:degHide m:val="on"/>
                              <m:ctrlPr>
                                <a:rPr lang="en-US" sz="2400" b="0" i="1" smtClean="0">
                                  <a:latin typeface="Cambria Math" panose="02040503050406030204" pitchFamily="18" charset="0"/>
                                </a:rPr>
                              </m:ctrlPr>
                            </m:radPr>
                            <m:deg/>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𝛼</m:t>
                                  </m:r>
                                </m:e>
                                <m:sub>
                                  <m:r>
                                    <a:rPr lang="en-US" sz="2400" b="0" i="1" smtClean="0">
                                      <a:latin typeface="Cambria Math" panose="02040503050406030204" pitchFamily="18" charset="0"/>
                                    </a:rPr>
                                    <m:t>𝑡</m:t>
                                  </m:r>
                                </m:sub>
                              </m:sSub>
                            </m:e>
                          </m:rad>
                          <m:rad>
                            <m:radPr>
                              <m:degHide m:val="on"/>
                              <m:ctrlPr>
                                <a:rPr lang="en-US" sz="2400" b="0" i="1" smtClean="0">
                                  <a:latin typeface="Cambria Math" panose="02040503050406030204" pitchFamily="18" charset="0"/>
                                </a:rPr>
                              </m:ctrlPr>
                            </m:radPr>
                            <m:deg/>
                            <m:e>
                              <m:r>
                                <a:rPr lang="en-US" sz="2400" b="0" i="1" smtClean="0">
                                  <a:latin typeface="Cambria Math" panose="02040503050406030204" pitchFamily="18" charset="0"/>
                                </a:rPr>
                                <m:t>1−</m:t>
                              </m:r>
                              <m:sSub>
                                <m:sSubPr>
                                  <m:ctrlPr>
                                    <a:rPr lang="en-US" sz="2400" b="0" i="1" smtClean="0">
                                      <a:latin typeface="Cambria Math" panose="02040503050406030204" pitchFamily="18" charset="0"/>
                                    </a:rPr>
                                  </m:ctrlPr>
                                </m:sSubPr>
                                <m:e>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ea typeface="Cambria Math" panose="02040503050406030204" pitchFamily="18" charset="0"/>
                                        </a:rPr>
                                        <m:t>𝛼</m:t>
                                      </m:r>
                                    </m:e>
                                  </m:acc>
                                </m:e>
                                <m:sub>
                                  <m:r>
                                    <a:rPr lang="en-US" sz="2400" b="0" i="1" smtClean="0">
                                      <a:latin typeface="Cambria Math" panose="02040503050406030204" pitchFamily="18" charset="0"/>
                                    </a:rPr>
                                    <m:t>𝑡</m:t>
                                  </m:r>
                                </m:sub>
                              </m:sSub>
                            </m:e>
                          </m:rad>
                        </m:den>
                      </m:f>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𝜀</m:t>
                          </m:r>
                        </m:e>
                        <m:sub>
                          <m:r>
                            <a:rPr lang="en-US" sz="2400" b="0" i="1" smtClean="0">
                              <a:latin typeface="Cambria Math" panose="02040503050406030204" pitchFamily="18" charset="0"/>
                            </a:rPr>
                            <m:t>𝑡</m:t>
                          </m:r>
                        </m:sub>
                      </m:sSub>
                    </m:oMath>
                  </m:oMathPara>
                </a14:m>
                <a:endParaRPr lang="en-US" sz="2400" dirty="0"/>
              </a:p>
            </p:txBody>
          </p:sp>
        </mc:Choice>
        <mc:Fallback xmlns="">
          <p:sp>
            <p:nvSpPr>
              <p:cNvPr id="7" name="TextBox 6">
                <a:extLst>
                  <a:ext uri="{FF2B5EF4-FFF2-40B4-BE49-F238E27FC236}">
                    <a16:creationId xmlns:a16="http://schemas.microsoft.com/office/drawing/2014/main" id="{4EF422B7-8EE9-5382-B64F-205E14448119}"/>
                  </a:ext>
                </a:extLst>
              </p:cNvPr>
              <p:cNvSpPr txBox="1">
                <a:spLocks noRot="1" noChangeAspect="1" noMove="1" noResize="1" noEditPoints="1" noAdjustHandles="1" noChangeArrowheads="1" noChangeShapeType="1" noTextEdit="1"/>
              </p:cNvSpPr>
              <p:nvPr/>
            </p:nvSpPr>
            <p:spPr>
              <a:xfrm>
                <a:off x="-314432" y="4253956"/>
                <a:ext cx="9422296" cy="1039836"/>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D6B4CC08-DA2A-4AE5-DAF1-92AB7CEC7D51}"/>
                  </a:ext>
                </a:extLst>
              </p:cNvPr>
              <p:cNvSpPr txBox="1"/>
              <p:nvPr/>
            </p:nvSpPr>
            <p:spPr>
              <a:xfrm>
                <a:off x="1059733" y="5353736"/>
                <a:ext cx="8434463" cy="941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m:t>
                          </m:r>
                        </m:num>
                        <m:den>
                          <m:rad>
                            <m:radPr>
                              <m:degHide m:val="on"/>
                              <m:ctrlPr>
                                <a:rPr lang="en-US" sz="2400" b="0" i="1" smtClean="0">
                                  <a:latin typeface="Cambria Math" panose="02040503050406030204" pitchFamily="18" charset="0"/>
                                </a:rPr>
                              </m:ctrlPr>
                            </m:radPr>
                            <m:deg/>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𝛼</m:t>
                                  </m:r>
                                </m:e>
                                <m:sub>
                                  <m:r>
                                    <a:rPr lang="en-US" sz="2400" b="0" i="1" smtClean="0">
                                      <a:latin typeface="Cambria Math" panose="02040503050406030204" pitchFamily="18" charset="0"/>
                                    </a:rPr>
                                    <m:t>𝑡</m:t>
                                  </m:r>
                                </m:sub>
                              </m:sSub>
                            </m:e>
                          </m:rad>
                        </m:den>
                      </m:f>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𝑡</m:t>
                          </m:r>
                        </m:sub>
                      </m:sSub>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𝛼</m:t>
                              </m:r>
                            </m:e>
                            <m:sub>
                              <m:r>
                                <a:rPr lang="en-US" sz="2400" b="0" i="1" smtClean="0">
                                  <a:latin typeface="Cambria Math" panose="02040503050406030204" pitchFamily="18" charset="0"/>
                                </a:rPr>
                                <m:t>𝑡</m:t>
                              </m:r>
                            </m:sub>
                          </m:sSub>
                        </m:num>
                        <m:den>
                          <m:rad>
                            <m:radPr>
                              <m:degHide m:val="on"/>
                              <m:ctrlPr>
                                <a:rPr lang="en-US" sz="2400" b="0" i="1" smtClean="0">
                                  <a:latin typeface="Cambria Math" panose="02040503050406030204" pitchFamily="18" charset="0"/>
                                </a:rPr>
                              </m:ctrlPr>
                            </m:radPr>
                            <m:deg/>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𝛼</m:t>
                                  </m:r>
                                </m:e>
                                <m:sub>
                                  <m:r>
                                    <a:rPr lang="en-US" sz="2400" b="0" i="1" smtClean="0">
                                      <a:latin typeface="Cambria Math" panose="02040503050406030204" pitchFamily="18" charset="0"/>
                                    </a:rPr>
                                    <m:t>𝑡</m:t>
                                  </m:r>
                                </m:sub>
                              </m:sSub>
                            </m:e>
                          </m:rad>
                          <m:rad>
                            <m:radPr>
                              <m:degHide m:val="on"/>
                              <m:ctrlPr>
                                <a:rPr lang="en-US" sz="2400" b="0" i="1" smtClean="0">
                                  <a:latin typeface="Cambria Math" panose="02040503050406030204" pitchFamily="18" charset="0"/>
                                </a:rPr>
                              </m:ctrlPr>
                            </m:radPr>
                            <m:deg/>
                            <m:e>
                              <m:r>
                                <a:rPr lang="en-US" sz="2400" b="0" i="1" smtClean="0">
                                  <a:latin typeface="Cambria Math" panose="02040503050406030204" pitchFamily="18" charset="0"/>
                                </a:rPr>
                                <m:t>1−</m:t>
                              </m:r>
                              <m:sSub>
                                <m:sSubPr>
                                  <m:ctrlPr>
                                    <a:rPr lang="en-US" sz="2400" b="0" i="1" smtClean="0">
                                      <a:latin typeface="Cambria Math" panose="02040503050406030204" pitchFamily="18" charset="0"/>
                                    </a:rPr>
                                  </m:ctrlPr>
                                </m:sSubPr>
                                <m:e>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ea typeface="Cambria Math" panose="02040503050406030204" pitchFamily="18" charset="0"/>
                                        </a:rPr>
                                        <m:t>𝛼</m:t>
                                      </m:r>
                                    </m:e>
                                  </m:acc>
                                </m:e>
                                <m:sub>
                                  <m:r>
                                    <a:rPr lang="en-US" sz="2400" b="0" i="1" smtClean="0">
                                      <a:latin typeface="Cambria Math" panose="02040503050406030204" pitchFamily="18" charset="0"/>
                                    </a:rPr>
                                    <m:t>𝑡</m:t>
                                  </m:r>
                                </m:sub>
                              </m:sSub>
                            </m:e>
                          </m:rad>
                        </m:den>
                      </m:f>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𝜀</m:t>
                          </m:r>
                        </m:e>
                        <m:sub>
                          <m:r>
                            <a:rPr lang="en-US" sz="2400" b="0" i="1" smtClean="0">
                              <a:latin typeface="Cambria Math" panose="02040503050406030204" pitchFamily="18" charset="0"/>
                            </a:rPr>
                            <m:t>𝑡</m:t>
                          </m:r>
                        </m:sub>
                      </m:sSub>
                      <m:r>
                        <a:rPr lang="en-US" sz="2400" b="0" i="1" smtClean="0">
                          <a:latin typeface="Cambria Math" panose="02040503050406030204" pitchFamily="18" charset="0"/>
                        </a:rPr>
                        <m:t>=</m:t>
                      </m:r>
                      <m:f>
                        <m:fPr>
                          <m:ctrlPr>
                            <a:rPr lang="en-US" sz="2400" b="1" i="1" smtClean="0">
                              <a:solidFill>
                                <a:srgbClr val="FF0000"/>
                              </a:solidFill>
                              <a:latin typeface="Cambria Math" panose="02040503050406030204" pitchFamily="18" charset="0"/>
                            </a:rPr>
                          </m:ctrlPr>
                        </m:fPr>
                        <m:num>
                          <m:r>
                            <a:rPr lang="en-US" sz="2400" b="1" i="1" smtClean="0">
                              <a:solidFill>
                                <a:srgbClr val="FF0000"/>
                              </a:solidFill>
                              <a:latin typeface="Cambria Math" panose="02040503050406030204" pitchFamily="18" charset="0"/>
                            </a:rPr>
                            <m:t>𝟏</m:t>
                          </m:r>
                        </m:num>
                        <m:den>
                          <m:rad>
                            <m:radPr>
                              <m:degHide m:val="on"/>
                              <m:ctrlPr>
                                <a:rPr lang="en-US" sz="2400" b="1" i="1" smtClean="0">
                                  <a:solidFill>
                                    <a:srgbClr val="FF0000"/>
                                  </a:solidFill>
                                  <a:latin typeface="Cambria Math" panose="02040503050406030204" pitchFamily="18" charset="0"/>
                                </a:rPr>
                              </m:ctrlPr>
                            </m:radPr>
                            <m:deg/>
                            <m:e>
                              <m:sSub>
                                <m:sSubPr>
                                  <m:ctrlPr>
                                    <a:rPr lang="en-US" sz="2400" b="1" i="1" smtClean="0">
                                      <a:solidFill>
                                        <a:srgbClr val="FF0000"/>
                                      </a:solidFill>
                                      <a:latin typeface="Cambria Math" panose="02040503050406030204" pitchFamily="18" charset="0"/>
                                    </a:rPr>
                                  </m:ctrlPr>
                                </m:sSubPr>
                                <m:e>
                                  <m:r>
                                    <a:rPr lang="en-US" sz="2400" b="1" i="1" smtClean="0">
                                      <a:solidFill>
                                        <a:srgbClr val="FF0000"/>
                                      </a:solidFill>
                                      <a:latin typeface="Cambria Math" panose="02040503050406030204" pitchFamily="18" charset="0"/>
                                      <a:ea typeface="Cambria Math" panose="02040503050406030204" pitchFamily="18" charset="0"/>
                                    </a:rPr>
                                    <m:t>𝜶</m:t>
                                  </m:r>
                                </m:e>
                                <m:sub>
                                  <m:r>
                                    <a:rPr lang="en-US" sz="2400" b="1" i="1" smtClean="0">
                                      <a:solidFill>
                                        <a:srgbClr val="FF0000"/>
                                      </a:solidFill>
                                      <a:latin typeface="Cambria Math" panose="02040503050406030204" pitchFamily="18" charset="0"/>
                                    </a:rPr>
                                    <m:t>𝒕</m:t>
                                  </m:r>
                                </m:sub>
                              </m:sSub>
                            </m:e>
                          </m:rad>
                        </m:den>
                      </m:f>
                      <m:r>
                        <a:rPr lang="en-US" sz="2400" b="1" i="1" smtClean="0">
                          <a:solidFill>
                            <a:srgbClr val="FF0000"/>
                          </a:solidFill>
                          <a:latin typeface="Cambria Math" panose="02040503050406030204" pitchFamily="18" charset="0"/>
                        </a:rPr>
                        <m:t>(</m:t>
                      </m:r>
                      <m:sSub>
                        <m:sSubPr>
                          <m:ctrlPr>
                            <a:rPr lang="en-US" sz="2400" b="1" i="1" smtClean="0">
                              <a:solidFill>
                                <a:srgbClr val="FF0000"/>
                              </a:solidFill>
                              <a:latin typeface="Cambria Math" panose="02040503050406030204" pitchFamily="18" charset="0"/>
                            </a:rPr>
                          </m:ctrlPr>
                        </m:sSubPr>
                        <m:e>
                          <m:r>
                            <a:rPr lang="en-US" sz="2400" b="1" i="1" smtClean="0">
                              <a:solidFill>
                                <a:srgbClr val="FF0000"/>
                              </a:solidFill>
                              <a:latin typeface="Cambria Math" panose="02040503050406030204" pitchFamily="18" charset="0"/>
                            </a:rPr>
                            <m:t>𝒙</m:t>
                          </m:r>
                        </m:e>
                        <m:sub>
                          <m:r>
                            <a:rPr lang="en-US" sz="2400" b="1" i="1" smtClean="0">
                              <a:solidFill>
                                <a:srgbClr val="FF0000"/>
                              </a:solidFill>
                              <a:latin typeface="Cambria Math" panose="02040503050406030204" pitchFamily="18" charset="0"/>
                            </a:rPr>
                            <m:t>𝒕</m:t>
                          </m:r>
                        </m:sub>
                      </m:sSub>
                      <m:r>
                        <a:rPr lang="en-US" sz="2400" b="1" i="1" smtClean="0">
                          <a:solidFill>
                            <a:srgbClr val="FF0000"/>
                          </a:solidFill>
                          <a:latin typeface="Cambria Math" panose="02040503050406030204" pitchFamily="18" charset="0"/>
                        </a:rPr>
                        <m:t>−</m:t>
                      </m:r>
                      <m:f>
                        <m:fPr>
                          <m:ctrlPr>
                            <a:rPr lang="en-US" sz="2400" b="1" i="1" smtClean="0">
                              <a:solidFill>
                                <a:srgbClr val="FF0000"/>
                              </a:solidFill>
                              <a:latin typeface="Cambria Math" panose="02040503050406030204" pitchFamily="18" charset="0"/>
                            </a:rPr>
                          </m:ctrlPr>
                        </m:fPr>
                        <m:num>
                          <m:r>
                            <a:rPr lang="en-US" sz="2400" b="1" i="1" smtClean="0">
                              <a:solidFill>
                                <a:srgbClr val="FF0000"/>
                              </a:solidFill>
                              <a:latin typeface="Cambria Math" panose="02040503050406030204" pitchFamily="18" charset="0"/>
                            </a:rPr>
                            <m:t>𝟏</m:t>
                          </m:r>
                          <m:r>
                            <a:rPr lang="en-US" sz="2400" b="1" i="1" smtClean="0">
                              <a:solidFill>
                                <a:srgbClr val="FF0000"/>
                              </a:solidFill>
                              <a:latin typeface="Cambria Math" panose="02040503050406030204" pitchFamily="18" charset="0"/>
                            </a:rPr>
                            <m:t>−</m:t>
                          </m:r>
                          <m:sSub>
                            <m:sSubPr>
                              <m:ctrlPr>
                                <a:rPr lang="en-US" sz="2400" b="1" i="1" smtClean="0">
                                  <a:solidFill>
                                    <a:srgbClr val="FF0000"/>
                                  </a:solidFill>
                                  <a:latin typeface="Cambria Math" panose="02040503050406030204" pitchFamily="18" charset="0"/>
                                </a:rPr>
                              </m:ctrlPr>
                            </m:sSubPr>
                            <m:e>
                              <m:r>
                                <a:rPr lang="en-US" sz="2400" b="1" i="1" smtClean="0">
                                  <a:solidFill>
                                    <a:srgbClr val="FF0000"/>
                                  </a:solidFill>
                                  <a:latin typeface="Cambria Math" panose="02040503050406030204" pitchFamily="18" charset="0"/>
                                  <a:ea typeface="Cambria Math" panose="02040503050406030204" pitchFamily="18" charset="0"/>
                                </a:rPr>
                                <m:t>𝜶</m:t>
                              </m:r>
                            </m:e>
                            <m:sub>
                              <m:r>
                                <a:rPr lang="en-US" sz="2400" b="1" i="1" smtClean="0">
                                  <a:solidFill>
                                    <a:srgbClr val="FF0000"/>
                                  </a:solidFill>
                                  <a:latin typeface="Cambria Math" panose="02040503050406030204" pitchFamily="18" charset="0"/>
                                </a:rPr>
                                <m:t>𝒕</m:t>
                              </m:r>
                            </m:sub>
                          </m:sSub>
                        </m:num>
                        <m:den>
                          <m:rad>
                            <m:radPr>
                              <m:degHide m:val="on"/>
                              <m:ctrlPr>
                                <a:rPr lang="en-US" sz="2400" b="1" i="1" smtClean="0">
                                  <a:solidFill>
                                    <a:srgbClr val="FF0000"/>
                                  </a:solidFill>
                                  <a:latin typeface="Cambria Math" panose="02040503050406030204" pitchFamily="18" charset="0"/>
                                </a:rPr>
                              </m:ctrlPr>
                            </m:radPr>
                            <m:deg/>
                            <m:e>
                              <m:r>
                                <a:rPr lang="en-US" sz="2400" b="1" i="1" smtClean="0">
                                  <a:solidFill>
                                    <a:srgbClr val="FF0000"/>
                                  </a:solidFill>
                                  <a:latin typeface="Cambria Math" panose="02040503050406030204" pitchFamily="18" charset="0"/>
                                </a:rPr>
                                <m:t>𝟏</m:t>
                              </m:r>
                              <m:r>
                                <a:rPr lang="en-US" sz="2400" b="1" i="1" smtClean="0">
                                  <a:solidFill>
                                    <a:srgbClr val="FF0000"/>
                                  </a:solidFill>
                                  <a:latin typeface="Cambria Math" panose="02040503050406030204" pitchFamily="18" charset="0"/>
                                </a:rPr>
                                <m:t>−</m:t>
                              </m:r>
                              <m:sSub>
                                <m:sSubPr>
                                  <m:ctrlPr>
                                    <a:rPr lang="en-US" sz="2400" b="1" i="1" smtClean="0">
                                      <a:solidFill>
                                        <a:srgbClr val="FF0000"/>
                                      </a:solidFill>
                                      <a:latin typeface="Cambria Math" panose="02040503050406030204" pitchFamily="18" charset="0"/>
                                    </a:rPr>
                                  </m:ctrlPr>
                                </m:sSubPr>
                                <m:e>
                                  <m:acc>
                                    <m:accPr>
                                      <m:chr m:val="̅"/>
                                      <m:ctrlPr>
                                        <a:rPr lang="en-US" sz="2400" b="1" i="1" smtClean="0">
                                          <a:solidFill>
                                            <a:srgbClr val="FF0000"/>
                                          </a:solidFill>
                                          <a:latin typeface="Cambria Math" panose="02040503050406030204" pitchFamily="18" charset="0"/>
                                        </a:rPr>
                                      </m:ctrlPr>
                                    </m:accPr>
                                    <m:e>
                                      <m:r>
                                        <a:rPr lang="en-US" sz="2400" b="1" i="1" smtClean="0">
                                          <a:solidFill>
                                            <a:srgbClr val="FF0000"/>
                                          </a:solidFill>
                                          <a:latin typeface="Cambria Math" panose="02040503050406030204" pitchFamily="18" charset="0"/>
                                          <a:ea typeface="Cambria Math" panose="02040503050406030204" pitchFamily="18" charset="0"/>
                                        </a:rPr>
                                        <m:t>𝜶</m:t>
                                      </m:r>
                                    </m:e>
                                  </m:acc>
                                </m:e>
                                <m:sub>
                                  <m:r>
                                    <a:rPr lang="en-US" sz="2400" b="1" i="1" smtClean="0">
                                      <a:solidFill>
                                        <a:srgbClr val="FF0000"/>
                                      </a:solidFill>
                                      <a:latin typeface="Cambria Math" panose="02040503050406030204" pitchFamily="18" charset="0"/>
                                    </a:rPr>
                                    <m:t>𝒕</m:t>
                                  </m:r>
                                </m:sub>
                              </m:sSub>
                            </m:e>
                          </m:rad>
                        </m:den>
                      </m:f>
                      <m:sSub>
                        <m:sSubPr>
                          <m:ctrlPr>
                            <a:rPr lang="en-US" sz="2400" b="1" i="1" smtClean="0">
                              <a:solidFill>
                                <a:srgbClr val="FF0000"/>
                              </a:solidFill>
                              <a:latin typeface="Cambria Math" panose="02040503050406030204" pitchFamily="18" charset="0"/>
                            </a:rPr>
                          </m:ctrlPr>
                        </m:sSubPr>
                        <m:e>
                          <m:r>
                            <a:rPr lang="en-US" sz="2400" b="1" i="1" smtClean="0">
                              <a:solidFill>
                                <a:srgbClr val="FF0000"/>
                              </a:solidFill>
                              <a:latin typeface="Cambria Math" panose="02040503050406030204" pitchFamily="18" charset="0"/>
                              <a:ea typeface="Cambria Math" panose="02040503050406030204" pitchFamily="18" charset="0"/>
                            </a:rPr>
                            <m:t>𝜺</m:t>
                          </m:r>
                        </m:e>
                        <m:sub>
                          <m:r>
                            <a:rPr lang="en-US" sz="2400" b="1" i="1" smtClean="0">
                              <a:solidFill>
                                <a:srgbClr val="FF0000"/>
                              </a:solidFill>
                              <a:latin typeface="Cambria Math" panose="02040503050406030204" pitchFamily="18" charset="0"/>
                            </a:rPr>
                            <m:t>𝒕</m:t>
                          </m:r>
                        </m:sub>
                      </m:sSub>
                      <m:r>
                        <a:rPr lang="en-US" sz="2400" b="1" i="1" smtClean="0">
                          <a:solidFill>
                            <a:srgbClr val="FF0000"/>
                          </a:solidFill>
                          <a:latin typeface="Cambria Math" panose="02040503050406030204" pitchFamily="18" charset="0"/>
                        </a:rPr>
                        <m:t>)</m:t>
                      </m:r>
                    </m:oMath>
                  </m:oMathPara>
                </a14:m>
                <a:endParaRPr lang="en-US" sz="2400" b="1" dirty="0"/>
              </a:p>
            </p:txBody>
          </p:sp>
        </mc:Choice>
        <mc:Fallback>
          <p:sp>
            <p:nvSpPr>
              <p:cNvPr id="8" name="TextBox 7">
                <a:extLst>
                  <a:ext uri="{FF2B5EF4-FFF2-40B4-BE49-F238E27FC236}">
                    <a16:creationId xmlns:a16="http://schemas.microsoft.com/office/drawing/2014/main" id="{D6B4CC08-DA2A-4AE5-DAF1-92AB7CEC7D51}"/>
                  </a:ext>
                </a:extLst>
              </p:cNvPr>
              <p:cNvSpPr txBox="1">
                <a:spLocks noRot="1" noChangeAspect="1" noMove="1" noResize="1" noEditPoints="1" noAdjustHandles="1" noChangeArrowheads="1" noChangeShapeType="1" noTextEdit="1"/>
              </p:cNvSpPr>
              <p:nvPr/>
            </p:nvSpPr>
            <p:spPr>
              <a:xfrm>
                <a:off x="1059733" y="5353736"/>
                <a:ext cx="8434463" cy="941220"/>
              </a:xfrm>
              <a:prstGeom prst="rect">
                <a:avLst/>
              </a:prstGeom>
              <a:blipFill>
                <a:blip r:embed="rId6"/>
                <a:stretch>
                  <a:fillRect/>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EC417DDD-8FCB-B97D-287C-0A59417BDA73}"/>
              </a:ext>
            </a:extLst>
          </p:cNvPr>
          <p:cNvSpPr txBox="1"/>
          <p:nvPr/>
        </p:nvSpPr>
        <p:spPr>
          <a:xfrm>
            <a:off x="10042769" y="5525417"/>
            <a:ext cx="2178996" cy="461665"/>
          </a:xfrm>
          <a:prstGeom prst="rect">
            <a:avLst/>
          </a:prstGeom>
          <a:noFill/>
        </p:spPr>
        <p:txBody>
          <a:bodyPr wrap="square" rtlCol="0">
            <a:spAutoFit/>
          </a:bodyPr>
          <a:lstStyle/>
          <a:p>
            <a:r>
              <a:rPr lang="en-US" sz="2400" b="1" dirty="0">
                <a:solidFill>
                  <a:srgbClr val="00B050"/>
                </a:solidFill>
              </a:rPr>
              <a:t>(8)</a:t>
            </a:r>
          </a:p>
        </p:txBody>
      </p:sp>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A170ED91-FB31-5C33-78D7-DCB29524F8DF}"/>
                  </a:ext>
                </a:extLst>
              </p:cNvPr>
              <p:cNvSpPr txBox="1"/>
              <p:nvPr/>
            </p:nvSpPr>
            <p:spPr>
              <a:xfrm>
                <a:off x="7377319" y="563044"/>
                <a:ext cx="6291468" cy="103983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solidFill>
                                <a:srgbClr val="00B050"/>
                              </a:solidFill>
                              <a:latin typeface="Cambria Math" panose="02040503050406030204" pitchFamily="18" charset="0"/>
                            </a:rPr>
                          </m:ctrlPr>
                        </m:sSubPr>
                        <m:e>
                          <m:r>
                            <a:rPr lang="en-US" sz="2400" b="1" i="1" smtClean="0">
                              <a:solidFill>
                                <a:srgbClr val="00B050"/>
                              </a:solidFill>
                              <a:latin typeface="Cambria Math" panose="02040503050406030204" pitchFamily="18" charset="0"/>
                            </a:rPr>
                            <m:t>𝒙</m:t>
                          </m:r>
                        </m:e>
                        <m:sub>
                          <m:r>
                            <a:rPr lang="en-US" sz="2400" b="1" i="1" smtClean="0">
                              <a:solidFill>
                                <a:srgbClr val="00B050"/>
                              </a:solidFill>
                              <a:latin typeface="Cambria Math" panose="02040503050406030204" pitchFamily="18" charset="0"/>
                            </a:rPr>
                            <m:t>𝟎</m:t>
                          </m:r>
                        </m:sub>
                      </m:sSub>
                      <m:r>
                        <a:rPr lang="en-US" sz="2400" b="1" i="1" smtClean="0">
                          <a:solidFill>
                            <a:srgbClr val="00B050"/>
                          </a:solidFill>
                          <a:latin typeface="Cambria Math" panose="02040503050406030204" pitchFamily="18" charset="0"/>
                        </a:rPr>
                        <m:t>=</m:t>
                      </m:r>
                      <m:f>
                        <m:fPr>
                          <m:ctrlPr>
                            <a:rPr lang="en-US" sz="2400" b="1" i="1" smtClean="0">
                              <a:solidFill>
                                <a:srgbClr val="00B050"/>
                              </a:solidFill>
                              <a:latin typeface="Cambria Math" panose="02040503050406030204" pitchFamily="18" charset="0"/>
                            </a:rPr>
                          </m:ctrlPr>
                        </m:fPr>
                        <m:num>
                          <m:sSub>
                            <m:sSubPr>
                              <m:ctrlPr>
                                <a:rPr lang="en-US" sz="2400" b="1" i="1" smtClean="0">
                                  <a:solidFill>
                                    <a:srgbClr val="00B050"/>
                                  </a:solidFill>
                                  <a:latin typeface="Cambria Math" panose="02040503050406030204" pitchFamily="18" charset="0"/>
                                </a:rPr>
                              </m:ctrlPr>
                            </m:sSubPr>
                            <m:e>
                              <m:r>
                                <a:rPr lang="en-US" sz="2400" b="1" i="1" smtClean="0">
                                  <a:solidFill>
                                    <a:srgbClr val="00B050"/>
                                  </a:solidFill>
                                  <a:latin typeface="Cambria Math" panose="02040503050406030204" pitchFamily="18" charset="0"/>
                                </a:rPr>
                                <m:t>𝒙</m:t>
                              </m:r>
                            </m:e>
                            <m:sub>
                              <m:r>
                                <a:rPr lang="en-US" sz="2400" b="1" i="1" smtClean="0">
                                  <a:solidFill>
                                    <a:srgbClr val="00B050"/>
                                  </a:solidFill>
                                  <a:latin typeface="Cambria Math" panose="02040503050406030204" pitchFamily="18" charset="0"/>
                                </a:rPr>
                                <m:t>𝒕</m:t>
                              </m:r>
                            </m:sub>
                          </m:sSub>
                          <m:r>
                            <a:rPr lang="en-US" sz="2400" b="1" i="1" smtClean="0">
                              <a:solidFill>
                                <a:srgbClr val="00B050"/>
                              </a:solidFill>
                              <a:latin typeface="Cambria Math" panose="02040503050406030204" pitchFamily="18" charset="0"/>
                            </a:rPr>
                            <m:t>−</m:t>
                          </m:r>
                          <m:rad>
                            <m:radPr>
                              <m:degHide m:val="on"/>
                              <m:ctrlPr>
                                <a:rPr lang="en-US" sz="2400" b="1" i="1" smtClean="0">
                                  <a:solidFill>
                                    <a:srgbClr val="00B050"/>
                                  </a:solidFill>
                                  <a:latin typeface="Cambria Math" panose="02040503050406030204" pitchFamily="18" charset="0"/>
                                </a:rPr>
                              </m:ctrlPr>
                            </m:radPr>
                            <m:deg/>
                            <m:e>
                              <m:r>
                                <a:rPr lang="en-US" sz="2400" b="1" i="1" smtClean="0">
                                  <a:solidFill>
                                    <a:srgbClr val="00B050"/>
                                  </a:solidFill>
                                  <a:latin typeface="Cambria Math" panose="02040503050406030204" pitchFamily="18" charset="0"/>
                                </a:rPr>
                                <m:t>𝟏</m:t>
                              </m:r>
                              <m:r>
                                <a:rPr lang="en-US" sz="2400" b="1" i="1" smtClean="0">
                                  <a:solidFill>
                                    <a:srgbClr val="00B050"/>
                                  </a:solidFill>
                                  <a:latin typeface="Cambria Math" panose="02040503050406030204" pitchFamily="18" charset="0"/>
                                </a:rPr>
                                <m:t>−</m:t>
                              </m:r>
                              <m:sSub>
                                <m:sSubPr>
                                  <m:ctrlPr>
                                    <a:rPr lang="en-US" sz="2400" b="1" i="1" smtClean="0">
                                      <a:solidFill>
                                        <a:srgbClr val="00B050"/>
                                      </a:solidFill>
                                      <a:latin typeface="Cambria Math" panose="02040503050406030204" pitchFamily="18" charset="0"/>
                                    </a:rPr>
                                  </m:ctrlPr>
                                </m:sSubPr>
                                <m:e>
                                  <m:acc>
                                    <m:accPr>
                                      <m:chr m:val="̅"/>
                                      <m:ctrlPr>
                                        <a:rPr lang="en-US" sz="2400" b="1" i="1" smtClean="0">
                                          <a:solidFill>
                                            <a:srgbClr val="00B050"/>
                                          </a:solidFill>
                                          <a:latin typeface="Cambria Math" panose="02040503050406030204" pitchFamily="18" charset="0"/>
                                        </a:rPr>
                                      </m:ctrlPr>
                                    </m:accPr>
                                    <m:e>
                                      <m:r>
                                        <a:rPr lang="en-US" sz="2400" b="1" i="1" smtClean="0">
                                          <a:solidFill>
                                            <a:srgbClr val="00B050"/>
                                          </a:solidFill>
                                          <a:latin typeface="Cambria Math" panose="02040503050406030204" pitchFamily="18" charset="0"/>
                                          <a:ea typeface="Cambria Math" panose="02040503050406030204" pitchFamily="18" charset="0"/>
                                        </a:rPr>
                                        <m:t>𝜶</m:t>
                                      </m:r>
                                    </m:e>
                                  </m:acc>
                                </m:e>
                                <m:sub>
                                  <m:r>
                                    <a:rPr lang="en-US" sz="2400" b="1" i="1" smtClean="0">
                                      <a:solidFill>
                                        <a:srgbClr val="00B050"/>
                                      </a:solidFill>
                                      <a:latin typeface="Cambria Math" panose="02040503050406030204" pitchFamily="18" charset="0"/>
                                    </a:rPr>
                                    <m:t>𝒕</m:t>
                                  </m:r>
                                </m:sub>
                              </m:sSub>
                            </m:e>
                          </m:rad>
                          <m:r>
                            <a:rPr lang="en-US" sz="2400" b="1" i="1" smtClean="0">
                              <a:solidFill>
                                <a:srgbClr val="00B050"/>
                              </a:solidFill>
                              <a:latin typeface="Cambria Math" panose="02040503050406030204" pitchFamily="18" charset="0"/>
                              <a:ea typeface="Cambria Math" panose="02040503050406030204" pitchFamily="18" charset="0"/>
                            </a:rPr>
                            <m:t>𝜺</m:t>
                          </m:r>
                        </m:num>
                        <m:den>
                          <m:rad>
                            <m:radPr>
                              <m:degHide m:val="on"/>
                              <m:ctrlPr>
                                <a:rPr lang="en-US" sz="2400" b="1" i="1" smtClean="0">
                                  <a:solidFill>
                                    <a:srgbClr val="00B050"/>
                                  </a:solidFill>
                                  <a:latin typeface="Cambria Math" panose="02040503050406030204" pitchFamily="18" charset="0"/>
                                </a:rPr>
                              </m:ctrlPr>
                            </m:radPr>
                            <m:deg/>
                            <m:e>
                              <m:sSub>
                                <m:sSubPr>
                                  <m:ctrlPr>
                                    <a:rPr lang="en-US" sz="2400" b="1" i="1" smtClean="0">
                                      <a:solidFill>
                                        <a:srgbClr val="00B050"/>
                                      </a:solidFill>
                                      <a:latin typeface="Cambria Math" panose="02040503050406030204" pitchFamily="18" charset="0"/>
                                    </a:rPr>
                                  </m:ctrlPr>
                                </m:sSubPr>
                                <m:e>
                                  <m:acc>
                                    <m:accPr>
                                      <m:chr m:val="̅"/>
                                      <m:ctrlPr>
                                        <a:rPr lang="en-US" sz="2400" b="1" i="1" smtClean="0">
                                          <a:solidFill>
                                            <a:srgbClr val="00B050"/>
                                          </a:solidFill>
                                          <a:latin typeface="Cambria Math" panose="02040503050406030204" pitchFamily="18" charset="0"/>
                                        </a:rPr>
                                      </m:ctrlPr>
                                    </m:accPr>
                                    <m:e>
                                      <m:r>
                                        <a:rPr lang="en-US" sz="2400" b="1" i="1" smtClean="0">
                                          <a:solidFill>
                                            <a:srgbClr val="00B050"/>
                                          </a:solidFill>
                                          <a:latin typeface="Cambria Math" panose="02040503050406030204" pitchFamily="18" charset="0"/>
                                          <a:ea typeface="Cambria Math" panose="02040503050406030204" pitchFamily="18" charset="0"/>
                                        </a:rPr>
                                        <m:t>𝜶</m:t>
                                      </m:r>
                                    </m:e>
                                  </m:acc>
                                </m:e>
                                <m:sub>
                                  <m:r>
                                    <a:rPr lang="en-US" sz="2400" b="1" i="1" smtClean="0">
                                      <a:solidFill>
                                        <a:srgbClr val="00B050"/>
                                      </a:solidFill>
                                      <a:latin typeface="Cambria Math" panose="02040503050406030204" pitchFamily="18" charset="0"/>
                                    </a:rPr>
                                    <m:t>𝒕</m:t>
                                  </m:r>
                                </m:sub>
                              </m:sSub>
                            </m:e>
                          </m:rad>
                        </m:den>
                      </m:f>
                    </m:oMath>
                  </m:oMathPara>
                </a14:m>
                <a:endParaRPr lang="en-US" sz="2400" b="1" dirty="0"/>
              </a:p>
            </p:txBody>
          </p:sp>
        </mc:Choice>
        <mc:Fallback>
          <p:sp>
            <p:nvSpPr>
              <p:cNvPr id="3" name="TextBox 2">
                <a:extLst>
                  <a:ext uri="{FF2B5EF4-FFF2-40B4-BE49-F238E27FC236}">
                    <a16:creationId xmlns:a16="http://schemas.microsoft.com/office/drawing/2014/main" id="{A170ED91-FB31-5C33-78D7-DCB29524F8DF}"/>
                  </a:ext>
                </a:extLst>
              </p:cNvPr>
              <p:cNvSpPr txBox="1">
                <a:spLocks noRot="1" noChangeAspect="1" noMove="1" noResize="1" noEditPoints="1" noAdjustHandles="1" noChangeArrowheads="1" noChangeShapeType="1" noTextEdit="1"/>
              </p:cNvSpPr>
              <p:nvPr/>
            </p:nvSpPr>
            <p:spPr>
              <a:xfrm>
                <a:off x="7377319" y="563044"/>
                <a:ext cx="6291468" cy="1039836"/>
              </a:xfrm>
              <a:prstGeom prst="rect">
                <a:avLst/>
              </a:prstGeom>
              <a:blipFill>
                <a:blip r:embed="rId7"/>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8558185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6E239F3-0A98-494E-922B-49B2DAD91FB8}"/>
              </a:ext>
            </a:extLst>
          </p:cNvPr>
          <p:cNvSpPr txBox="1"/>
          <p:nvPr/>
        </p:nvSpPr>
        <p:spPr>
          <a:xfrm>
            <a:off x="1016491" y="260066"/>
            <a:ext cx="11014363" cy="584775"/>
          </a:xfrm>
          <a:prstGeom prst="rect">
            <a:avLst/>
          </a:prstGeom>
          <a:noFill/>
        </p:spPr>
        <p:txBody>
          <a:bodyPr wrap="square">
            <a:spAutoFit/>
          </a:bodyPr>
          <a:lstStyle/>
          <a:p>
            <a:r>
              <a:rPr lang="en-US" sz="3200" b="1" dirty="0">
                <a:solidFill>
                  <a:srgbClr val="FF0000"/>
                </a:solidFill>
                <a:latin typeface="Arial" panose="020B0604020202020204" pitchFamily="34" charset="0"/>
                <a:cs typeface="Arial" panose="020B0604020202020204" pitchFamily="34" charset="0"/>
              </a:rPr>
              <a:t>1.5.4. Negative Log-likelihood of the Diffusion Model </a:t>
            </a:r>
          </a:p>
        </p:txBody>
      </p:sp>
      <p:sp>
        <p:nvSpPr>
          <p:cNvPr id="4" name="TextBox 3">
            <a:extLst>
              <a:ext uri="{FF2B5EF4-FFF2-40B4-BE49-F238E27FC236}">
                <a16:creationId xmlns:a16="http://schemas.microsoft.com/office/drawing/2014/main" id="{E4F37EC8-CD67-7236-95D4-FD8E5A8F87B2}"/>
              </a:ext>
            </a:extLst>
          </p:cNvPr>
          <p:cNvSpPr txBox="1"/>
          <p:nvPr/>
        </p:nvSpPr>
        <p:spPr>
          <a:xfrm>
            <a:off x="1260763" y="886690"/>
            <a:ext cx="5495637" cy="523220"/>
          </a:xfrm>
          <a:prstGeom prst="rect">
            <a:avLst/>
          </a:prstGeom>
          <a:noFill/>
        </p:spPr>
        <p:txBody>
          <a:bodyPr wrap="square" rtlCol="0">
            <a:spAutoFit/>
          </a:bodyPr>
          <a:lstStyle/>
          <a:p>
            <a:pPr marL="285750" indent="-285750">
              <a:buFont typeface="Arial" panose="020B0604020202020204" pitchFamily="34" charset="0"/>
              <a:buChar char="•"/>
            </a:pPr>
            <a:r>
              <a:rPr lang="en-US" sz="2800" b="1" dirty="0">
                <a:solidFill>
                  <a:srgbClr val="00B050"/>
                </a:solidFill>
                <a:latin typeface="Arial" panose="020B0604020202020204" pitchFamily="34" charset="0"/>
                <a:cs typeface="Arial" panose="020B0604020202020204" pitchFamily="34" charset="0"/>
              </a:rPr>
              <a:t>Negative Log-likelihood</a:t>
            </a:r>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E16538E1-88C0-62FF-8C8B-D65AE8E35E3B}"/>
                  </a:ext>
                </a:extLst>
              </p:cNvPr>
              <p:cNvSpPr txBox="1"/>
              <p:nvPr/>
            </p:nvSpPr>
            <p:spPr>
              <a:xfrm>
                <a:off x="1016491" y="1570149"/>
                <a:ext cx="6573731" cy="55207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ea typeface="Cambria Math" panose="02040503050406030204" pitchFamily="18" charset="0"/>
                        </a:rPr>
                        <m:t>𝓛</m:t>
                      </m:r>
                      <m:r>
                        <a:rPr lang="en-US" sz="2400" b="1" i="1" smtClean="0">
                          <a:latin typeface="Cambria Math" panose="02040503050406030204" pitchFamily="18" charset="0"/>
                          <a:ea typeface="Cambria Math" panose="02040503050406030204" pitchFamily="18" charset="0"/>
                        </a:rPr>
                        <m:t>=</m:t>
                      </m:r>
                      <m:sSub>
                        <m:sSubPr>
                          <m:ctrlPr>
                            <a:rPr lang="en-US" sz="2400" b="1" i="1" smtClean="0">
                              <a:latin typeface="Cambria Math" panose="02040503050406030204" pitchFamily="18" charset="0"/>
                              <a:ea typeface="Cambria Math" panose="02040503050406030204" pitchFamily="18" charset="0"/>
                            </a:rPr>
                          </m:ctrlPr>
                        </m:sSubPr>
                        <m:e>
                          <m:r>
                            <a:rPr lang="en-US" sz="2400" b="1" i="1" smtClean="0">
                              <a:latin typeface="Cambria Math" panose="02040503050406030204" pitchFamily="18" charset="0"/>
                              <a:ea typeface="Cambria Math" panose="02040503050406030204" pitchFamily="18" charset="0"/>
                            </a:rPr>
                            <m:t>𝑬</m:t>
                          </m:r>
                        </m:e>
                        <m:sub>
                          <m:sSub>
                            <m:sSubPr>
                              <m:ctrlPr>
                                <a:rPr lang="en-US" sz="2400" b="1" i="1" smtClean="0">
                                  <a:latin typeface="Cambria Math" panose="02040503050406030204" pitchFamily="18" charset="0"/>
                                  <a:ea typeface="Cambria Math" panose="02040503050406030204" pitchFamily="18" charset="0"/>
                                </a:rPr>
                              </m:ctrlPr>
                            </m:sSubPr>
                            <m:e>
                              <m:r>
                                <a:rPr lang="en-US" sz="2400" b="1" i="1" smtClean="0">
                                  <a:latin typeface="Cambria Math" panose="02040503050406030204" pitchFamily="18" charset="0"/>
                                  <a:ea typeface="Cambria Math" panose="02040503050406030204" pitchFamily="18" charset="0"/>
                                </a:rPr>
                                <m:t>𝒙</m:t>
                              </m:r>
                            </m:e>
                            <m:sub>
                              <m:r>
                                <a:rPr lang="en-US" sz="2400" b="1" i="1" smtClean="0">
                                  <a:latin typeface="Cambria Math" panose="02040503050406030204" pitchFamily="18" charset="0"/>
                                  <a:ea typeface="Cambria Math" panose="02040503050406030204" pitchFamily="18" charset="0"/>
                                </a:rPr>
                                <m:t>𝟎</m:t>
                              </m:r>
                            </m:sub>
                          </m:sSub>
                          <m:r>
                            <a:rPr lang="en-US" sz="2400" b="1" i="1" smtClean="0">
                              <a:latin typeface="Cambria Math" panose="02040503050406030204" pitchFamily="18" charset="0"/>
                              <a:ea typeface="Cambria Math" panose="02040503050406030204" pitchFamily="18" charset="0"/>
                            </a:rPr>
                            <m:t>~</m:t>
                          </m:r>
                          <m:sSub>
                            <m:sSubPr>
                              <m:ctrlPr>
                                <a:rPr lang="en-US" sz="2400" b="1" i="1" smtClean="0">
                                  <a:latin typeface="Cambria Math" panose="02040503050406030204" pitchFamily="18" charset="0"/>
                                  <a:ea typeface="Cambria Math" panose="02040503050406030204" pitchFamily="18" charset="0"/>
                                </a:rPr>
                              </m:ctrlPr>
                            </m:sSubPr>
                            <m:e>
                              <m:r>
                                <a:rPr lang="en-US" sz="2400" b="1" i="1" smtClean="0">
                                  <a:latin typeface="Cambria Math" panose="02040503050406030204" pitchFamily="18" charset="0"/>
                                  <a:ea typeface="Cambria Math" panose="02040503050406030204" pitchFamily="18" charset="0"/>
                                </a:rPr>
                                <m:t>𝑷</m:t>
                              </m:r>
                            </m:e>
                            <m:sub>
                              <m:r>
                                <a:rPr lang="en-US" sz="2400" b="1" i="1" smtClean="0">
                                  <a:latin typeface="Cambria Math" panose="02040503050406030204" pitchFamily="18" charset="0"/>
                                  <a:ea typeface="Cambria Math" panose="02040503050406030204" pitchFamily="18" charset="0"/>
                                </a:rPr>
                                <m:t>𝒅𝒂𝒕𝒂</m:t>
                              </m:r>
                              <m:r>
                                <a:rPr lang="en-US" sz="2400" b="1" i="1" smtClean="0">
                                  <a:latin typeface="Cambria Math" panose="02040503050406030204" pitchFamily="18" charset="0"/>
                                  <a:ea typeface="Cambria Math" panose="02040503050406030204" pitchFamily="18" charset="0"/>
                                </a:rPr>
                                <m:t>(</m:t>
                              </m:r>
                              <m:sSub>
                                <m:sSubPr>
                                  <m:ctrlPr>
                                    <a:rPr lang="en-US" sz="2400" b="1" i="1" smtClean="0">
                                      <a:latin typeface="Cambria Math" panose="02040503050406030204" pitchFamily="18" charset="0"/>
                                      <a:ea typeface="Cambria Math" panose="02040503050406030204" pitchFamily="18" charset="0"/>
                                    </a:rPr>
                                  </m:ctrlPr>
                                </m:sSubPr>
                                <m:e>
                                  <m:r>
                                    <a:rPr lang="en-US" sz="2400" b="1" i="1" smtClean="0">
                                      <a:latin typeface="Cambria Math" panose="02040503050406030204" pitchFamily="18" charset="0"/>
                                      <a:ea typeface="Cambria Math" panose="02040503050406030204" pitchFamily="18" charset="0"/>
                                    </a:rPr>
                                    <m:t>𝒙</m:t>
                                  </m:r>
                                </m:e>
                                <m:sub>
                                  <m:r>
                                    <a:rPr lang="en-US" sz="2400" b="1" i="1" smtClean="0">
                                      <a:latin typeface="Cambria Math" panose="02040503050406030204" pitchFamily="18" charset="0"/>
                                      <a:ea typeface="Cambria Math" panose="02040503050406030204" pitchFamily="18" charset="0"/>
                                    </a:rPr>
                                    <m:t>𝟎</m:t>
                                  </m:r>
                                </m:sub>
                              </m:sSub>
                              <m:r>
                                <a:rPr lang="en-US" sz="2400" b="1" i="1" smtClean="0">
                                  <a:latin typeface="Cambria Math" panose="02040503050406030204" pitchFamily="18" charset="0"/>
                                  <a:ea typeface="Cambria Math" panose="02040503050406030204" pitchFamily="18" charset="0"/>
                                </a:rPr>
                                <m:t>)</m:t>
                              </m:r>
                            </m:sub>
                          </m:sSub>
                        </m:sub>
                      </m:sSub>
                      <m:r>
                        <a:rPr lang="en-US" sz="2400" b="1" i="1" smtClean="0">
                          <a:latin typeface="Cambria Math" panose="02040503050406030204" pitchFamily="18" charset="0"/>
                          <a:ea typeface="Cambria Math" panose="02040503050406030204" pitchFamily="18" charset="0"/>
                        </a:rPr>
                        <m:t>[−</m:t>
                      </m:r>
                      <m:func>
                        <m:funcPr>
                          <m:ctrlPr>
                            <a:rPr lang="en-US" sz="2400" b="1" i="1" smtClean="0">
                              <a:latin typeface="Cambria Math" panose="02040503050406030204" pitchFamily="18" charset="0"/>
                              <a:ea typeface="Cambria Math" panose="02040503050406030204" pitchFamily="18" charset="0"/>
                            </a:rPr>
                          </m:ctrlPr>
                        </m:funcPr>
                        <m:fName>
                          <m:r>
                            <m:rPr>
                              <m:sty m:val="p"/>
                            </m:rPr>
                            <a:rPr lang="en-US" sz="2400" b="0" i="0" smtClean="0">
                              <a:latin typeface="Cambria Math" panose="02040503050406030204" pitchFamily="18" charset="0"/>
                              <a:ea typeface="Cambria Math" panose="02040503050406030204" pitchFamily="18" charset="0"/>
                            </a:rPr>
                            <m:t>log</m:t>
                          </m:r>
                        </m:fName>
                        <m:e>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𝑃</m:t>
                              </m:r>
                            </m:e>
                            <m:sub>
                              <m:r>
                                <a:rPr lang="en-US" sz="2400" b="0" i="1" smtClean="0">
                                  <a:latin typeface="Cambria Math" panose="02040503050406030204" pitchFamily="18" charset="0"/>
                                  <a:ea typeface="Cambria Math" panose="02040503050406030204" pitchFamily="18" charset="0"/>
                                </a:rPr>
                                <m:t>𝜃</m:t>
                              </m:r>
                            </m:sub>
                          </m:sSub>
                          <m:r>
                            <a:rPr lang="en-US" sz="2400" b="0" i="1" smtClean="0">
                              <a:latin typeface="Cambria Math" panose="02040503050406030204" pitchFamily="18" charset="0"/>
                              <a:ea typeface="Cambria Math" panose="02040503050406030204" pitchFamily="18" charset="0"/>
                            </a:rPr>
                            <m:t>(</m:t>
                          </m:r>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𝑥</m:t>
                              </m:r>
                            </m:e>
                            <m:sub>
                              <m:r>
                                <a:rPr lang="en-US" sz="2400" b="0" i="1" smtClean="0">
                                  <a:latin typeface="Cambria Math" panose="02040503050406030204" pitchFamily="18" charset="0"/>
                                  <a:ea typeface="Cambria Math" panose="02040503050406030204" pitchFamily="18" charset="0"/>
                                </a:rPr>
                                <m:t>0</m:t>
                              </m:r>
                            </m:sub>
                          </m:sSub>
                          <m:r>
                            <a:rPr lang="en-US" sz="2400" b="0" i="1" smtClean="0">
                              <a:latin typeface="Cambria Math" panose="02040503050406030204" pitchFamily="18" charset="0"/>
                              <a:ea typeface="Cambria Math" panose="02040503050406030204" pitchFamily="18" charset="0"/>
                            </a:rPr>
                            <m:t>)]</m:t>
                          </m:r>
                        </m:e>
                      </m:func>
                    </m:oMath>
                  </m:oMathPara>
                </a14:m>
                <a:endParaRPr lang="en-US" sz="2400" b="1" dirty="0"/>
              </a:p>
            </p:txBody>
          </p:sp>
        </mc:Choice>
        <mc:Fallback>
          <p:sp>
            <p:nvSpPr>
              <p:cNvPr id="5" name="TextBox 4">
                <a:extLst>
                  <a:ext uri="{FF2B5EF4-FFF2-40B4-BE49-F238E27FC236}">
                    <a16:creationId xmlns:a16="http://schemas.microsoft.com/office/drawing/2014/main" id="{E16538E1-88C0-62FF-8C8B-D65AE8E35E3B}"/>
                  </a:ext>
                </a:extLst>
              </p:cNvPr>
              <p:cNvSpPr txBox="1">
                <a:spLocks noRot="1" noChangeAspect="1" noMove="1" noResize="1" noEditPoints="1" noAdjustHandles="1" noChangeArrowheads="1" noChangeShapeType="1" noTextEdit="1"/>
              </p:cNvSpPr>
              <p:nvPr/>
            </p:nvSpPr>
            <p:spPr>
              <a:xfrm>
                <a:off x="1016491" y="1570149"/>
                <a:ext cx="6573731" cy="552074"/>
              </a:xfrm>
              <a:prstGeom prst="rect">
                <a:avLst/>
              </a:prstGeom>
              <a:blipFill>
                <a:blip r:embed="rId2"/>
                <a:stretch>
                  <a:fillRect b="-5556"/>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B1B18BEA-ED67-D47B-12CC-0BEEAC6663C9}"/>
              </a:ext>
            </a:extLst>
          </p:cNvPr>
          <p:cNvSpPr txBox="1"/>
          <p:nvPr/>
        </p:nvSpPr>
        <p:spPr>
          <a:xfrm>
            <a:off x="1311564" y="2256274"/>
            <a:ext cx="11014363" cy="830997"/>
          </a:xfrm>
          <a:prstGeom prst="rect">
            <a:avLst/>
          </a:prstGeom>
          <a:noFill/>
        </p:spPr>
        <p:txBody>
          <a:bodyPr wrap="square">
            <a:spAutoFit/>
          </a:bodyPr>
          <a:lstStyle/>
          <a:p>
            <a:r>
              <a:rPr lang="en-US" sz="2400" dirty="0"/>
              <a:t>which isn’t quite computable in practice due to its dependance on  (T)  more random variables.</a:t>
            </a:r>
          </a:p>
        </p:txBody>
      </p:sp>
      <p:sp>
        <p:nvSpPr>
          <p:cNvPr id="8" name="TextBox 7">
            <a:extLst>
              <a:ext uri="{FF2B5EF4-FFF2-40B4-BE49-F238E27FC236}">
                <a16:creationId xmlns:a16="http://schemas.microsoft.com/office/drawing/2014/main" id="{75B07062-DCCE-FDB8-0D47-DF6C9F50093C}"/>
              </a:ext>
            </a:extLst>
          </p:cNvPr>
          <p:cNvSpPr txBox="1"/>
          <p:nvPr/>
        </p:nvSpPr>
        <p:spPr>
          <a:xfrm>
            <a:off x="1311564" y="3247510"/>
            <a:ext cx="4087091" cy="523220"/>
          </a:xfrm>
          <a:prstGeom prst="rect">
            <a:avLst/>
          </a:prstGeom>
          <a:noFill/>
        </p:spPr>
        <p:txBody>
          <a:bodyPr wrap="square" rtlCol="0">
            <a:spAutoFit/>
          </a:bodyPr>
          <a:lstStyle/>
          <a:p>
            <a:pPr marL="285750" indent="-285750">
              <a:buFont typeface="Arial" panose="020B0604020202020204" pitchFamily="34" charset="0"/>
              <a:buChar char="•"/>
            </a:pPr>
            <a:r>
              <a:rPr lang="en-US" sz="2800" b="1" dirty="0">
                <a:solidFill>
                  <a:srgbClr val="00B050"/>
                </a:solidFill>
                <a:latin typeface="Arial" panose="020B0604020202020204" pitchFamily="34" charset="0"/>
                <a:cs typeface="Arial" panose="020B0604020202020204" pitchFamily="34" charset="0"/>
              </a:rPr>
              <a:t>Lower Bound</a:t>
            </a:r>
          </a:p>
        </p:txBody>
      </p:sp>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FDA4A18A-CFF7-91CD-768B-836A53712549}"/>
                  </a:ext>
                </a:extLst>
              </p:cNvPr>
              <p:cNvSpPr txBox="1"/>
              <p:nvPr/>
            </p:nvSpPr>
            <p:spPr>
              <a:xfrm>
                <a:off x="1200726" y="3933635"/>
                <a:ext cx="9462656" cy="86607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ea typeface="Cambria Math" panose="02040503050406030204" pitchFamily="18" charset="0"/>
                        </a:rPr>
                        <m:t>𝓛</m:t>
                      </m:r>
                      <m:r>
                        <a:rPr lang="en-US" sz="2400" b="1" i="1" smtClean="0">
                          <a:latin typeface="Cambria Math" panose="02040503050406030204" pitchFamily="18" charset="0"/>
                          <a:ea typeface="Cambria Math" panose="02040503050406030204" pitchFamily="18" charset="0"/>
                        </a:rPr>
                        <m:t>≤</m:t>
                      </m:r>
                      <m:sSub>
                        <m:sSubPr>
                          <m:ctrlPr>
                            <a:rPr lang="en-US" sz="2400" b="1" i="1" smtClean="0">
                              <a:latin typeface="Cambria Math" panose="02040503050406030204" pitchFamily="18" charset="0"/>
                              <a:ea typeface="Cambria Math" panose="02040503050406030204" pitchFamily="18" charset="0"/>
                            </a:rPr>
                          </m:ctrlPr>
                        </m:sSubPr>
                        <m:e>
                          <m:r>
                            <a:rPr lang="en-US" sz="2400" b="1" i="1" smtClean="0">
                              <a:latin typeface="Cambria Math" panose="02040503050406030204" pitchFamily="18" charset="0"/>
                              <a:ea typeface="Cambria Math" panose="02040503050406030204" pitchFamily="18" charset="0"/>
                            </a:rPr>
                            <m:t>𝑬</m:t>
                          </m:r>
                        </m:e>
                        <m:sub>
                          <m:sSub>
                            <m:sSubPr>
                              <m:ctrlPr>
                                <a:rPr lang="en-US" sz="2400" b="1" i="1" smtClean="0">
                                  <a:latin typeface="Cambria Math" panose="02040503050406030204" pitchFamily="18" charset="0"/>
                                  <a:ea typeface="Cambria Math" panose="02040503050406030204" pitchFamily="18" charset="0"/>
                                </a:rPr>
                              </m:ctrlPr>
                            </m:sSubPr>
                            <m:e>
                              <m:r>
                                <a:rPr lang="en-US" sz="2400" b="1" i="1" smtClean="0">
                                  <a:latin typeface="Cambria Math" panose="02040503050406030204" pitchFamily="18" charset="0"/>
                                  <a:ea typeface="Cambria Math" panose="02040503050406030204" pitchFamily="18" charset="0"/>
                                </a:rPr>
                                <m:t>𝒙</m:t>
                              </m:r>
                            </m:e>
                            <m:sub>
                              <m:r>
                                <a:rPr lang="en-US" sz="2400" b="1" i="1" smtClean="0">
                                  <a:latin typeface="Cambria Math" panose="02040503050406030204" pitchFamily="18" charset="0"/>
                                  <a:ea typeface="Cambria Math" panose="02040503050406030204" pitchFamily="18" charset="0"/>
                                </a:rPr>
                                <m:t>𝟎</m:t>
                              </m:r>
                            </m:sub>
                          </m:sSub>
                          <m:r>
                            <a:rPr lang="en-US" sz="2400" b="1" i="1" smtClean="0">
                              <a:latin typeface="Cambria Math" panose="02040503050406030204" pitchFamily="18" charset="0"/>
                              <a:ea typeface="Cambria Math" panose="02040503050406030204" pitchFamily="18" charset="0"/>
                            </a:rPr>
                            <m:t>~</m:t>
                          </m:r>
                          <m:sSub>
                            <m:sSubPr>
                              <m:ctrlPr>
                                <a:rPr lang="en-US" sz="2400" b="1" i="1" smtClean="0">
                                  <a:latin typeface="Cambria Math" panose="02040503050406030204" pitchFamily="18" charset="0"/>
                                  <a:ea typeface="Cambria Math" panose="02040503050406030204" pitchFamily="18" charset="0"/>
                                </a:rPr>
                              </m:ctrlPr>
                            </m:sSubPr>
                            <m:e>
                              <m:r>
                                <a:rPr lang="en-US" sz="2400" b="1" i="1" smtClean="0">
                                  <a:latin typeface="Cambria Math" panose="02040503050406030204" pitchFamily="18" charset="0"/>
                                  <a:ea typeface="Cambria Math" panose="02040503050406030204" pitchFamily="18" charset="0"/>
                                </a:rPr>
                                <m:t>𝑷</m:t>
                              </m:r>
                            </m:e>
                            <m:sub>
                              <m:r>
                                <a:rPr lang="en-US" sz="2400" b="1" i="1" smtClean="0">
                                  <a:latin typeface="Cambria Math" panose="02040503050406030204" pitchFamily="18" charset="0"/>
                                  <a:ea typeface="Cambria Math" panose="02040503050406030204" pitchFamily="18" charset="0"/>
                                </a:rPr>
                                <m:t>𝒅𝒂𝒕𝒂</m:t>
                              </m:r>
                              <m:d>
                                <m:dPr>
                                  <m:ctrlPr>
                                    <a:rPr lang="en-US" sz="2400" b="1" i="1" smtClean="0">
                                      <a:latin typeface="Cambria Math" panose="02040503050406030204" pitchFamily="18" charset="0"/>
                                      <a:ea typeface="Cambria Math" panose="02040503050406030204" pitchFamily="18" charset="0"/>
                                    </a:rPr>
                                  </m:ctrlPr>
                                </m:dPr>
                                <m:e>
                                  <m:sSub>
                                    <m:sSubPr>
                                      <m:ctrlPr>
                                        <a:rPr lang="en-US" sz="2400" b="1" i="1" smtClean="0">
                                          <a:latin typeface="Cambria Math" panose="02040503050406030204" pitchFamily="18" charset="0"/>
                                          <a:ea typeface="Cambria Math" panose="02040503050406030204" pitchFamily="18" charset="0"/>
                                        </a:rPr>
                                      </m:ctrlPr>
                                    </m:sSubPr>
                                    <m:e>
                                      <m:r>
                                        <a:rPr lang="en-US" sz="2400" b="1" i="1" smtClean="0">
                                          <a:latin typeface="Cambria Math" panose="02040503050406030204" pitchFamily="18" charset="0"/>
                                          <a:ea typeface="Cambria Math" panose="02040503050406030204" pitchFamily="18" charset="0"/>
                                        </a:rPr>
                                        <m:t>𝒙</m:t>
                                      </m:r>
                                    </m:e>
                                    <m:sub>
                                      <m:r>
                                        <a:rPr lang="en-US" sz="2400" b="1" i="1" smtClean="0">
                                          <a:latin typeface="Cambria Math" panose="02040503050406030204" pitchFamily="18" charset="0"/>
                                          <a:ea typeface="Cambria Math" panose="02040503050406030204" pitchFamily="18" charset="0"/>
                                        </a:rPr>
                                        <m:t>𝟎</m:t>
                                      </m:r>
                                    </m:sub>
                                  </m:sSub>
                                </m:e>
                              </m:d>
                              <m:r>
                                <a:rPr lang="en-US" sz="2400" b="1" i="1" smtClean="0">
                                  <a:latin typeface="Cambria Math" panose="02040503050406030204" pitchFamily="18" charset="0"/>
                                  <a:ea typeface="Cambria Math" panose="02040503050406030204" pitchFamily="18" charset="0"/>
                                </a:rPr>
                                <m:t>,</m:t>
                              </m:r>
                              <m:sSub>
                                <m:sSubPr>
                                  <m:ctrlPr>
                                    <a:rPr lang="en-US" sz="2400" b="1" i="1" smtClean="0">
                                      <a:latin typeface="Cambria Math" panose="02040503050406030204" pitchFamily="18" charset="0"/>
                                      <a:ea typeface="Cambria Math" panose="02040503050406030204" pitchFamily="18" charset="0"/>
                                    </a:rPr>
                                  </m:ctrlPr>
                                </m:sSubPr>
                                <m:e>
                                  <m:r>
                                    <a:rPr lang="en-US" sz="2400" b="1" i="1" smtClean="0">
                                      <a:latin typeface="Cambria Math" panose="02040503050406030204" pitchFamily="18" charset="0"/>
                                      <a:ea typeface="Cambria Math" panose="02040503050406030204" pitchFamily="18" charset="0"/>
                                    </a:rPr>
                                    <m:t>𝒙</m:t>
                                  </m:r>
                                </m:e>
                                <m:sub>
                                  <m:r>
                                    <a:rPr lang="en-US" sz="2400" b="1" i="1" smtClean="0">
                                      <a:latin typeface="Cambria Math" panose="02040503050406030204" pitchFamily="18" charset="0"/>
                                      <a:ea typeface="Cambria Math" panose="02040503050406030204" pitchFamily="18" charset="0"/>
                                    </a:rPr>
                                    <m:t>𝟏</m:t>
                                  </m:r>
                                  <m:r>
                                    <a:rPr lang="en-US" sz="2400" b="1" i="1" smtClean="0">
                                      <a:latin typeface="Cambria Math" panose="02040503050406030204" pitchFamily="18" charset="0"/>
                                      <a:ea typeface="Cambria Math" panose="02040503050406030204" pitchFamily="18" charset="0"/>
                                    </a:rPr>
                                    <m:t>:</m:t>
                                  </m:r>
                                  <m:r>
                                    <a:rPr lang="en-US" sz="2400" b="1" i="1" smtClean="0">
                                      <a:latin typeface="Cambria Math" panose="02040503050406030204" pitchFamily="18" charset="0"/>
                                      <a:ea typeface="Cambria Math" panose="02040503050406030204" pitchFamily="18" charset="0"/>
                                    </a:rPr>
                                    <m:t>𝑻</m:t>
                                  </m:r>
                                </m:sub>
                              </m:sSub>
                              <m:r>
                                <a:rPr lang="en-US" sz="2400" b="1" i="1" smtClean="0">
                                  <a:latin typeface="Cambria Math" panose="02040503050406030204" pitchFamily="18" charset="0"/>
                                  <a:ea typeface="Cambria Math" panose="02040503050406030204" pitchFamily="18" charset="0"/>
                                </a:rPr>
                                <m:t>~</m:t>
                              </m:r>
                              <m:r>
                                <a:rPr lang="en-US" sz="2400" b="1" i="1" smtClean="0">
                                  <a:latin typeface="Cambria Math" panose="02040503050406030204" pitchFamily="18" charset="0"/>
                                  <a:ea typeface="Cambria Math" panose="02040503050406030204" pitchFamily="18" charset="0"/>
                                </a:rPr>
                                <m:t>𝒒</m:t>
                              </m:r>
                              <m:d>
                                <m:dPr>
                                  <m:ctrlPr>
                                    <a:rPr lang="en-US" sz="2400" b="1" i="1" smtClean="0">
                                      <a:latin typeface="Cambria Math" panose="02040503050406030204" pitchFamily="18" charset="0"/>
                                      <a:ea typeface="Cambria Math" panose="02040503050406030204" pitchFamily="18" charset="0"/>
                                    </a:rPr>
                                  </m:ctrlPr>
                                </m:dPr>
                                <m:e>
                                  <m:sSub>
                                    <m:sSubPr>
                                      <m:ctrlPr>
                                        <a:rPr lang="en-US" sz="2400" b="1" i="1" smtClean="0">
                                          <a:latin typeface="Cambria Math" panose="02040503050406030204" pitchFamily="18" charset="0"/>
                                          <a:ea typeface="Cambria Math" panose="02040503050406030204" pitchFamily="18" charset="0"/>
                                        </a:rPr>
                                      </m:ctrlPr>
                                    </m:sSubPr>
                                    <m:e>
                                      <m:r>
                                        <a:rPr lang="en-US" sz="2400" b="1" i="1" smtClean="0">
                                          <a:latin typeface="Cambria Math" panose="02040503050406030204" pitchFamily="18" charset="0"/>
                                          <a:ea typeface="Cambria Math" panose="02040503050406030204" pitchFamily="18" charset="0"/>
                                        </a:rPr>
                                        <m:t>𝒙</m:t>
                                      </m:r>
                                    </m:e>
                                    <m:sub>
                                      <m:r>
                                        <a:rPr lang="en-US" sz="2400" b="1" i="1" smtClean="0">
                                          <a:latin typeface="Cambria Math" panose="02040503050406030204" pitchFamily="18" charset="0"/>
                                          <a:ea typeface="Cambria Math" panose="02040503050406030204" pitchFamily="18" charset="0"/>
                                        </a:rPr>
                                        <m:t>𝟏</m:t>
                                      </m:r>
                                      <m:r>
                                        <a:rPr lang="en-US" sz="2400" b="1" i="1" smtClean="0">
                                          <a:latin typeface="Cambria Math" panose="02040503050406030204" pitchFamily="18" charset="0"/>
                                          <a:ea typeface="Cambria Math" panose="02040503050406030204" pitchFamily="18" charset="0"/>
                                        </a:rPr>
                                        <m:t>:</m:t>
                                      </m:r>
                                      <m:r>
                                        <a:rPr lang="en-US" sz="2400" b="1" i="1" smtClean="0">
                                          <a:latin typeface="Cambria Math" panose="02040503050406030204" pitchFamily="18" charset="0"/>
                                          <a:ea typeface="Cambria Math" panose="02040503050406030204" pitchFamily="18" charset="0"/>
                                        </a:rPr>
                                        <m:t>𝑻</m:t>
                                      </m:r>
                                    </m:sub>
                                  </m:sSub>
                                </m:e>
                                <m:e>
                                  <m:sSub>
                                    <m:sSubPr>
                                      <m:ctrlPr>
                                        <a:rPr lang="en-US" sz="2400" b="1" i="1" smtClean="0">
                                          <a:latin typeface="Cambria Math" panose="02040503050406030204" pitchFamily="18" charset="0"/>
                                          <a:ea typeface="Cambria Math" panose="02040503050406030204" pitchFamily="18" charset="0"/>
                                        </a:rPr>
                                      </m:ctrlPr>
                                    </m:sSubPr>
                                    <m:e>
                                      <m:r>
                                        <a:rPr lang="en-US" sz="2400" b="1" i="1" smtClean="0">
                                          <a:latin typeface="Cambria Math" panose="02040503050406030204" pitchFamily="18" charset="0"/>
                                          <a:ea typeface="Cambria Math" panose="02040503050406030204" pitchFamily="18" charset="0"/>
                                        </a:rPr>
                                        <m:t>𝒙</m:t>
                                      </m:r>
                                    </m:e>
                                    <m:sub>
                                      <m:r>
                                        <a:rPr lang="en-US" sz="2400" b="1" i="1" smtClean="0">
                                          <a:latin typeface="Cambria Math" panose="02040503050406030204" pitchFamily="18" charset="0"/>
                                          <a:ea typeface="Cambria Math" panose="02040503050406030204" pitchFamily="18" charset="0"/>
                                        </a:rPr>
                                        <m:t>𝟎</m:t>
                                      </m:r>
                                    </m:sub>
                                  </m:sSub>
                                </m:e>
                              </m:d>
                            </m:sub>
                          </m:sSub>
                        </m:sub>
                      </m:sSub>
                      <m:r>
                        <a:rPr lang="en-US" sz="2400" b="1" i="1" smtClean="0">
                          <a:latin typeface="Cambria Math" panose="02040503050406030204" pitchFamily="18" charset="0"/>
                          <a:ea typeface="Cambria Math" panose="02040503050406030204" pitchFamily="18" charset="0"/>
                        </a:rPr>
                        <m:t>[−</m:t>
                      </m:r>
                      <m:func>
                        <m:funcPr>
                          <m:ctrlPr>
                            <a:rPr lang="en-US" sz="2400" b="1" i="1" smtClean="0">
                              <a:latin typeface="Cambria Math" panose="02040503050406030204" pitchFamily="18" charset="0"/>
                              <a:ea typeface="Cambria Math" panose="02040503050406030204" pitchFamily="18" charset="0"/>
                            </a:rPr>
                          </m:ctrlPr>
                        </m:funcPr>
                        <m:fName>
                          <m:r>
                            <m:rPr>
                              <m:sty m:val="p"/>
                            </m:rPr>
                            <a:rPr lang="en-US" sz="2400" b="0" i="0" smtClean="0">
                              <a:latin typeface="Cambria Math" panose="02040503050406030204" pitchFamily="18" charset="0"/>
                              <a:ea typeface="Cambria Math" panose="02040503050406030204" pitchFamily="18" charset="0"/>
                            </a:rPr>
                            <m:t>log</m:t>
                          </m:r>
                        </m:fName>
                        <m:e>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𝑃</m:t>
                              </m:r>
                            </m:e>
                            <m:sub>
                              <m:r>
                                <a:rPr lang="en-US" sz="2400" b="0" i="1" smtClean="0">
                                  <a:latin typeface="Cambria Math" panose="02040503050406030204" pitchFamily="18" charset="0"/>
                                  <a:ea typeface="Cambria Math" panose="02040503050406030204" pitchFamily="18" charset="0"/>
                                </a:rPr>
                                <m:t>𝜃</m:t>
                              </m:r>
                            </m:sub>
                          </m:sSub>
                          <m:d>
                            <m:dPr>
                              <m:ctrlPr>
                                <a:rPr lang="en-US" sz="2400" b="0" i="1" smtClean="0">
                                  <a:latin typeface="Cambria Math" panose="02040503050406030204" pitchFamily="18" charset="0"/>
                                  <a:ea typeface="Cambria Math" panose="02040503050406030204" pitchFamily="18" charset="0"/>
                                </a:rPr>
                              </m:ctrlPr>
                            </m:dPr>
                            <m:e>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𝑥</m:t>
                                  </m:r>
                                </m:e>
                                <m:sub>
                                  <m:r>
                                    <a:rPr lang="en-US" sz="2400" b="0" i="1" smtClean="0">
                                      <a:latin typeface="Cambria Math" panose="02040503050406030204" pitchFamily="18" charset="0"/>
                                      <a:ea typeface="Cambria Math" panose="02040503050406030204" pitchFamily="18" charset="0"/>
                                    </a:rPr>
                                    <m:t>𝑇</m:t>
                                  </m:r>
                                </m:sub>
                              </m:sSub>
                            </m:e>
                          </m:d>
                          <m:r>
                            <a:rPr lang="en-US" sz="2400" b="0" i="1" smtClean="0">
                              <a:latin typeface="Cambria Math" panose="02040503050406030204" pitchFamily="18" charset="0"/>
                              <a:ea typeface="Cambria Math" panose="02040503050406030204" pitchFamily="18" charset="0"/>
                            </a:rPr>
                            <m:t>−</m:t>
                          </m:r>
                          <m:nary>
                            <m:naryPr>
                              <m:chr m:val="∑"/>
                              <m:limLoc m:val="subSup"/>
                              <m:ctrlPr>
                                <a:rPr lang="en-US" sz="2400" b="0" i="1" smtClean="0">
                                  <a:latin typeface="Cambria Math" panose="02040503050406030204" pitchFamily="18" charset="0"/>
                                  <a:ea typeface="Cambria Math" panose="02040503050406030204" pitchFamily="18" charset="0"/>
                                </a:rPr>
                              </m:ctrlPr>
                            </m:naryPr>
                            <m:sub>
                              <m:r>
                                <m:rPr>
                                  <m:brk m:alnAt="25"/>
                                </m:rPr>
                                <a:rPr lang="en-US" sz="2400" b="0" i="1" smtClean="0">
                                  <a:latin typeface="Cambria Math" panose="02040503050406030204" pitchFamily="18" charset="0"/>
                                  <a:ea typeface="Cambria Math" panose="02040503050406030204" pitchFamily="18" charset="0"/>
                                </a:rPr>
                                <m:t>𝑡</m:t>
                              </m:r>
                              <m:r>
                                <a:rPr lang="en-US" sz="2400" b="0" i="1" smtClean="0">
                                  <a:latin typeface="Cambria Math" panose="02040503050406030204" pitchFamily="18" charset="0"/>
                                  <a:ea typeface="Cambria Math" panose="02040503050406030204" pitchFamily="18" charset="0"/>
                                </a:rPr>
                                <m:t>=1</m:t>
                              </m:r>
                            </m:sub>
                            <m:sup>
                              <m:r>
                                <a:rPr lang="en-US" sz="2400" b="0" i="1" smtClean="0">
                                  <a:latin typeface="Cambria Math" panose="02040503050406030204" pitchFamily="18" charset="0"/>
                                  <a:ea typeface="Cambria Math" panose="02040503050406030204" pitchFamily="18" charset="0"/>
                                </a:rPr>
                                <m:t>𝑇</m:t>
                              </m:r>
                            </m:sup>
                            <m:e>
                              <m:func>
                                <m:funcPr>
                                  <m:ctrlPr>
                                    <a:rPr lang="en-US" sz="2400" b="0" i="1" smtClean="0">
                                      <a:latin typeface="Cambria Math" panose="02040503050406030204" pitchFamily="18" charset="0"/>
                                      <a:ea typeface="Cambria Math" panose="02040503050406030204" pitchFamily="18" charset="0"/>
                                    </a:rPr>
                                  </m:ctrlPr>
                                </m:funcPr>
                                <m:fName>
                                  <m:r>
                                    <m:rPr>
                                      <m:sty m:val="p"/>
                                    </m:rPr>
                                    <a:rPr lang="en-US" sz="2400" b="0" i="0" smtClean="0">
                                      <a:latin typeface="Cambria Math" panose="02040503050406030204" pitchFamily="18" charset="0"/>
                                      <a:ea typeface="Cambria Math" panose="02040503050406030204" pitchFamily="18" charset="0"/>
                                    </a:rPr>
                                    <m:t>log</m:t>
                                  </m:r>
                                </m:fName>
                                <m:e>
                                  <m:f>
                                    <m:fPr>
                                      <m:ctrlPr>
                                        <a:rPr lang="en-US" sz="2400" b="0" i="1" smtClean="0">
                                          <a:latin typeface="Cambria Math" panose="02040503050406030204" pitchFamily="18" charset="0"/>
                                          <a:ea typeface="Cambria Math" panose="02040503050406030204" pitchFamily="18" charset="0"/>
                                        </a:rPr>
                                      </m:ctrlPr>
                                    </m:fPr>
                                    <m:num>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𝑃</m:t>
                                          </m:r>
                                        </m:e>
                                        <m:sub>
                                          <m:r>
                                            <a:rPr lang="en-US" sz="2400" b="0" i="1" smtClean="0">
                                              <a:latin typeface="Cambria Math" panose="02040503050406030204" pitchFamily="18" charset="0"/>
                                              <a:ea typeface="Cambria Math" panose="02040503050406030204" pitchFamily="18" charset="0"/>
                                            </a:rPr>
                                            <m:t>𝜃</m:t>
                                          </m:r>
                                        </m:sub>
                                      </m:sSub>
                                      <m:r>
                                        <a:rPr lang="en-US" sz="2400" b="0" i="1" smtClean="0">
                                          <a:latin typeface="Cambria Math" panose="02040503050406030204" pitchFamily="18" charset="0"/>
                                          <a:ea typeface="Cambria Math" panose="02040503050406030204" pitchFamily="18" charset="0"/>
                                        </a:rPr>
                                        <m:t>(</m:t>
                                      </m:r>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𝑥</m:t>
                                          </m:r>
                                        </m:e>
                                        <m:sub>
                                          <m:r>
                                            <a:rPr lang="en-US" sz="2400" b="0" i="1" smtClean="0">
                                              <a:latin typeface="Cambria Math" panose="02040503050406030204" pitchFamily="18" charset="0"/>
                                              <a:ea typeface="Cambria Math" panose="02040503050406030204" pitchFamily="18" charset="0"/>
                                            </a:rPr>
                                            <m:t>𝑡</m:t>
                                          </m:r>
                                          <m:r>
                                            <a:rPr lang="en-US" sz="2400" b="0" i="1" smtClean="0">
                                              <a:latin typeface="Cambria Math" panose="02040503050406030204" pitchFamily="18" charset="0"/>
                                              <a:ea typeface="Cambria Math" panose="02040503050406030204" pitchFamily="18" charset="0"/>
                                            </a:rPr>
                                            <m:t>−1</m:t>
                                          </m:r>
                                        </m:sub>
                                      </m:sSub>
                                      <m:r>
                                        <a:rPr lang="en-US" sz="2400" b="0" i="1" smtClean="0">
                                          <a:latin typeface="Cambria Math" panose="02040503050406030204" pitchFamily="18" charset="0"/>
                                          <a:ea typeface="Cambria Math" panose="02040503050406030204" pitchFamily="18" charset="0"/>
                                        </a:rPr>
                                        <m:t>|</m:t>
                                      </m:r>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𝑥</m:t>
                                          </m:r>
                                        </m:e>
                                        <m:sub>
                                          <m:r>
                                            <a:rPr lang="en-US" sz="2400" b="0" i="1" smtClean="0">
                                              <a:latin typeface="Cambria Math" panose="02040503050406030204" pitchFamily="18" charset="0"/>
                                              <a:ea typeface="Cambria Math" panose="02040503050406030204" pitchFamily="18" charset="0"/>
                                            </a:rPr>
                                            <m:t>𝑡</m:t>
                                          </m:r>
                                        </m:sub>
                                      </m:sSub>
                                      <m:r>
                                        <a:rPr lang="en-US" sz="2400" b="0" i="1" smtClean="0">
                                          <a:latin typeface="Cambria Math" panose="02040503050406030204" pitchFamily="18" charset="0"/>
                                          <a:ea typeface="Cambria Math" panose="02040503050406030204" pitchFamily="18" charset="0"/>
                                        </a:rPr>
                                        <m:t>)</m:t>
                                      </m:r>
                                    </m:num>
                                    <m:den>
                                      <m:r>
                                        <a:rPr lang="en-US" sz="2400" b="0" i="1" smtClean="0">
                                          <a:latin typeface="Cambria Math" panose="02040503050406030204" pitchFamily="18" charset="0"/>
                                          <a:ea typeface="Cambria Math" panose="02040503050406030204" pitchFamily="18" charset="0"/>
                                        </a:rPr>
                                        <m:t>𝑞</m:t>
                                      </m:r>
                                      <m:r>
                                        <a:rPr lang="en-US" sz="2400" b="0" i="1" smtClean="0">
                                          <a:latin typeface="Cambria Math" panose="02040503050406030204" pitchFamily="18" charset="0"/>
                                          <a:ea typeface="Cambria Math" panose="02040503050406030204" pitchFamily="18" charset="0"/>
                                        </a:rPr>
                                        <m:t>(</m:t>
                                      </m:r>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𝑥</m:t>
                                          </m:r>
                                        </m:e>
                                        <m:sub>
                                          <m:r>
                                            <a:rPr lang="en-US" sz="2400" b="0" i="1" smtClean="0">
                                              <a:latin typeface="Cambria Math" panose="02040503050406030204" pitchFamily="18" charset="0"/>
                                              <a:ea typeface="Cambria Math" panose="02040503050406030204" pitchFamily="18" charset="0"/>
                                            </a:rPr>
                                            <m:t>𝑡</m:t>
                                          </m:r>
                                        </m:sub>
                                      </m:sSub>
                                      <m:r>
                                        <a:rPr lang="en-US" sz="2400" b="0" i="1" smtClean="0">
                                          <a:latin typeface="Cambria Math" panose="02040503050406030204" pitchFamily="18" charset="0"/>
                                          <a:ea typeface="Cambria Math" panose="02040503050406030204" pitchFamily="18" charset="0"/>
                                        </a:rPr>
                                        <m:t>|</m:t>
                                      </m:r>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𝑥</m:t>
                                          </m:r>
                                        </m:e>
                                        <m:sub>
                                          <m:r>
                                            <a:rPr lang="en-US" sz="2400" b="0" i="1" smtClean="0">
                                              <a:latin typeface="Cambria Math" panose="02040503050406030204" pitchFamily="18" charset="0"/>
                                              <a:ea typeface="Cambria Math" panose="02040503050406030204" pitchFamily="18" charset="0"/>
                                            </a:rPr>
                                            <m:t>𝑡</m:t>
                                          </m:r>
                                          <m:r>
                                            <a:rPr lang="en-US" sz="2400" b="0" i="1" smtClean="0">
                                              <a:latin typeface="Cambria Math" panose="02040503050406030204" pitchFamily="18" charset="0"/>
                                              <a:ea typeface="Cambria Math" panose="02040503050406030204" pitchFamily="18" charset="0"/>
                                            </a:rPr>
                                            <m:t>−1</m:t>
                                          </m:r>
                                        </m:sub>
                                      </m:sSub>
                                      <m:r>
                                        <a:rPr lang="en-US" sz="2400" b="0" i="1" smtClean="0">
                                          <a:latin typeface="Cambria Math" panose="02040503050406030204" pitchFamily="18" charset="0"/>
                                          <a:ea typeface="Cambria Math" panose="02040503050406030204" pitchFamily="18" charset="0"/>
                                        </a:rPr>
                                        <m:t>)</m:t>
                                      </m:r>
                                    </m:den>
                                  </m:f>
                                  <m:r>
                                    <a:rPr lang="en-US" sz="2400" b="0" i="1" smtClean="0">
                                      <a:latin typeface="Cambria Math" panose="02040503050406030204" pitchFamily="18" charset="0"/>
                                      <a:ea typeface="Cambria Math" panose="02040503050406030204" pitchFamily="18" charset="0"/>
                                    </a:rPr>
                                    <m:t>]</m:t>
                                  </m:r>
                                </m:e>
                              </m:func>
                            </m:e>
                          </m:nary>
                        </m:e>
                      </m:func>
                    </m:oMath>
                  </m:oMathPara>
                </a14:m>
                <a:endParaRPr lang="en-US" sz="2400" b="1" dirty="0"/>
              </a:p>
            </p:txBody>
          </p:sp>
        </mc:Choice>
        <mc:Fallback>
          <p:sp>
            <p:nvSpPr>
              <p:cNvPr id="9" name="TextBox 8">
                <a:extLst>
                  <a:ext uri="{FF2B5EF4-FFF2-40B4-BE49-F238E27FC236}">
                    <a16:creationId xmlns:a16="http://schemas.microsoft.com/office/drawing/2014/main" id="{FDA4A18A-CFF7-91CD-768B-836A53712549}"/>
                  </a:ext>
                </a:extLst>
              </p:cNvPr>
              <p:cNvSpPr txBox="1">
                <a:spLocks noRot="1" noChangeAspect="1" noMove="1" noResize="1" noEditPoints="1" noAdjustHandles="1" noChangeArrowheads="1" noChangeShapeType="1" noTextEdit="1"/>
              </p:cNvSpPr>
              <p:nvPr/>
            </p:nvSpPr>
            <p:spPr>
              <a:xfrm>
                <a:off x="1200726" y="3933635"/>
                <a:ext cx="9462656" cy="866071"/>
              </a:xfrm>
              <a:prstGeom prst="rect">
                <a:avLst/>
              </a:prstGeom>
              <a:blipFill>
                <a:blip r:embed="rId3"/>
                <a:stretch>
                  <a:fillRect/>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55D78931-BA94-0A34-2C88-86CBF81BFCD9}"/>
              </a:ext>
            </a:extLst>
          </p:cNvPr>
          <p:cNvSpPr txBox="1"/>
          <p:nvPr/>
        </p:nvSpPr>
        <p:spPr>
          <a:xfrm>
            <a:off x="2400852" y="5351980"/>
            <a:ext cx="6181436" cy="369332"/>
          </a:xfrm>
          <a:prstGeom prst="rect">
            <a:avLst/>
          </a:prstGeom>
          <a:noFill/>
        </p:spPr>
        <p:txBody>
          <a:bodyPr wrap="square">
            <a:spAutoFit/>
          </a:bodyPr>
          <a:lstStyle/>
          <a:p>
            <a:r>
              <a:rPr lang="en-US" dirty="0"/>
              <a:t>Day, 2021, An introduction to Diffusion Probabilistic Models</a:t>
            </a:r>
          </a:p>
        </p:txBody>
      </p:sp>
      <p:sp>
        <p:nvSpPr>
          <p:cNvPr id="2" name="TextBox 1">
            <a:extLst>
              <a:ext uri="{FF2B5EF4-FFF2-40B4-BE49-F238E27FC236}">
                <a16:creationId xmlns:a16="http://schemas.microsoft.com/office/drawing/2014/main" id="{973837EB-BFAC-D2B2-DD7E-8A84E0B493D4}"/>
              </a:ext>
            </a:extLst>
          </p:cNvPr>
          <p:cNvSpPr txBox="1"/>
          <p:nvPr/>
        </p:nvSpPr>
        <p:spPr>
          <a:xfrm>
            <a:off x="10797097" y="4244008"/>
            <a:ext cx="1233757" cy="461665"/>
          </a:xfrm>
          <a:prstGeom prst="rect">
            <a:avLst/>
          </a:prstGeom>
          <a:noFill/>
        </p:spPr>
        <p:txBody>
          <a:bodyPr wrap="square" rtlCol="0">
            <a:spAutoFit/>
          </a:bodyPr>
          <a:lstStyle/>
          <a:p>
            <a:r>
              <a:rPr lang="en-US" sz="2400" b="1" dirty="0">
                <a:solidFill>
                  <a:srgbClr val="00B050"/>
                </a:solidFill>
              </a:rPr>
              <a:t>(A1)</a:t>
            </a:r>
          </a:p>
        </p:txBody>
      </p:sp>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7EFCDED8-51EB-220A-B33F-ACD17AC84A6F}"/>
                  </a:ext>
                </a:extLst>
              </p:cNvPr>
              <p:cNvSpPr txBox="1"/>
              <p:nvPr/>
            </p:nvSpPr>
            <p:spPr>
              <a:xfrm>
                <a:off x="8128000" y="1490204"/>
                <a:ext cx="2899465" cy="461665"/>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𝑷</m:t>
                          </m:r>
                        </m:e>
                        <m:sub>
                          <m:r>
                            <a:rPr lang="en-US" sz="2400" b="1" i="1" smtClean="0">
                              <a:latin typeface="Cambria Math" panose="02040503050406030204" pitchFamily="18" charset="0"/>
                            </a:rPr>
                            <m:t>𝒅𝒂𝒕𝒂</m:t>
                          </m:r>
                        </m:sub>
                      </m:sSub>
                      <m:d>
                        <m:dPr>
                          <m:ctrlPr>
                            <a:rPr lang="en-US" sz="2400" b="1" i="1" smtClean="0">
                              <a:latin typeface="Cambria Math" panose="02040503050406030204" pitchFamily="18" charset="0"/>
                            </a:rPr>
                          </m:ctrlPr>
                        </m:dPr>
                        <m:e>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𝒙</m:t>
                              </m:r>
                            </m:e>
                            <m:sub>
                              <m:r>
                                <a:rPr lang="en-US" sz="2400" b="1" i="1" smtClean="0">
                                  <a:latin typeface="Cambria Math" panose="02040503050406030204" pitchFamily="18" charset="0"/>
                                </a:rPr>
                                <m:t>𝟎</m:t>
                              </m:r>
                            </m:sub>
                          </m:sSub>
                        </m:e>
                      </m:d>
                      <m:r>
                        <a:rPr lang="en-US" sz="2400" b="1" i="1" smtClean="0">
                          <a:latin typeface="Cambria Math" panose="02040503050406030204" pitchFamily="18" charset="0"/>
                        </a:rPr>
                        <m:t>=</m:t>
                      </m:r>
                      <m:r>
                        <a:rPr lang="en-US" sz="2400" b="1" i="1" smtClean="0">
                          <a:latin typeface="Cambria Math" panose="02040503050406030204" pitchFamily="18" charset="0"/>
                        </a:rPr>
                        <m:t>𝒒</m:t>
                      </m:r>
                      <m:r>
                        <a:rPr lang="en-US" sz="2400" b="1" i="1" smtClean="0">
                          <a:latin typeface="Cambria Math" panose="02040503050406030204" pitchFamily="18" charset="0"/>
                        </a:rPr>
                        <m:t>(</m:t>
                      </m:r>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𝒙</m:t>
                          </m:r>
                        </m:e>
                        <m:sub>
                          <m:r>
                            <a:rPr lang="en-US" sz="2400" b="1" i="1" smtClean="0">
                              <a:latin typeface="Cambria Math" panose="02040503050406030204" pitchFamily="18" charset="0"/>
                            </a:rPr>
                            <m:t>𝟎</m:t>
                          </m:r>
                        </m:sub>
                      </m:sSub>
                      <m:r>
                        <a:rPr lang="en-US" sz="2400" b="1" i="1" smtClean="0">
                          <a:latin typeface="Cambria Math" panose="02040503050406030204" pitchFamily="18" charset="0"/>
                        </a:rPr>
                        <m:t>)</m:t>
                      </m:r>
                    </m:oMath>
                  </m:oMathPara>
                </a14:m>
                <a:endParaRPr lang="en-US" sz="2400" b="1" dirty="0"/>
              </a:p>
            </p:txBody>
          </p:sp>
        </mc:Choice>
        <mc:Fallback>
          <p:sp>
            <p:nvSpPr>
              <p:cNvPr id="6" name="TextBox 5">
                <a:extLst>
                  <a:ext uri="{FF2B5EF4-FFF2-40B4-BE49-F238E27FC236}">
                    <a16:creationId xmlns:a16="http://schemas.microsoft.com/office/drawing/2014/main" id="{7EFCDED8-51EB-220A-B33F-ACD17AC84A6F}"/>
                  </a:ext>
                </a:extLst>
              </p:cNvPr>
              <p:cNvSpPr txBox="1">
                <a:spLocks noRot="1" noChangeAspect="1" noMove="1" noResize="1" noEditPoints="1" noAdjustHandles="1" noChangeArrowheads="1" noChangeShapeType="1" noTextEdit="1"/>
              </p:cNvSpPr>
              <p:nvPr/>
            </p:nvSpPr>
            <p:spPr>
              <a:xfrm>
                <a:off x="8128000" y="1490204"/>
                <a:ext cx="2899465" cy="461665"/>
              </a:xfrm>
              <a:prstGeom prst="rect">
                <a:avLst/>
              </a:prstGeom>
              <a:blipFill>
                <a:blip r:embed="rId4"/>
                <a:stretch>
                  <a:fillRect b="-17105"/>
                </a:stretch>
              </a:blipFill>
            </p:spPr>
            <p:txBody>
              <a:bodyPr/>
              <a:lstStyle/>
              <a:p>
                <a:r>
                  <a:rPr lang="en-US">
                    <a:noFill/>
                  </a:rPr>
                  <a:t> </a:t>
                </a:r>
              </a:p>
            </p:txBody>
          </p:sp>
        </mc:Fallback>
      </mc:AlternateContent>
    </p:spTree>
    <p:extLst>
      <p:ext uri="{BB962C8B-B14F-4D97-AF65-F5344CB8AC3E}">
        <p14:creationId xmlns:p14="http://schemas.microsoft.com/office/powerpoint/2010/main" val="29409885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E4D4091-B0D6-4226-AB54-4E53007B8E5E}"/>
              </a:ext>
            </a:extLst>
          </p:cNvPr>
          <p:cNvSpPr txBox="1"/>
          <p:nvPr/>
        </p:nvSpPr>
        <p:spPr>
          <a:xfrm>
            <a:off x="6899056" y="6237769"/>
            <a:ext cx="6096000" cy="369332"/>
          </a:xfrm>
          <a:prstGeom prst="rect">
            <a:avLst/>
          </a:prstGeom>
          <a:noFill/>
        </p:spPr>
        <p:txBody>
          <a:bodyPr wrap="square">
            <a:spAutoFit/>
          </a:bodyPr>
          <a:lstStyle/>
          <a:p>
            <a:r>
              <a:rPr lang="en-US" dirty="0"/>
              <a:t>Weng 2021, What are Diffusion Models?</a:t>
            </a:r>
          </a:p>
        </p:txBody>
      </p:sp>
      <p:sp>
        <p:nvSpPr>
          <p:cNvPr id="4" name="TextBox 3">
            <a:extLst>
              <a:ext uri="{FF2B5EF4-FFF2-40B4-BE49-F238E27FC236}">
                <a16:creationId xmlns:a16="http://schemas.microsoft.com/office/drawing/2014/main" id="{233D27F4-3AE7-4D52-FB41-44F7C86D6AB2}"/>
              </a:ext>
            </a:extLst>
          </p:cNvPr>
          <p:cNvSpPr txBox="1"/>
          <p:nvPr/>
        </p:nvSpPr>
        <p:spPr>
          <a:xfrm>
            <a:off x="1911925" y="200129"/>
            <a:ext cx="8963893" cy="584775"/>
          </a:xfrm>
          <a:prstGeom prst="rect">
            <a:avLst/>
          </a:prstGeom>
          <a:noFill/>
        </p:spPr>
        <p:txBody>
          <a:bodyPr wrap="square" rtlCol="0">
            <a:spAutoFit/>
          </a:bodyPr>
          <a:lstStyle/>
          <a:p>
            <a:r>
              <a:rPr lang="en-US" sz="3200" b="1" dirty="0">
                <a:solidFill>
                  <a:srgbClr val="FF0000"/>
                </a:solidFill>
              </a:rPr>
              <a:t>1.5.4. 1. One Approach to Derivation of ELOD</a:t>
            </a:r>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F93E3A40-7A37-969D-D4F0-CE1176C5DDEF}"/>
                  </a:ext>
                </a:extLst>
              </p:cNvPr>
              <p:cNvSpPr txBox="1"/>
              <p:nvPr/>
            </p:nvSpPr>
            <p:spPr>
              <a:xfrm>
                <a:off x="-235527" y="903236"/>
                <a:ext cx="9753600" cy="521874"/>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m:t>
                      </m:r>
                      <m:func>
                        <m:funcPr>
                          <m:ctrlPr>
                            <a:rPr lang="en-US" sz="2400" b="0" i="1" smtClean="0">
                              <a:latin typeface="Cambria Math" panose="02040503050406030204" pitchFamily="18" charset="0"/>
                            </a:rPr>
                          </m:ctrlPr>
                        </m:funcPr>
                        <m:fName>
                          <m:r>
                            <m:rPr>
                              <m:sty m:val="p"/>
                            </m:rPr>
                            <a:rPr lang="en-US" sz="2400" b="0" i="0" smtClean="0">
                              <a:latin typeface="Cambria Math" panose="02040503050406030204" pitchFamily="18" charset="0"/>
                            </a:rPr>
                            <m:t>log</m:t>
                          </m:r>
                        </m:fName>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𝑃</m:t>
                              </m:r>
                            </m:e>
                            <m:sub>
                              <m:r>
                                <a:rPr lang="en-US" sz="2400" b="0" i="1" smtClean="0">
                                  <a:latin typeface="Cambria Math" panose="02040503050406030204" pitchFamily="18" charset="0"/>
                                  <a:ea typeface="Cambria Math" panose="02040503050406030204" pitchFamily="18" charset="0"/>
                                </a:rPr>
                                <m:t>𝜃</m:t>
                              </m:r>
                            </m:sub>
                          </m:sSub>
                          <m:d>
                            <m:dPr>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0</m:t>
                                  </m:r>
                                </m:sub>
                              </m:sSub>
                            </m:e>
                          </m:d>
                          <m:r>
                            <a:rPr lang="en-US" sz="2400" b="0" i="1" smtClean="0">
                              <a:latin typeface="Cambria Math" panose="02040503050406030204" pitchFamily="18" charset="0"/>
                              <a:ea typeface="Cambria Math" panose="02040503050406030204" pitchFamily="18" charset="0"/>
                            </a:rPr>
                            <m:t>≤−</m:t>
                          </m:r>
                          <m:func>
                            <m:funcPr>
                              <m:ctrlPr>
                                <a:rPr lang="en-US" sz="2400" b="0" i="1" smtClean="0">
                                  <a:latin typeface="Cambria Math" panose="02040503050406030204" pitchFamily="18" charset="0"/>
                                  <a:ea typeface="Cambria Math" panose="02040503050406030204" pitchFamily="18" charset="0"/>
                                </a:rPr>
                              </m:ctrlPr>
                            </m:funcPr>
                            <m:fName>
                              <m:r>
                                <m:rPr>
                                  <m:sty m:val="p"/>
                                </m:rPr>
                                <a:rPr lang="en-US" sz="2400" b="0" i="0" smtClean="0">
                                  <a:latin typeface="Cambria Math" panose="02040503050406030204" pitchFamily="18" charset="0"/>
                                  <a:ea typeface="Cambria Math" panose="02040503050406030204" pitchFamily="18" charset="0"/>
                                </a:rPr>
                                <m:t>log</m:t>
                              </m:r>
                            </m:fName>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𝑃</m:t>
                                  </m:r>
                                </m:e>
                                <m:sub>
                                  <m:r>
                                    <a:rPr lang="en-US" sz="2400" b="0" i="1" smtClean="0">
                                      <a:latin typeface="Cambria Math" panose="02040503050406030204" pitchFamily="18" charset="0"/>
                                      <a:ea typeface="Cambria Math" panose="02040503050406030204" pitchFamily="18" charset="0"/>
                                    </a:rPr>
                                    <m:t>𝜃</m:t>
                                  </m:r>
                                </m:sub>
                              </m:sSub>
                              <m:d>
                                <m:dPr>
                                  <m:ctrlPr>
                                    <a:rPr lang="en-US" sz="2400" b="0" i="1" smtClean="0">
                                      <a:latin typeface="Cambria Math" panose="02040503050406030204" pitchFamily="18" charset="0"/>
                                      <a:ea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0</m:t>
                                      </m:r>
                                    </m:sub>
                                  </m:sSub>
                                </m:e>
                              </m:d>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𝐷</m:t>
                                  </m:r>
                                </m:e>
                                <m:sub>
                                  <m:r>
                                    <a:rPr lang="en-US" sz="2400" b="0" i="1" smtClean="0">
                                      <a:latin typeface="Cambria Math" panose="02040503050406030204" pitchFamily="18" charset="0"/>
                                    </a:rPr>
                                    <m:t>𝐾𝐿</m:t>
                                  </m:r>
                                </m:sub>
                              </m:sSub>
                              <m:d>
                                <m:dPr>
                                  <m:begChr m:val="["/>
                                  <m:endChr m:val="]"/>
                                  <m:ctrlPr>
                                    <a:rPr lang="en-US" sz="2400" b="0" i="1" smtClean="0">
                                      <a:latin typeface="Cambria Math" panose="02040503050406030204" pitchFamily="18" charset="0"/>
                                    </a:rPr>
                                  </m:ctrlPr>
                                </m:dPr>
                                <m:e>
                                  <m:r>
                                    <a:rPr lang="en-US" sz="2400" b="0" i="1" smtClean="0">
                                      <a:latin typeface="Cambria Math" panose="02040503050406030204" pitchFamily="18" charset="0"/>
                                    </a:rPr>
                                    <m:t>𝑞</m:t>
                                  </m:r>
                                  <m:d>
                                    <m:dPr>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1:</m:t>
                                          </m:r>
                                          <m:r>
                                            <a:rPr lang="en-US" sz="2400" b="0" i="1" smtClean="0">
                                              <a:latin typeface="Cambria Math" panose="02040503050406030204" pitchFamily="18" charset="0"/>
                                            </a:rPr>
                                            <m:t>𝑇</m:t>
                                          </m:r>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0</m:t>
                                              </m:r>
                                            </m:sub>
                                          </m:sSub>
                                        </m:sub>
                                      </m:sSub>
                                    </m:e>
                                  </m:d>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𝑃</m:t>
                                      </m:r>
                                    </m:e>
                                    <m:sub>
                                      <m:r>
                                        <a:rPr lang="en-US" sz="2400" b="0" i="1" smtClean="0">
                                          <a:latin typeface="Cambria Math" panose="02040503050406030204" pitchFamily="18" charset="0"/>
                                          <a:ea typeface="Cambria Math" panose="02040503050406030204" pitchFamily="18" charset="0"/>
                                        </a:rPr>
                                        <m:t>𝜃</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1:</m:t>
                                      </m:r>
                                      <m:r>
                                        <a:rPr lang="en-US" sz="2400" b="0" i="1" smtClean="0">
                                          <a:latin typeface="Cambria Math" panose="02040503050406030204" pitchFamily="18" charset="0"/>
                                        </a:rPr>
                                        <m:t>𝑇</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0</m:t>
                                      </m:r>
                                    </m:sub>
                                  </m:sSub>
                                  <m:r>
                                    <a:rPr lang="en-US" sz="2400" b="0" i="1" smtClean="0">
                                      <a:latin typeface="Cambria Math" panose="02040503050406030204" pitchFamily="18" charset="0"/>
                                    </a:rPr>
                                    <m:t>)</m:t>
                                  </m:r>
                                </m:e>
                              </m:d>
                            </m:e>
                          </m:func>
                        </m:e>
                      </m:func>
                    </m:oMath>
                  </m:oMathPara>
                </a14:m>
                <a:endParaRPr lang="en-US" sz="2400" dirty="0"/>
              </a:p>
            </p:txBody>
          </p:sp>
        </mc:Choice>
        <mc:Fallback>
          <p:sp>
            <p:nvSpPr>
              <p:cNvPr id="5" name="TextBox 4">
                <a:extLst>
                  <a:ext uri="{FF2B5EF4-FFF2-40B4-BE49-F238E27FC236}">
                    <a16:creationId xmlns:a16="http://schemas.microsoft.com/office/drawing/2014/main" id="{F93E3A40-7A37-969D-D4F0-CE1176C5DDEF}"/>
                  </a:ext>
                </a:extLst>
              </p:cNvPr>
              <p:cNvSpPr txBox="1">
                <a:spLocks noRot="1" noChangeAspect="1" noMove="1" noResize="1" noEditPoints="1" noAdjustHandles="1" noChangeArrowheads="1" noChangeShapeType="1" noTextEdit="1"/>
              </p:cNvSpPr>
              <p:nvPr/>
            </p:nvSpPr>
            <p:spPr>
              <a:xfrm>
                <a:off x="-235527" y="903236"/>
                <a:ext cx="9753600" cy="521874"/>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EB95DF7F-A7FC-DC9D-4227-98BFDD1DA2A5}"/>
                  </a:ext>
                </a:extLst>
              </p:cNvPr>
              <p:cNvSpPr txBox="1"/>
              <p:nvPr/>
            </p:nvSpPr>
            <p:spPr>
              <a:xfrm>
                <a:off x="8499764" y="850615"/>
                <a:ext cx="3579091" cy="143039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sz="2400" i="1" smtClean="0">
                              <a:solidFill>
                                <a:srgbClr val="00B050"/>
                              </a:solidFill>
                              <a:latin typeface="Cambria Math" panose="02040503050406030204" pitchFamily="18" charset="0"/>
                            </a:rPr>
                          </m:ctrlPr>
                        </m:sSubPr>
                        <m:e>
                          <m:r>
                            <a:rPr lang="en-US" sz="2400" b="0" i="1" smtClean="0">
                              <a:solidFill>
                                <a:srgbClr val="00B050"/>
                              </a:solidFill>
                              <a:latin typeface="Cambria Math" panose="02040503050406030204" pitchFamily="18" charset="0"/>
                            </a:rPr>
                            <m:t>𝐷</m:t>
                          </m:r>
                        </m:e>
                        <m:sub>
                          <m:r>
                            <a:rPr lang="en-US" sz="2400" b="0" i="1" smtClean="0">
                              <a:solidFill>
                                <a:srgbClr val="00B050"/>
                              </a:solidFill>
                              <a:latin typeface="Cambria Math" panose="02040503050406030204" pitchFamily="18" charset="0"/>
                            </a:rPr>
                            <m:t>𝐾𝐿</m:t>
                          </m:r>
                        </m:sub>
                      </m:sSub>
                      <m:r>
                        <a:rPr lang="en-US" sz="2400" b="0" i="1" smtClean="0">
                          <a:solidFill>
                            <a:srgbClr val="00B050"/>
                          </a:solidFill>
                          <a:latin typeface="Cambria Math" panose="02040503050406030204" pitchFamily="18" charset="0"/>
                        </a:rPr>
                        <m:t>(</m:t>
                      </m:r>
                      <m:r>
                        <a:rPr lang="en-US" sz="2400" b="0" i="1" smtClean="0">
                          <a:solidFill>
                            <a:srgbClr val="00B050"/>
                          </a:solidFill>
                          <a:latin typeface="Cambria Math" panose="02040503050406030204" pitchFamily="18" charset="0"/>
                        </a:rPr>
                        <m:t>𝑃</m:t>
                      </m:r>
                      <m:r>
                        <a:rPr lang="en-US" sz="2400" b="0" i="1" smtClean="0">
                          <a:solidFill>
                            <a:srgbClr val="00B050"/>
                          </a:solidFill>
                          <a:latin typeface="Cambria Math" panose="02040503050406030204" pitchFamily="18" charset="0"/>
                        </a:rPr>
                        <m:t>(</m:t>
                      </m:r>
                      <m:r>
                        <a:rPr lang="en-US" sz="2400" b="0" i="1" smtClean="0">
                          <a:solidFill>
                            <a:srgbClr val="00B050"/>
                          </a:solidFill>
                          <a:latin typeface="Cambria Math" panose="02040503050406030204" pitchFamily="18" charset="0"/>
                        </a:rPr>
                        <m:t>𝑦</m:t>
                      </m:r>
                      <m:r>
                        <a:rPr lang="en-US" sz="2400" b="0" i="1" smtClean="0">
                          <a:solidFill>
                            <a:srgbClr val="00B050"/>
                          </a:solidFill>
                          <a:latin typeface="Cambria Math" panose="02040503050406030204" pitchFamily="18" charset="0"/>
                        </a:rPr>
                        <m:t>)||</m:t>
                      </m:r>
                      <m:r>
                        <a:rPr lang="en-US" sz="2400" b="0" i="1" smtClean="0">
                          <a:solidFill>
                            <a:srgbClr val="00B050"/>
                          </a:solidFill>
                          <a:latin typeface="Cambria Math" panose="02040503050406030204" pitchFamily="18" charset="0"/>
                        </a:rPr>
                        <m:t>𝑃</m:t>
                      </m:r>
                      <m:d>
                        <m:dPr>
                          <m:ctrlPr>
                            <a:rPr lang="en-US" sz="2400" b="0" i="1" smtClean="0">
                              <a:solidFill>
                                <a:srgbClr val="00B050"/>
                              </a:solidFill>
                              <a:latin typeface="Cambria Math" panose="02040503050406030204" pitchFamily="18" charset="0"/>
                            </a:rPr>
                          </m:ctrlPr>
                        </m:dPr>
                        <m:e>
                          <m:r>
                            <a:rPr lang="en-US" sz="2400" b="0" i="1" smtClean="0">
                              <a:solidFill>
                                <a:srgbClr val="00B050"/>
                              </a:solidFill>
                              <a:latin typeface="Cambria Math" panose="02040503050406030204" pitchFamily="18" charset="0"/>
                            </a:rPr>
                            <m:t>𝑥</m:t>
                          </m:r>
                        </m:e>
                      </m:d>
                      <m:r>
                        <a:rPr lang="en-US" sz="2400" b="0" i="1" smtClean="0">
                          <a:solidFill>
                            <a:srgbClr val="00B050"/>
                          </a:solidFill>
                          <a:latin typeface="Cambria Math" panose="02040503050406030204" pitchFamily="18" charset="0"/>
                        </a:rPr>
                        <m:t>)</m:t>
                      </m:r>
                    </m:oMath>
                  </m:oMathPara>
                </a14:m>
                <a:endParaRPr lang="en-US" sz="2400" b="0" dirty="0">
                  <a:solidFill>
                    <a:srgbClr val="00B050"/>
                  </a:solidFill>
                </a:endParaRPr>
              </a:p>
              <a:p>
                <a14:m>
                  <m:oMathPara xmlns:m="http://schemas.openxmlformats.org/officeDocument/2006/math">
                    <m:oMathParaPr>
                      <m:jc m:val="centerGroup"/>
                    </m:oMathParaPr>
                    <m:oMath xmlns:m="http://schemas.openxmlformats.org/officeDocument/2006/math">
                      <m:r>
                        <a:rPr lang="en-US" sz="2400" b="0" i="1" smtClean="0">
                          <a:solidFill>
                            <a:srgbClr val="00B050"/>
                          </a:solidFill>
                          <a:latin typeface="Cambria Math" panose="02040503050406030204" pitchFamily="18" charset="0"/>
                        </a:rPr>
                        <m:t>=</m:t>
                      </m:r>
                      <m:nary>
                        <m:naryPr>
                          <m:limLoc m:val="undOvr"/>
                          <m:subHide m:val="on"/>
                          <m:supHide m:val="on"/>
                          <m:ctrlPr>
                            <a:rPr lang="en-US" sz="2400" b="0" i="1" smtClean="0">
                              <a:solidFill>
                                <a:srgbClr val="00B050"/>
                              </a:solidFill>
                              <a:latin typeface="Cambria Math" panose="02040503050406030204" pitchFamily="18" charset="0"/>
                            </a:rPr>
                          </m:ctrlPr>
                        </m:naryPr>
                        <m:sub/>
                        <m:sup/>
                        <m:e>
                          <m:r>
                            <a:rPr lang="en-US" sz="2400" b="0" i="1" smtClean="0">
                              <a:solidFill>
                                <a:srgbClr val="00B050"/>
                              </a:solidFill>
                              <a:latin typeface="Cambria Math" panose="02040503050406030204" pitchFamily="18" charset="0"/>
                            </a:rPr>
                            <m:t>𝑃</m:t>
                          </m:r>
                          <m:r>
                            <a:rPr lang="en-US" sz="2400" b="0" i="1" smtClean="0">
                              <a:solidFill>
                                <a:srgbClr val="00B050"/>
                              </a:solidFill>
                              <a:latin typeface="Cambria Math" panose="02040503050406030204" pitchFamily="18" charset="0"/>
                            </a:rPr>
                            <m:t>(</m:t>
                          </m:r>
                          <m:r>
                            <a:rPr lang="en-US" sz="2400" b="0" i="1" smtClean="0">
                              <a:solidFill>
                                <a:srgbClr val="00B050"/>
                              </a:solidFill>
                              <a:latin typeface="Cambria Math" panose="02040503050406030204" pitchFamily="18" charset="0"/>
                            </a:rPr>
                            <m:t>𝑦</m:t>
                          </m:r>
                          <m:r>
                            <a:rPr lang="en-US" sz="2400" b="0" i="1" smtClean="0">
                              <a:solidFill>
                                <a:srgbClr val="00B050"/>
                              </a:solidFill>
                              <a:latin typeface="Cambria Math" panose="02040503050406030204" pitchFamily="18" charset="0"/>
                            </a:rPr>
                            <m:t>)</m:t>
                          </m:r>
                          <m:func>
                            <m:funcPr>
                              <m:ctrlPr>
                                <a:rPr lang="en-US" sz="2400" b="0" i="1" smtClean="0">
                                  <a:solidFill>
                                    <a:srgbClr val="00B050"/>
                                  </a:solidFill>
                                  <a:latin typeface="Cambria Math" panose="02040503050406030204" pitchFamily="18" charset="0"/>
                                </a:rPr>
                              </m:ctrlPr>
                            </m:funcPr>
                            <m:fName>
                              <m:r>
                                <m:rPr>
                                  <m:sty m:val="p"/>
                                </m:rPr>
                                <a:rPr lang="en-US" sz="2400" b="0" i="0" smtClean="0">
                                  <a:solidFill>
                                    <a:srgbClr val="00B050"/>
                                  </a:solidFill>
                                  <a:latin typeface="Cambria Math" panose="02040503050406030204" pitchFamily="18" charset="0"/>
                                </a:rPr>
                                <m:t>log</m:t>
                              </m:r>
                            </m:fName>
                            <m:e>
                              <m:f>
                                <m:fPr>
                                  <m:ctrlPr>
                                    <a:rPr lang="en-US" sz="2400" b="0" i="1" smtClean="0">
                                      <a:solidFill>
                                        <a:srgbClr val="00B050"/>
                                      </a:solidFill>
                                      <a:latin typeface="Cambria Math" panose="02040503050406030204" pitchFamily="18" charset="0"/>
                                    </a:rPr>
                                  </m:ctrlPr>
                                </m:fPr>
                                <m:num>
                                  <m:r>
                                    <a:rPr lang="en-US" sz="2400" b="0" i="1" smtClean="0">
                                      <a:solidFill>
                                        <a:srgbClr val="00B050"/>
                                      </a:solidFill>
                                      <a:latin typeface="Cambria Math" panose="02040503050406030204" pitchFamily="18" charset="0"/>
                                    </a:rPr>
                                    <m:t>𝑃</m:t>
                                  </m:r>
                                  <m:r>
                                    <a:rPr lang="en-US" sz="2400" b="0" i="1" smtClean="0">
                                      <a:solidFill>
                                        <a:srgbClr val="00B050"/>
                                      </a:solidFill>
                                      <a:latin typeface="Cambria Math" panose="02040503050406030204" pitchFamily="18" charset="0"/>
                                    </a:rPr>
                                    <m:t>(</m:t>
                                  </m:r>
                                  <m:r>
                                    <a:rPr lang="en-US" sz="2400" b="0" i="1" smtClean="0">
                                      <a:solidFill>
                                        <a:srgbClr val="00B050"/>
                                      </a:solidFill>
                                      <a:latin typeface="Cambria Math" panose="02040503050406030204" pitchFamily="18" charset="0"/>
                                    </a:rPr>
                                    <m:t>𝑦</m:t>
                                  </m:r>
                                  <m:r>
                                    <a:rPr lang="en-US" sz="2400" b="0" i="1" smtClean="0">
                                      <a:solidFill>
                                        <a:srgbClr val="00B050"/>
                                      </a:solidFill>
                                      <a:latin typeface="Cambria Math" panose="02040503050406030204" pitchFamily="18" charset="0"/>
                                    </a:rPr>
                                    <m:t>)</m:t>
                                  </m:r>
                                </m:num>
                                <m:den>
                                  <m:r>
                                    <a:rPr lang="en-US" sz="2400" b="0" i="1" smtClean="0">
                                      <a:solidFill>
                                        <a:srgbClr val="00B050"/>
                                      </a:solidFill>
                                      <a:latin typeface="Cambria Math" panose="02040503050406030204" pitchFamily="18" charset="0"/>
                                    </a:rPr>
                                    <m:t>𝑃</m:t>
                                  </m:r>
                                  <m:r>
                                    <a:rPr lang="en-US" sz="2400" b="0" i="1" smtClean="0">
                                      <a:solidFill>
                                        <a:srgbClr val="00B050"/>
                                      </a:solidFill>
                                      <a:latin typeface="Cambria Math" panose="02040503050406030204" pitchFamily="18" charset="0"/>
                                    </a:rPr>
                                    <m:t>(</m:t>
                                  </m:r>
                                  <m:r>
                                    <a:rPr lang="en-US" sz="2400" b="0" i="1" smtClean="0">
                                      <a:solidFill>
                                        <a:srgbClr val="00B050"/>
                                      </a:solidFill>
                                      <a:latin typeface="Cambria Math" panose="02040503050406030204" pitchFamily="18" charset="0"/>
                                    </a:rPr>
                                    <m:t>𝑥</m:t>
                                  </m:r>
                                  <m:r>
                                    <a:rPr lang="en-US" sz="2400" b="0" i="1" smtClean="0">
                                      <a:solidFill>
                                        <a:srgbClr val="00B050"/>
                                      </a:solidFill>
                                      <a:latin typeface="Cambria Math" panose="02040503050406030204" pitchFamily="18" charset="0"/>
                                    </a:rPr>
                                    <m:t>)</m:t>
                                  </m:r>
                                </m:den>
                              </m:f>
                              <m:r>
                                <a:rPr lang="en-US" sz="2400" b="0" i="1" smtClean="0">
                                  <a:solidFill>
                                    <a:srgbClr val="00B050"/>
                                  </a:solidFill>
                                  <a:latin typeface="Cambria Math" panose="02040503050406030204" pitchFamily="18" charset="0"/>
                                </a:rPr>
                                <m:t>𝑑𝑦</m:t>
                              </m:r>
                            </m:e>
                          </m:func>
                        </m:e>
                      </m:nary>
                      <m:r>
                        <a:rPr lang="en-US" sz="2400" dirty="0">
                          <a:solidFill>
                            <a:srgbClr val="00B050"/>
                          </a:solidFill>
                          <a:ea typeface="Cambria Math" panose="02040503050406030204" pitchFamily="18" charset="0"/>
                        </a:rPr>
                        <m:t>≥</m:t>
                      </m:r>
                      <m:r>
                        <a:rPr lang="en-US" sz="2400" b="0" i="0" dirty="0" smtClean="0">
                          <a:solidFill>
                            <a:srgbClr val="00B050"/>
                          </a:solidFill>
                          <a:latin typeface="Cambria Math" panose="02040503050406030204" pitchFamily="18" charset="0"/>
                          <a:ea typeface="Cambria Math" panose="02040503050406030204" pitchFamily="18" charset="0"/>
                        </a:rPr>
                        <m:t>0</m:t>
                      </m:r>
                    </m:oMath>
                  </m:oMathPara>
                </a14:m>
                <a:endParaRPr lang="en-US" sz="2400" dirty="0">
                  <a:solidFill>
                    <a:srgbClr val="00B050"/>
                  </a:solidFill>
                </a:endParaRPr>
              </a:p>
            </p:txBody>
          </p:sp>
        </mc:Choice>
        <mc:Fallback>
          <p:sp>
            <p:nvSpPr>
              <p:cNvPr id="6" name="TextBox 5">
                <a:extLst>
                  <a:ext uri="{FF2B5EF4-FFF2-40B4-BE49-F238E27FC236}">
                    <a16:creationId xmlns:a16="http://schemas.microsoft.com/office/drawing/2014/main" id="{EB95DF7F-A7FC-DC9D-4227-98BFDD1DA2A5}"/>
                  </a:ext>
                </a:extLst>
              </p:cNvPr>
              <p:cNvSpPr txBox="1">
                <a:spLocks noRot="1" noChangeAspect="1" noMove="1" noResize="1" noEditPoints="1" noAdjustHandles="1" noChangeArrowheads="1" noChangeShapeType="1" noTextEdit="1"/>
              </p:cNvSpPr>
              <p:nvPr/>
            </p:nvSpPr>
            <p:spPr>
              <a:xfrm>
                <a:off x="8499764" y="850615"/>
                <a:ext cx="3579091" cy="143039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3AA781F3-824D-7761-7B9D-F63E0D5150F0}"/>
                  </a:ext>
                </a:extLst>
              </p:cNvPr>
              <p:cNvSpPr txBox="1"/>
              <p:nvPr/>
            </p:nvSpPr>
            <p:spPr>
              <a:xfrm>
                <a:off x="281709" y="1439040"/>
                <a:ext cx="7278255" cy="1196033"/>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m:t>
                      </m:r>
                      <m:func>
                        <m:funcPr>
                          <m:ctrlPr>
                            <a:rPr lang="en-US" sz="2400" b="0" i="1" smtClean="0">
                              <a:latin typeface="Cambria Math" panose="02040503050406030204" pitchFamily="18" charset="0"/>
                            </a:rPr>
                          </m:ctrlPr>
                        </m:funcPr>
                        <m:fName>
                          <m:r>
                            <m:rPr>
                              <m:sty m:val="p"/>
                            </m:rPr>
                            <a:rPr lang="en-US" sz="2400" b="0" i="0" smtClean="0">
                              <a:latin typeface="Cambria Math" panose="02040503050406030204" pitchFamily="18" charset="0"/>
                            </a:rPr>
                            <m:t>log</m:t>
                          </m:r>
                        </m:fName>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𝑃</m:t>
                              </m:r>
                            </m:e>
                            <m:sub>
                              <m:r>
                                <a:rPr lang="en-US" sz="2400" b="0" i="1" smtClean="0">
                                  <a:latin typeface="Cambria Math" panose="02040503050406030204" pitchFamily="18" charset="0"/>
                                  <a:ea typeface="Cambria Math" panose="02040503050406030204" pitchFamily="18" charset="0"/>
                                </a:rPr>
                                <m:t>𝜃</m:t>
                              </m:r>
                            </m:sub>
                          </m:sSub>
                          <m:d>
                            <m:dPr>
                              <m:ctrlPr>
                                <a:rPr lang="en-US" sz="2400" b="0" i="1" smtClean="0">
                                  <a:latin typeface="Cambria Math" panose="02040503050406030204" pitchFamily="18" charset="0"/>
                                  <a:ea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0</m:t>
                                  </m:r>
                                </m:sub>
                              </m:sSub>
                            </m:e>
                          </m:d>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𝐸</m:t>
                              </m:r>
                            </m:e>
                            <m: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1:</m:t>
                                  </m:r>
                                  <m:r>
                                    <a:rPr lang="en-US" sz="2400" b="0" i="1" smtClean="0">
                                      <a:latin typeface="Cambria Math" panose="02040503050406030204" pitchFamily="18" charset="0"/>
                                    </a:rPr>
                                    <m:t>𝑇</m:t>
                                  </m:r>
                                </m:sub>
                              </m:sSub>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𝑞</m:t>
                              </m:r>
                              <m:r>
                                <a:rPr lang="en-US" sz="2400" b="0" i="1" smtClean="0">
                                  <a:latin typeface="Cambria Math" panose="02040503050406030204" pitchFamily="18" charset="0"/>
                                  <a:ea typeface="Cambria Math" panose="02040503050406030204" pitchFamily="18" charset="0"/>
                                </a:rPr>
                                <m:t>(</m:t>
                              </m:r>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𝑥</m:t>
                                  </m:r>
                                </m:e>
                                <m:sub>
                                  <m:r>
                                    <a:rPr lang="en-US" sz="2400" b="0" i="1" smtClean="0">
                                      <a:latin typeface="Cambria Math" panose="02040503050406030204" pitchFamily="18" charset="0"/>
                                      <a:ea typeface="Cambria Math" panose="02040503050406030204" pitchFamily="18" charset="0"/>
                                    </a:rPr>
                                    <m:t>1:</m:t>
                                  </m:r>
                                  <m:r>
                                    <a:rPr lang="en-US" sz="2400" b="0" i="1" smtClean="0">
                                      <a:latin typeface="Cambria Math" panose="02040503050406030204" pitchFamily="18" charset="0"/>
                                      <a:ea typeface="Cambria Math" panose="02040503050406030204" pitchFamily="18" charset="0"/>
                                    </a:rPr>
                                    <m:t>𝑇</m:t>
                                  </m:r>
                                </m:sub>
                              </m:sSub>
                              <m:r>
                                <a:rPr lang="en-US" sz="2400" b="0" i="1" smtClean="0">
                                  <a:latin typeface="Cambria Math" panose="02040503050406030204" pitchFamily="18" charset="0"/>
                                  <a:ea typeface="Cambria Math" panose="02040503050406030204" pitchFamily="18" charset="0"/>
                                </a:rPr>
                                <m:t>|</m:t>
                              </m:r>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𝑥</m:t>
                                  </m:r>
                                </m:e>
                                <m:sub>
                                  <m:r>
                                    <a:rPr lang="en-US" sz="2400" b="0" i="1" smtClean="0">
                                      <a:latin typeface="Cambria Math" panose="02040503050406030204" pitchFamily="18" charset="0"/>
                                      <a:ea typeface="Cambria Math" panose="02040503050406030204" pitchFamily="18" charset="0"/>
                                    </a:rPr>
                                    <m:t>0</m:t>
                                  </m:r>
                                </m:sub>
                              </m:sSub>
                              <m:r>
                                <a:rPr lang="en-US" sz="2400" b="0" i="1" smtClean="0">
                                  <a:latin typeface="Cambria Math" panose="02040503050406030204" pitchFamily="18" charset="0"/>
                                  <a:ea typeface="Cambria Math" panose="02040503050406030204" pitchFamily="18" charset="0"/>
                                </a:rPr>
                                <m:t>)</m:t>
                              </m:r>
                            </m:sub>
                          </m:sSub>
                          <m:r>
                            <a:rPr lang="en-US" sz="2400" b="0" i="1" smtClean="0">
                              <a:latin typeface="Cambria Math" panose="02040503050406030204" pitchFamily="18" charset="0"/>
                            </a:rPr>
                            <m:t>[</m:t>
                          </m:r>
                          <m:func>
                            <m:funcPr>
                              <m:ctrlPr>
                                <a:rPr lang="en-US" sz="2400" b="0" i="1" smtClean="0">
                                  <a:latin typeface="Cambria Math" panose="02040503050406030204" pitchFamily="18" charset="0"/>
                                </a:rPr>
                              </m:ctrlPr>
                            </m:funcPr>
                            <m:fName>
                              <m:r>
                                <m:rPr>
                                  <m:sty m:val="p"/>
                                </m:rPr>
                                <a:rPr lang="en-US" sz="2400" b="0" i="0" smtClean="0">
                                  <a:latin typeface="Cambria Math" panose="02040503050406030204" pitchFamily="18" charset="0"/>
                                </a:rPr>
                                <m:t>log</m:t>
                              </m:r>
                            </m:fName>
                            <m:e>
                              <m:f>
                                <m:fPr>
                                  <m:ctrlPr>
                                    <a:rPr lang="en-US" sz="2400" b="0" i="1" smtClean="0">
                                      <a:latin typeface="Cambria Math" panose="02040503050406030204" pitchFamily="18" charset="0"/>
                                    </a:rPr>
                                  </m:ctrlPr>
                                </m:fPr>
                                <m:num>
                                  <m:r>
                                    <a:rPr lang="en-US" sz="2400" b="0" i="1" smtClean="0">
                                      <a:latin typeface="Cambria Math" panose="02040503050406030204" pitchFamily="18" charset="0"/>
                                      <a:ea typeface="Cambria Math" panose="02040503050406030204" pitchFamily="18" charset="0"/>
                                    </a:rPr>
                                    <m:t>𝑞</m:t>
                                  </m:r>
                                  <m:r>
                                    <a:rPr lang="en-US" sz="2400" b="0" i="1" smtClean="0">
                                      <a:latin typeface="Cambria Math" panose="02040503050406030204" pitchFamily="18" charset="0"/>
                                      <a:ea typeface="Cambria Math" panose="02040503050406030204" pitchFamily="18" charset="0"/>
                                    </a:rPr>
                                    <m:t>(</m:t>
                                  </m:r>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𝑥</m:t>
                                      </m:r>
                                    </m:e>
                                    <m:sub>
                                      <m:r>
                                        <a:rPr lang="en-US" sz="2400" b="0" i="1" smtClean="0">
                                          <a:latin typeface="Cambria Math" panose="02040503050406030204" pitchFamily="18" charset="0"/>
                                          <a:ea typeface="Cambria Math" panose="02040503050406030204" pitchFamily="18" charset="0"/>
                                        </a:rPr>
                                        <m:t>1:</m:t>
                                      </m:r>
                                      <m:r>
                                        <a:rPr lang="en-US" sz="2400" b="0" i="1" smtClean="0">
                                          <a:latin typeface="Cambria Math" panose="02040503050406030204" pitchFamily="18" charset="0"/>
                                          <a:ea typeface="Cambria Math" panose="02040503050406030204" pitchFamily="18" charset="0"/>
                                        </a:rPr>
                                        <m:t>𝑇</m:t>
                                      </m:r>
                                    </m:sub>
                                  </m:sSub>
                                  <m:r>
                                    <a:rPr lang="en-US" sz="2400" b="0" i="1" smtClean="0">
                                      <a:latin typeface="Cambria Math" panose="02040503050406030204" pitchFamily="18" charset="0"/>
                                      <a:ea typeface="Cambria Math" panose="02040503050406030204" pitchFamily="18" charset="0"/>
                                    </a:rPr>
                                    <m:t>|</m:t>
                                  </m:r>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𝑥</m:t>
                                      </m:r>
                                    </m:e>
                                    <m:sub>
                                      <m:r>
                                        <a:rPr lang="en-US" sz="2400" b="0" i="1" smtClean="0">
                                          <a:latin typeface="Cambria Math" panose="02040503050406030204" pitchFamily="18" charset="0"/>
                                          <a:ea typeface="Cambria Math" panose="02040503050406030204" pitchFamily="18" charset="0"/>
                                        </a:rPr>
                                        <m:t>0</m:t>
                                      </m:r>
                                    </m:sub>
                                  </m:sSub>
                                  <m:r>
                                    <a:rPr lang="en-US" sz="2400" b="0" i="1" smtClean="0">
                                      <a:latin typeface="Cambria Math" panose="02040503050406030204" pitchFamily="18" charset="0"/>
                                      <a:ea typeface="Cambria Math" panose="02040503050406030204" pitchFamily="18" charset="0"/>
                                    </a:rPr>
                                    <m:t>)</m:t>
                                  </m:r>
                                </m:num>
                                <m:den>
                                  <m:f>
                                    <m:fPr>
                                      <m:ctrlPr>
                                        <a:rPr lang="en-US" sz="2400" b="0" i="1" smtClean="0">
                                          <a:latin typeface="Cambria Math" panose="02040503050406030204" pitchFamily="18" charset="0"/>
                                        </a:rPr>
                                      </m:ctrlPr>
                                    </m:fPr>
                                    <m:num>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𝑃</m:t>
                                          </m:r>
                                        </m:e>
                                        <m:sub>
                                          <m:r>
                                            <a:rPr lang="en-US" sz="2400" b="0" i="1" smtClean="0">
                                              <a:latin typeface="Cambria Math" panose="02040503050406030204" pitchFamily="18" charset="0"/>
                                              <a:ea typeface="Cambria Math" panose="02040503050406030204" pitchFamily="18" charset="0"/>
                                            </a:rPr>
                                            <m:t>𝜃</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0:</m:t>
                                          </m:r>
                                          <m:r>
                                            <a:rPr lang="en-US" sz="2400" b="0" i="1" smtClean="0">
                                              <a:latin typeface="Cambria Math" panose="02040503050406030204" pitchFamily="18" charset="0"/>
                                            </a:rPr>
                                            <m:t>𝑇</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0</m:t>
                                          </m:r>
                                        </m:sub>
                                      </m:sSub>
                                      <m:r>
                                        <a:rPr lang="en-US" sz="2400" b="0" i="1" smtClean="0">
                                          <a:latin typeface="Cambria Math" panose="02040503050406030204" pitchFamily="18" charset="0"/>
                                        </a:rPr>
                                        <m:t>)</m:t>
                                      </m:r>
                                    </m:num>
                                    <m:den>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𝑃</m:t>
                                          </m:r>
                                        </m:e>
                                        <m:sub>
                                          <m:r>
                                            <a:rPr lang="en-US" sz="2400" b="0" i="1" smtClean="0">
                                              <a:latin typeface="Cambria Math" panose="02040503050406030204" pitchFamily="18" charset="0"/>
                                              <a:ea typeface="Cambria Math" panose="02040503050406030204" pitchFamily="18" charset="0"/>
                                            </a:rPr>
                                            <m:t>𝜃</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0</m:t>
                                          </m:r>
                                        </m:sub>
                                      </m:sSub>
                                      <m:r>
                                        <a:rPr lang="en-US" sz="2400" b="0" i="1" smtClean="0">
                                          <a:latin typeface="Cambria Math" panose="02040503050406030204" pitchFamily="18" charset="0"/>
                                        </a:rPr>
                                        <m:t>)</m:t>
                                      </m:r>
                                    </m:den>
                                  </m:f>
                                </m:den>
                              </m:f>
                              <m:r>
                                <a:rPr lang="en-US" sz="2400" b="0" i="1" smtClean="0">
                                  <a:latin typeface="Cambria Math" panose="02040503050406030204" pitchFamily="18" charset="0"/>
                                </a:rPr>
                                <m:t>]</m:t>
                              </m:r>
                            </m:e>
                          </m:func>
                        </m:e>
                      </m:func>
                    </m:oMath>
                  </m:oMathPara>
                </a14:m>
                <a:endParaRPr lang="en-US" sz="2400" dirty="0"/>
              </a:p>
            </p:txBody>
          </p:sp>
        </mc:Choice>
        <mc:Fallback>
          <p:sp>
            <p:nvSpPr>
              <p:cNvPr id="7" name="TextBox 6">
                <a:extLst>
                  <a:ext uri="{FF2B5EF4-FFF2-40B4-BE49-F238E27FC236}">
                    <a16:creationId xmlns:a16="http://schemas.microsoft.com/office/drawing/2014/main" id="{3AA781F3-824D-7761-7B9D-F63E0D5150F0}"/>
                  </a:ext>
                </a:extLst>
              </p:cNvPr>
              <p:cNvSpPr txBox="1">
                <a:spLocks noRot="1" noChangeAspect="1" noMove="1" noResize="1" noEditPoints="1" noAdjustHandles="1" noChangeArrowheads="1" noChangeShapeType="1" noTextEdit="1"/>
              </p:cNvSpPr>
              <p:nvPr/>
            </p:nvSpPr>
            <p:spPr>
              <a:xfrm>
                <a:off x="281709" y="1439040"/>
                <a:ext cx="7278255" cy="1196033"/>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5982304B-4290-48E0-71EB-1612354827AA}"/>
                  </a:ext>
                </a:extLst>
              </p:cNvPr>
              <p:cNvSpPr txBox="1"/>
              <p:nvPr/>
            </p:nvSpPr>
            <p:spPr>
              <a:xfrm>
                <a:off x="461817" y="2551011"/>
                <a:ext cx="8645237" cy="861326"/>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m:t>
                      </m:r>
                      <m:func>
                        <m:funcPr>
                          <m:ctrlPr>
                            <a:rPr lang="en-US" sz="2400" b="0" i="1" smtClean="0">
                              <a:latin typeface="Cambria Math" panose="02040503050406030204" pitchFamily="18" charset="0"/>
                            </a:rPr>
                          </m:ctrlPr>
                        </m:funcPr>
                        <m:fName>
                          <m:r>
                            <m:rPr>
                              <m:sty m:val="p"/>
                            </m:rPr>
                            <a:rPr lang="en-US" sz="2400" b="0" i="0" smtClean="0">
                              <a:latin typeface="Cambria Math" panose="02040503050406030204" pitchFamily="18" charset="0"/>
                            </a:rPr>
                            <m:t>log</m:t>
                          </m:r>
                        </m:fName>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𝑃</m:t>
                              </m:r>
                            </m:e>
                            <m:sub>
                              <m:r>
                                <a:rPr lang="en-US" sz="2400" b="0" i="1" smtClean="0">
                                  <a:latin typeface="Cambria Math" panose="02040503050406030204" pitchFamily="18" charset="0"/>
                                  <a:ea typeface="Cambria Math" panose="02040503050406030204" pitchFamily="18" charset="0"/>
                                </a:rPr>
                                <m:t>𝜃</m:t>
                              </m:r>
                            </m:sub>
                          </m:sSub>
                          <m:d>
                            <m:dPr>
                              <m:ctrlPr>
                                <a:rPr lang="en-US" sz="2400" b="0" i="1" smtClean="0">
                                  <a:latin typeface="Cambria Math" panose="02040503050406030204" pitchFamily="18" charset="0"/>
                                  <a:ea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0</m:t>
                                  </m:r>
                                </m:sub>
                              </m:sSub>
                            </m:e>
                          </m:d>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𝐸</m:t>
                              </m:r>
                            </m:e>
                            <m: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1:</m:t>
                                  </m:r>
                                  <m:r>
                                    <a:rPr lang="en-US" sz="2400" b="0" i="1" smtClean="0">
                                      <a:latin typeface="Cambria Math" panose="02040503050406030204" pitchFamily="18" charset="0"/>
                                    </a:rPr>
                                    <m:t>𝑇</m:t>
                                  </m:r>
                                </m:sub>
                              </m:sSub>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𝑞</m:t>
                              </m:r>
                              <m:r>
                                <a:rPr lang="en-US" sz="2400" b="0" i="1" smtClean="0">
                                  <a:latin typeface="Cambria Math" panose="02040503050406030204" pitchFamily="18" charset="0"/>
                                  <a:ea typeface="Cambria Math" panose="02040503050406030204" pitchFamily="18" charset="0"/>
                                </a:rPr>
                                <m:t>(</m:t>
                              </m:r>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𝑥</m:t>
                                  </m:r>
                                </m:e>
                                <m:sub>
                                  <m:r>
                                    <a:rPr lang="en-US" sz="2400" b="0" i="1" smtClean="0">
                                      <a:latin typeface="Cambria Math" panose="02040503050406030204" pitchFamily="18" charset="0"/>
                                      <a:ea typeface="Cambria Math" panose="02040503050406030204" pitchFamily="18" charset="0"/>
                                    </a:rPr>
                                    <m:t>1:</m:t>
                                  </m:r>
                                  <m:r>
                                    <a:rPr lang="en-US" sz="2400" b="0" i="1" smtClean="0">
                                      <a:latin typeface="Cambria Math" panose="02040503050406030204" pitchFamily="18" charset="0"/>
                                      <a:ea typeface="Cambria Math" panose="02040503050406030204" pitchFamily="18" charset="0"/>
                                    </a:rPr>
                                    <m:t>𝑇</m:t>
                                  </m:r>
                                </m:sub>
                              </m:sSub>
                              <m:r>
                                <a:rPr lang="en-US" sz="2400" b="0" i="1" smtClean="0">
                                  <a:latin typeface="Cambria Math" panose="02040503050406030204" pitchFamily="18" charset="0"/>
                                  <a:ea typeface="Cambria Math" panose="02040503050406030204" pitchFamily="18" charset="0"/>
                                </a:rPr>
                                <m:t>|</m:t>
                              </m:r>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𝑥</m:t>
                                  </m:r>
                                </m:e>
                                <m:sub>
                                  <m:r>
                                    <a:rPr lang="en-US" sz="2400" b="0" i="1" smtClean="0">
                                      <a:latin typeface="Cambria Math" panose="02040503050406030204" pitchFamily="18" charset="0"/>
                                      <a:ea typeface="Cambria Math" panose="02040503050406030204" pitchFamily="18" charset="0"/>
                                    </a:rPr>
                                    <m:t>0</m:t>
                                  </m:r>
                                </m:sub>
                              </m:sSub>
                              <m:r>
                                <a:rPr lang="en-US" sz="2400" b="0" i="1" smtClean="0">
                                  <a:latin typeface="Cambria Math" panose="02040503050406030204" pitchFamily="18" charset="0"/>
                                  <a:ea typeface="Cambria Math" panose="02040503050406030204" pitchFamily="18" charset="0"/>
                                </a:rPr>
                                <m:t>)</m:t>
                              </m:r>
                            </m:sub>
                          </m:sSub>
                          <m:r>
                            <a:rPr lang="en-US" sz="2400" b="0" i="1" smtClean="0">
                              <a:latin typeface="Cambria Math" panose="02040503050406030204" pitchFamily="18" charset="0"/>
                            </a:rPr>
                            <m:t>[</m:t>
                          </m:r>
                          <m:func>
                            <m:funcPr>
                              <m:ctrlPr>
                                <a:rPr lang="en-US" sz="2400" b="0" i="1" smtClean="0">
                                  <a:latin typeface="Cambria Math" panose="02040503050406030204" pitchFamily="18" charset="0"/>
                                </a:rPr>
                              </m:ctrlPr>
                            </m:funcPr>
                            <m:fName>
                              <m:r>
                                <m:rPr>
                                  <m:sty m:val="p"/>
                                </m:rPr>
                                <a:rPr lang="en-US" sz="2400" b="0" i="0" smtClean="0">
                                  <a:latin typeface="Cambria Math" panose="02040503050406030204" pitchFamily="18" charset="0"/>
                                </a:rPr>
                                <m:t>log</m:t>
                              </m:r>
                            </m:fName>
                            <m:e>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𝑞</m:t>
                                  </m:r>
                                  <m:r>
                                    <a:rPr lang="en-US" sz="2400" b="0" i="1" smtClean="0">
                                      <a:latin typeface="Cambria Math" panose="02040503050406030204" pitchFamily="18" charset="0"/>
                                      <a:ea typeface="Cambria Math" panose="02040503050406030204" pitchFamily="18" charset="0"/>
                                    </a:rPr>
                                    <m:t>(</m:t>
                                  </m:r>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𝑥</m:t>
                                      </m:r>
                                    </m:e>
                                    <m:sub>
                                      <m:r>
                                        <a:rPr lang="en-US" sz="2400" b="0" i="1" smtClean="0">
                                          <a:latin typeface="Cambria Math" panose="02040503050406030204" pitchFamily="18" charset="0"/>
                                          <a:ea typeface="Cambria Math" panose="02040503050406030204" pitchFamily="18" charset="0"/>
                                        </a:rPr>
                                        <m:t>1:</m:t>
                                      </m:r>
                                      <m:r>
                                        <a:rPr lang="en-US" sz="2400" b="0" i="1" smtClean="0">
                                          <a:latin typeface="Cambria Math" panose="02040503050406030204" pitchFamily="18" charset="0"/>
                                          <a:ea typeface="Cambria Math" panose="02040503050406030204" pitchFamily="18" charset="0"/>
                                        </a:rPr>
                                        <m:t>𝑇</m:t>
                                      </m:r>
                                    </m:sub>
                                  </m:sSub>
                                  <m:r>
                                    <a:rPr lang="en-US" sz="2400" b="0" i="1" smtClean="0">
                                      <a:latin typeface="Cambria Math" panose="02040503050406030204" pitchFamily="18" charset="0"/>
                                      <a:ea typeface="Cambria Math" panose="02040503050406030204" pitchFamily="18" charset="0"/>
                                    </a:rPr>
                                    <m:t>|</m:t>
                                  </m:r>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𝑥</m:t>
                                      </m:r>
                                    </m:e>
                                    <m:sub>
                                      <m:r>
                                        <a:rPr lang="en-US" sz="2400" b="0" i="1" smtClean="0">
                                          <a:latin typeface="Cambria Math" panose="02040503050406030204" pitchFamily="18" charset="0"/>
                                          <a:ea typeface="Cambria Math" panose="02040503050406030204" pitchFamily="18" charset="0"/>
                                        </a:rPr>
                                        <m:t>0</m:t>
                                      </m:r>
                                    </m:sub>
                                  </m:sSub>
                                  <m:r>
                                    <a:rPr lang="en-US" sz="2400" b="0" i="1" smtClean="0">
                                      <a:latin typeface="Cambria Math" panose="02040503050406030204" pitchFamily="18" charset="0"/>
                                      <a:ea typeface="Cambria Math" panose="02040503050406030204" pitchFamily="18" charset="0"/>
                                    </a:rPr>
                                    <m:t>)</m:t>
                                  </m:r>
                                </m:num>
                                <m:den>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𝑃</m:t>
                                      </m:r>
                                    </m:e>
                                    <m:sub>
                                      <m:r>
                                        <a:rPr lang="en-US" sz="2400" b="0" i="1" smtClean="0">
                                          <a:latin typeface="Cambria Math" panose="02040503050406030204" pitchFamily="18" charset="0"/>
                                          <a:ea typeface="Cambria Math" panose="02040503050406030204" pitchFamily="18" charset="0"/>
                                        </a:rPr>
                                        <m:t>𝜃</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0:</m:t>
                                      </m:r>
                                      <m:r>
                                        <a:rPr lang="en-US" sz="2400" b="0" i="1" smtClean="0">
                                          <a:latin typeface="Cambria Math" panose="02040503050406030204" pitchFamily="18" charset="0"/>
                                        </a:rPr>
                                        <m:t>𝑇</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0</m:t>
                                      </m:r>
                                    </m:sub>
                                  </m:sSub>
                                  <m:r>
                                    <a:rPr lang="en-US" sz="2400" b="0" i="1" smtClean="0">
                                      <a:latin typeface="Cambria Math" panose="02040503050406030204" pitchFamily="18" charset="0"/>
                                    </a:rPr>
                                    <m:t>)</m:t>
                                  </m:r>
                                </m:den>
                              </m:f>
                              <m:r>
                                <a:rPr lang="en-US" sz="2400" b="0" i="1" smtClean="0">
                                  <a:latin typeface="Cambria Math" panose="02040503050406030204" pitchFamily="18" charset="0"/>
                                </a:rPr>
                                <m:t>+</m:t>
                              </m:r>
                              <m:func>
                                <m:funcPr>
                                  <m:ctrlPr>
                                    <a:rPr lang="en-US" sz="2400" b="0" i="1" smtClean="0">
                                      <a:latin typeface="Cambria Math" panose="02040503050406030204" pitchFamily="18" charset="0"/>
                                    </a:rPr>
                                  </m:ctrlPr>
                                </m:funcPr>
                                <m:fName>
                                  <m:r>
                                    <m:rPr>
                                      <m:sty m:val="p"/>
                                    </m:rPr>
                                    <a:rPr lang="en-US" sz="2400" b="0" i="0" smtClean="0">
                                      <a:latin typeface="Cambria Math" panose="02040503050406030204" pitchFamily="18" charset="0"/>
                                    </a:rPr>
                                    <m:t>log</m:t>
                                  </m:r>
                                </m:fName>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𝑃</m:t>
                                      </m:r>
                                    </m:e>
                                    <m:sub>
                                      <m:r>
                                        <a:rPr lang="en-US" sz="2400" b="0" i="1" smtClean="0">
                                          <a:latin typeface="Cambria Math" panose="02040503050406030204" pitchFamily="18" charset="0"/>
                                          <a:ea typeface="Cambria Math" panose="02040503050406030204" pitchFamily="18" charset="0"/>
                                        </a:rPr>
                                        <m:t>𝜃</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0</m:t>
                                      </m:r>
                                    </m:sub>
                                  </m:sSub>
                                  <m:r>
                                    <a:rPr lang="en-US" sz="2400" b="0" i="1" smtClean="0">
                                      <a:latin typeface="Cambria Math" panose="02040503050406030204" pitchFamily="18" charset="0"/>
                                    </a:rPr>
                                    <m:t>)]</m:t>
                                  </m:r>
                                </m:e>
                              </m:func>
                            </m:e>
                          </m:func>
                        </m:e>
                      </m:func>
                    </m:oMath>
                  </m:oMathPara>
                </a14:m>
                <a:endParaRPr lang="en-US" sz="2400" dirty="0"/>
              </a:p>
            </p:txBody>
          </p:sp>
        </mc:Choice>
        <mc:Fallback>
          <p:sp>
            <p:nvSpPr>
              <p:cNvPr id="8" name="TextBox 7">
                <a:extLst>
                  <a:ext uri="{FF2B5EF4-FFF2-40B4-BE49-F238E27FC236}">
                    <a16:creationId xmlns:a16="http://schemas.microsoft.com/office/drawing/2014/main" id="{5982304B-4290-48E0-71EB-1612354827AA}"/>
                  </a:ext>
                </a:extLst>
              </p:cNvPr>
              <p:cNvSpPr txBox="1">
                <a:spLocks noRot="1" noChangeAspect="1" noMove="1" noResize="1" noEditPoints="1" noAdjustHandles="1" noChangeArrowheads="1" noChangeShapeType="1" noTextEdit="1"/>
              </p:cNvSpPr>
              <p:nvPr/>
            </p:nvSpPr>
            <p:spPr>
              <a:xfrm>
                <a:off x="461817" y="2551011"/>
                <a:ext cx="8645237" cy="861326"/>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28FF8FA1-CD9C-86BA-9150-31EE4260F29C}"/>
                  </a:ext>
                </a:extLst>
              </p:cNvPr>
              <p:cNvSpPr txBox="1"/>
              <p:nvPr/>
            </p:nvSpPr>
            <p:spPr>
              <a:xfrm>
                <a:off x="660400" y="3219491"/>
                <a:ext cx="7698509" cy="861326"/>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m:t>
                      </m:r>
                      <m:func>
                        <m:funcPr>
                          <m:ctrlPr>
                            <a:rPr lang="en-US" sz="2400" b="0" i="1" smtClean="0">
                              <a:latin typeface="Cambria Math" panose="02040503050406030204" pitchFamily="18" charset="0"/>
                            </a:rPr>
                          </m:ctrlPr>
                        </m:funcPr>
                        <m:fName>
                          <m:r>
                            <m:rPr>
                              <m:sty m:val="p"/>
                            </m:rPr>
                            <a:rPr lang="en-US" sz="2400" b="0" i="0" smtClean="0">
                              <a:latin typeface="Cambria Math" panose="02040503050406030204" pitchFamily="18" charset="0"/>
                            </a:rPr>
                            <m:t>log</m:t>
                          </m:r>
                        </m:fName>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𝑃</m:t>
                              </m:r>
                            </m:e>
                            <m:sub>
                              <m:r>
                                <a:rPr lang="en-US" sz="2400" b="0" i="1" smtClean="0">
                                  <a:latin typeface="Cambria Math" panose="02040503050406030204" pitchFamily="18" charset="0"/>
                                  <a:ea typeface="Cambria Math" panose="02040503050406030204" pitchFamily="18" charset="0"/>
                                </a:rPr>
                                <m:t>𝜃</m:t>
                              </m:r>
                            </m:sub>
                          </m:sSub>
                          <m:d>
                            <m:dPr>
                              <m:ctrlPr>
                                <a:rPr lang="en-US" sz="2400" b="0" i="1" smtClean="0">
                                  <a:latin typeface="Cambria Math" panose="02040503050406030204" pitchFamily="18" charset="0"/>
                                  <a:ea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0</m:t>
                                  </m:r>
                                </m:sub>
                              </m:sSub>
                            </m:e>
                          </m:d>
                          <m:r>
                            <a:rPr lang="en-US" sz="2400" b="0" i="1" smtClean="0">
                              <a:latin typeface="Cambria Math" panose="02040503050406030204" pitchFamily="18" charset="0"/>
                            </a:rPr>
                            <m:t>+</m:t>
                          </m:r>
                          <m:func>
                            <m:funcPr>
                              <m:ctrlPr>
                                <a:rPr lang="en-US" sz="2400" b="0" i="1" smtClean="0">
                                  <a:latin typeface="Cambria Math" panose="02040503050406030204" pitchFamily="18" charset="0"/>
                                </a:rPr>
                              </m:ctrlPr>
                            </m:funcPr>
                            <m:fName>
                              <m:r>
                                <m:rPr>
                                  <m:sty m:val="p"/>
                                </m:rPr>
                                <a:rPr lang="en-US" sz="2400" b="0" i="0" smtClean="0">
                                  <a:latin typeface="Cambria Math" panose="02040503050406030204" pitchFamily="18" charset="0"/>
                                </a:rPr>
                                <m:t>log</m:t>
                              </m:r>
                            </m:fName>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𝑃</m:t>
                                  </m:r>
                                </m:e>
                                <m:sub>
                                  <m:r>
                                    <a:rPr lang="en-US" sz="2400" b="0" i="1" smtClean="0">
                                      <a:latin typeface="Cambria Math" panose="02040503050406030204" pitchFamily="18" charset="0"/>
                                      <a:ea typeface="Cambria Math" panose="02040503050406030204" pitchFamily="18" charset="0"/>
                                    </a:rPr>
                                    <m:t>𝜃</m:t>
                                  </m:r>
                                </m:sub>
                              </m:sSub>
                              <m:d>
                                <m:dPr>
                                  <m:ctrlPr>
                                    <a:rPr lang="en-US" sz="2400" b="0" i="1" smtClean="0">
                                      <a:latin typeface="Cambria Math" panose="02040503050406030204" pitchFamily="18" charset="0"/>
                                      <a:ea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0</m:t>
                                      </m:r>
                                    </m:sub>
                                  </m:sSub>
                                </m:e>
                              </m:d>
                            </m:e>
                          </m:func>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𝐸</m:t>
                              </m:r>
                            </m:e>
                            <m: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1:</m:t>
                                  </m:r>
                                  <m:r>
                                    <a:rPr lang="en-US" sz="2400" b="0" i="1" smtClean="0">
                                      <a:latin typeface="Cambria Math" panose="02040503050406030204" pitchFamily="18" charset="0"/>
                                    </a:rPr>
                                    <m:t>𝑇</m:t>
                                  </m:r>
                                </m:sub>
                              </m:sSub>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𝑞</m:t>
                              </m:r>
                              <m:r>
                                <a:rPr lang="en-US" sz="2400" b="0" i="1" smtClean="0">
                                  <a:latin typeface="Cambria Math" panose="02040503050406030204" pitchFamily="18" charset="0"/>
                                  <a:ea typeface="Cambria Math" panose="02040503050406030204" pitchFamily="18" charset="0"/>
                                </a:rPr>
                                <m:t>(</m:t>
                              </m:r>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𝑥</m:t>
                                  </m:r>
                                </m:e>
                                <m:sub>
                                  <m:r>
                                    <a:rPr lang="en-US" sz="2400" b="0" i="1" smtClean="0">
                                      <a:latin typeface="Cambria Math" panose="02040503050406030204" pitchFamily="18" charset="0"/>
                                      <a:ea typeface="Cambria Math" panose="02040503050406030204" pitchFamily="18" charset="0"/>
                                    </a:rPr>
                                    <m:t>1:</m:t>
                                  </m:r>
                                  <m:r>
                                    <a:rPr lang="en-US" sz="2400" b="0" i="1" smtClean="0">
                                      <a:latin typeface="Cambria Math" panose="02040503050406030204" pitchFamily="18" charset="0"/>
                                      <a:ea typeface="Cambria Math" panose="02040503050406030204" pitchFamily="18" charset="0"/>
                                    </a:rPr>
                                    <m:t>𝑇</m:t>
                                  </m:r>
                                </m:sub>
                              </m:sSub>
                              <m:r>
                                <a:rPr lang="en-US" sz="2400" b="0" i="1" smtClean="0">
                                  <a:latin typeface="Cambria Math" panose="02040503050406030204" pitchFamily="18" charset="0"/>
                                  <a:ea typeface="Cambria Math" panose="02040503050406030204" pitchFamily="18" charset="0"/>
                                </a:rPr>
                                <m:t>|</m:t>
                              </m:r>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𝑥</m:t>
                                  </m:r>
                                </m:e>
                                <m:sub>
                                  <m:r>
                                    <a:rPr lang="en-US" sz="2400" b="0" i="1" smtClean="0">
                                      <a:latin typeface="Cambria Math" panose="02040503050406030204" pitchFamily="18" charset="0"/>
                                      <a:ea typeface="Cambria Math" panose="02040503050406030204" pitchFamily="18" charset="0"/>
                                    </a:rPr>
                                    <m:t>0</m:t>
                                  </m:r>
                                </m:sub>
                              </m:sSub>
                              <m:r>
                                <a:rPr lang="en-US" sz="2400" b="0" i="1" smtClean="0">
                                  <a:latin typeface="Cambria Math" panose="02040503050406030204" pitchFamily="18" charset="0"/>
                                  <a:ea typeface="Cambria Math" panose="02040503050406030204" pitchFamily="18" charset="0"/>
                                </a:rPr>
                                <m:t>)</m:t>
                              </m:r>
                            </m:sub>
                          </m:sSub>
                          <m:r>
                            <a:rPr lang="en-US" sz="2400" b="0" i="1" smtClean="0">
                              <a:latin typeface="Cambria Math" panose="02040503050406030204" pitchFamily="18" charset="0"/>
                            </a:rPr>
                            <m:t>[</m:t>
                          </m:r>
                          <m:func>
                            <m:funcPr>
                              <m:ctrlPr>
                                <a:rPr lang="en-US" sz="2400" b="0" i="1" smtClean="0">
                                  <a:latin typeface="Cambria Math" panose="02040503050406030204" pitchFamily="18" charset="0"/>
                                </a:rPr>
                              </m:ctrlPr>
                            </m:funcPr>
                            <m:fName>
                              <m:r>
                                <m:rPr>
                                  <m:sty m:val="p"/>
                                </m:rPr>
                                <a:rPr lang="en-US" sz="2400" b="0" i="0" smtClean="0">
                                  <a:latin typeface="Cambria Math" panose="02040503050406030204" pitchFamily="18" charset="0"/>
                                </a:rPr>
                                <m:t>log</m:t>
                              </m:r>
                            </m:fName>
                            <m:e>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𝑞</m:t>
                                  </m:r>
                                  <m:r>
                                    <a:rPr lang="en-US" sz="2400" b="0" i="1" smtClean="0">
                                      <a:latin typeface="Cambria Math" panose="02040503050406030204" pitchFamily="18" charset="0"/>
                                      <a:ea typeface="Cambria Math" panose="02040503050406030204" pitchFamily="18" charset="0"/>
                                    </a:rPr>
                                    <m:t>(</m:t>
                                  </m:r>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𝑥</m:t>
                                      </m:r>
                                    </m:e>
                                    <m:sub>
                                      <m:r>
                                        <a:rPr lang="en-US" sz="2400" b="0" i="1" smtClean="0">
                                          <a:latin typeface="Cambria Math" panose="02040503050406030204" pitchFamily="18" charset="0"/>
                                          <a:ea typeface="Cambria Math" panose="02040503050406030204" pitchFamily="18" charset="0"/>
                                        </a:rPr>
                                        <m:t>1:</m:t>
                                      </m:r>
                                      <m:r>
                                        <a:rPr lang="en-US" sz="2400" b="0" i="1" smtClean="0">
                                          <a:latin typeface="Cambria Math" panose="02040503050406030204" pitchFamily="18" charset="0"/>
                                          <a:ea typeface="Cambria Math" panose="02040503050406030204" pitchFamily="18" charset="0"/>
                                        </a:rPr>
                                        <m:t>𝑇</m:t>
                                      </m:r>
                                    </m:sub>
                                  </m:sSub>
                                  <m:r>
                                    <a:rPr lang="en-US" sz="2400" b="0" i="1" smtClean="0">
                                      <a:latin typeface="Cambria Math" panose="02040503050406030204" pitchFamily="18" charset="0"/>
                                      <a:ea typeface="Cambria Math" panose="02040503050406030204" pitchFamily="18" charset="0"/>
                                    </a:rPr>
                                    <m:t>|</m:t>
                                  </m:r>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𝑥</m:t>
                                      </m:r>
                                    </m:e>
                                    <m:sub>
                                      <m:r>
                                        <a:rPr lang="en-US" sz="2400" b="0" i="1" smtClean="0">
                                          <a:latin typeface="Cambria Math" panose="02040503050406030204" pitchFamily="18" charset="0"/>
                                          <a:ea typeface="Cambria Math" panose="02040503050406030204" pitchFamily="18" charset="0"/>
                                        </a:rPr>
                                        <m:t>0</m:t>
                                      </m:r>
                                    </m:sub>
                                  </m:sSub>
                                  <m:r>
                                    <a:rPr lang="en-US" sz="2400" b="0" i="1" smtClean="0">
                                      <a:latin typeface="Cambria Math" panose="02040503050406030204" pitchFamily="18" charset="0"/>
                                      <a:ea typeface="Cambria Math" panose="02040503050406030204" pitchFamily="18" charset="0"/>
                                    </a:rPr>
                                    <m:t>)</m:t>
                                  </m:r>
                                </m:num>
                                <m:den>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𝑃</m:t>
                                      </m:r>
                                    </m:e>
                                    <m:sub>
                                      <m:r>
                                        <a:rPr lang="en-US" sz="2400" b="0" i="1" smtClean="0">
                                          <a:latin typeface="Cambria Math" panose="02040503050406030204" pitchFamily="18" charset="0"/>
                                          <a:ea typeface="Cambria Math" panose="02040503050406030204" pitchFamily="18" charset="0"/>
                                        </a:rPr>
                                        <m:t>𝜃</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0:</m:t>
                                      </m:r>
                                      <m:r>
                                        <a:rPr lang="en-US" sz="2400" b="0" i="1" smtClean="0">
                                          <a:latin typeface="Cambria Math" panose="02040503050406030204" pitchFamily="18" charset="0"/>
                                        </a:rPr>
                                        <m:t>𝑇</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0</m:t>
                                      </m:r>
                                    </m:sub>
                                  </m:sSub>
                                  <m:r>
                                    <a:rPr lang="en-US" sz="2400" b="0" i="1" smtClean="0">
                                      <a:latin typeface="Cambria Math" panose="02040503050406030204" pitchFamily="18" charset="0"/>
                                    </a:rPr>
                                    <m:t>)</m:t>
                                  </m:r>
                                </m:den>
                              </m:f>
                              <m:r>
                                <a:rPr lang="en-US" sz="2400" b="0" i="1" smtClean="0">
                                  <a:latin typeface="Cambria Math" panose="02040503050406030204" pitchFamily="18" charset="0"/>
                                </a:rPr>
                                <m:t>]</m:t>
                              </m:r>
                            </m:e>
                          </m:func>
                        </m:e>
                      </m:func>
                    </m:oMath>
                  </m:oMathPara>
                </a14:m>
                <a:endParaRPr lang="en-US" sz="2400" dirty="0"/>
              </a:p>
            </p:txBody>
          </p:sp>
        </mc:Choice>
        <mc:Fallback>
          <p:sp>
            <p:nvSpPr>
              <p:cNvPr id="9" name="TextBox 8">
                <a:extLst>
                  <a:ext uri="{FF2B5EF4-FFF2-40B4-BE49-F238E27FC236}">
                    <a16:creationId xmlns:a16="http://schemas.microsoft.com/office/drawing/2014/main" id="{28FF8FA1-CD9C-86BA-9150-31EE4260F29C}"/>
                  </a:ext>
                </a:extLst>
              </p:cNvPr>
              <p:cNvSpPr txBox="1">
                <a:spLocks noRot="1" noChangeAspect="1" noMove="1" noResize="1" noEditPoints="1" noAdjustHandles="1" noChangeArrowheads="1" noChangeShapeType="1" noTextEdit="1"/>
              </p:cNvSpPr>
              <p:nvPr/>
            </p:nvSpPr>
            <p:spPr>
              <a:xfrm>
                <a:off x="660400" y="3219491"/>
                <a:ext cx="7698509" cy="861326"/>
              </a:xfrm>
              <a:prstGeom prst="rect">
                <a:avLst/>
              </a:prstGeom>
              <a:blipFill>
                <a:blip r:embed="rId6"/>
                <a:stretch>
                  <a:fillRect r="-498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E40A27C2-6FDD-BB56-1541-605D2F4246AB}"/>
                  </a:ext>
                </a:extLst>
              </p:cNvPr>
              <p:cNvSpPr txBox="1"/>
              <p:nvPr/>
            </p:nvSpPr>
            <p:spPr>
              <a:xfrm>
                <a:off x="-1214583" y="3760974"/>
                <a:ext cx="8224982" cy="861326"/>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𝐸</m:t>
                          </m:r>
                        </m:e>
                        <m: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1:</m:t>
                              </m:r>
                              <m:r>
                                <a:rPr lang="en-US" sz="2400" b="0" i="1" smtClean="0">
                                  <a:latin typeface="Cambria Math" panose="02040503050406030204" pitchFamily="18" charset="0"/>
                                </a:rPr>
                                <m:t>𝑇</m:t>
                              </m:r>
                            </m:sub>
                          </m:sSub>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𝑞</m:t>
                          </m:r>
                          <m:r>
                            <a:rPr lang="en-US" sz="2400" b="0" i="1" smtClean="0">
                              <a:latin typeface="Cambria Math" panose="02040503050406030204" pitchFamily="18" charset="0"/>
                              <a:ea typeface="Cambria Math" panose="02040503050406030204" pitchFamily="18" charset="0"/>
                            </a:rPr>
                            <m:t>(</m:t>
                          </m:r>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𝑥</m:t>
                              </m:r>
                            </m:e>
                            <m:sub>
                              <m:r>
                                <a:rPr lang="en-US" sz="2400" b="0" i="1" smtClean="0">
                                  <a:latin typeface="Cambria Math" panose="02040503050406030204" pitchFamily="18" charset="0"/>
                                  <a:ea typeface="Cambria Math" panose="02040503050406030204" pitchFamily="18" charset="0"/>
                                </a:rPr>
                                <m:t>1:</m:t>
                              </m:r>
                              <m:r>
                                <a:rPr lang="en-US" sz="2400" b="0" i="1" smtClean="0">
                                  <a:latin typeface="Cambria Math" panose="02040503050406030204" pitchFamily="18" charset="0"/>
                                  <a:ea typeface="Cambria Math" panose="02040503050406030204" pitchFamily="18" charset="0"/>
                                </a:rPr>
                                <m:t>𝑇</m:t>
                              </m:r>
                            </m:sub>
                          </m:sSub>
                          <m:r>
                            <a:rPr lang="en-US" sz="2400" b="0" i="1" smtClean="0">
                              <a:latin typeface="Cambria Math" panose="02040503050406030204" pitchFamily="18" charset="0"/>
                              <a:ea typeface="Cambria Math" panose="02040503050406030204" pitchFamily="18" charset="0"/>
                            </a:rPr>
                            <m:t>|</m:t>
                          </m:r>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𝑥</m:t>
                              </m:r>
                            </m:e>
                            <m:sub>
                              <m:r>
                                <a:rPr lang="en-US" sz="2400" b="0" i="1" smtClean="0">
                                  <a:latin typeface="Cambria Math" panose="02040503050406030204" pitchFamily="18" charset="0"/>
                                  <a:ea typeface="Cambria Math" panose="02040503050406030204" pitchFamily="18" charset="0"/>
                                </a:rPr>
                                <m:t>0</m:t>
                              </m:r>
                            </m:sub>
                          </m:sSub>
                          <m:r>
                            <a:rPr lang="en-US" sz="2400" b="0" i="1" smtClean="0">
                              <a:latin typeface="Cambria Math" panose="02040503050406030204" pitchFamily="18" charset="0"/>
                              <a:ea typeface="Cambria Math" panose="02040503050406030204" pitchFamily="18" charset="0"/>
                            </a:rPr>
                            <m:t>)</m:t>
                          </m:r>
                        </m:sub>
                      </m:sSub>
                      <m:r>
                        <a:rPr lang="en-US" sz="2400" b="0" i="1" smtClean="0">
                          <a:latin typeface="Cambria Math" panose="02040503050406030204" pitchFamily="18" charset="0"/>
                        </a:rPr>
                        <m:t>[</m:t>
                      </m:r>
                      <m:func>
                        <m:funcPr>
                          <m:ctrlPr>
                            <a:rPr lang="en-US" sz="2400" b="0" i="1" smtClean="0">
                              <a:latin typeface="Cambria Math" panose="02040503050406030204" pitchFamily="18" charset="0"/>
                            </a:rPr>
                          </m:ctrlPr>
                        </m:funcPr>
                        <m:fName>
                          <m:r>
                            <m:rPr>
                              <m:sty m:val="p"/>
                            </m:rPr>
                            <a:rPr lang="en-US" sz="2400" b="0" i="0" smtClean="0">
                              <a:latin typeface="Cambria Math" panose="02040503050406030204" pitchFamily="18" charset="0"/>
                            </a:rPr>
                            <m:t>log</m:t>
                          </m:r>
                        </m:fName>
                        <m:e>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𝑞</m:t>
                              </m:r>
                              <m:r>
                                <a:rPr lang="en-US" sz="2400" b="0" i="1" smtClean="0">
                                  <a:latin typeface="Cambria Math" panose="02040503050406030204" pitchFamily="18" charset="0"/>
                                  <a:ea typeface="Cambria Math" panose="02040503050406030204" pitchFamily="18" charset="0"/>
                                </a:rPr>
                                <m:t>(</m:t>
                              </m:r>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𝑥</m:t>
                                  </m:r>
                                </m:e>
                                <m:sub>
                                  <m:r>
                                    <a:rPr lang="en-US" sz="2400" b="0" i="1" smtClean="0">
                                      <a:latin typeface="Cambria Math" panose="02040503050406030204" pitchFamily="18" charset="0"/>
                                      <a:ea typeface="Cambria Math" panose="02040503050406030204" pitchFamily="18" charset="0"/>
                                    </a:rPr>
                                    <m:t>1:</m:t>
                                  </m:r>
                                  <m:r>
                                    <a:rPr lang="en-US" sz="2400" b="0" i="1" smtClean="0">
                                      <a:latin typeface="Cambria Math" panose="02040503050406030204" pitchFamily="18" charset="0"/>
                                      <a:ea typeface="Cambria Math" panose="02040503050406030204" pitchFamily="18" charset="0"/>
                                    </a:rPr>
                                    <m:t>𝑇</m:t>
                                  </m:r>
                                </m:sub>
                              </m:sSub>
                              <m:r>
                                <a:rPr lang="en-US" sz="2400" b="0" i="1" smtClean="0">
                                  <a:latin typeface="Cambria Math" panose="02040503050406030204" pitchFamily="18" charset="0"/>
                                  <a:ea typeface="Cambria Math" panose="02040503050406030204" pitchFamily="18" charset="0"/>
                                </a:rPr>
                                <m:t>|</m:t>
                              </m:r>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𝑥</m:t>
                                  </m:r>
                                </m:e>
                                <m:sub>
                                  <m:r>
                                    <a:rPr lang="en-US" sz="2400" b="0" i="1" smtClean="0">
                                      <a:latin typeface="Cambria Math" panose="02040503050406030204" pitchFamily="18" charset="0"/>
                                      <a:ea typeface="Cambria Math" panose="02040503050406030204" pitchFamily="18" charset="0"/>
                                    </a:rPr>
                                    <m:t>0</m:t>
                                  </m:r>
                                </m:sub>
                              </m:sSub>
                              <m:r>
                                <a:rPr lang="en-US" sz="2400" b="0" i="1" smtClean="0">
                                  <a:latin typeface="Cambria Math" panose="02040503050406030204" pitchFamily="18" charset="0"/>
                                  <a:ea typeface="Cambria Math" panose="02040503050406030204" pitchFamily="18" charset="0"/>
                                </a:rPr>
                                <m:t>)</m:t>
                              </m:r>
                            </m:num>
                            <m:den>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𝑃</m:t>
                                  </m:r>
                                </m:e>
                                <m:sub>
                                  <m:r>
                                    <a:rPr lang="en-US" sz="2400" b="0" i="1" smtClean="0">
                                      <a:latin typeface="Cambria Math" panose="02040503050406030204" pitchFamily="18" charset="0"/>
                                      <a:ea typeface="Cambria Math" panose="02040503050406030204" pitchFamily="18" charset="0"/>
                                    </a:rPr>
                                    <m:t>𝜃</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0:</m:t>
                                  </m:r>
                                  <m:r>
                                    <a:rPr lang="en-US" sz="2400" b="0" i="1" smtClean="0">
                                      <a:latin typeface="Cambria Math" panose="02040503050406030204" pitchFamily="18" charset="0"/>
                                    </a:rPr>
                                    <m:t>𝑇</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0</m:t>
                                  </m:r>
                                </m:sub>
                              </m:sSub>
                              <m:r>
                                <a:rPr lang="en-US" sz="2400" b="0" i="1" smtClean="0">
                                  <a:latin typeface="Cambria Math" panose="02040503050406030204" pitchFamily="18" charset="0"/>
                                </a:rPr>
                                <m:t>)</m:t>
                              </m:r>
                            </m:den>
                          </m:f>
                          <m:r>
                            <a:rPr lang="en-US" sz="2400" b="0" i="1" smtClean="0">
                              <a:latin typeface="Cambria Math" panose="02040503050406030204" pitchFamily="18" charset="0"/>
                            </a:rPr>
                            <m:t>]</m:t>
                          </m:r>
                        </m:e>
                      </m:func>
                    </m:oMath>
                  </m:oMathPara>
                </a14:m>
                <a:endParaRPr lang="en-US" sz="2400" dirty="0"/>
              </a:p>
            </p:txBody>
          </p:sp>
        </mc:Choice>
        <mc:Fallback>
          <p:sp>
            <p:nvSpPr>
              <p:cNvPr id="10" name="TextBox 9">
                <a:extLst>
                  <a:ext uri="{FF2B5EF4-FFF2-40B4-BE49-F238E27FC236}">
                    <a16:creationId xmlns:a16="http://schemas.microsoft.com/office/drawing/2014/main" id="{E40A27C2-6FDD-BB56-1541-605D2F4246AB}"/>
                  </a:ext>
                </a:extLst>
              </p:cNvPr>
              <p:cNvSpPr txBox="1">
                <a:spLocks noRot="1" noChangeAspect="1" noMove="1" noResize="1" noEditPoints="1" noAdjustHandles="1" noChangeArrowheads="1" noChangeShapeType="1" noTextEdit="1"/>
              </p:cNvSpPr>
              <p:nvPr/>
            </p:nvSpPr>
            <p:spPr>
              <a:xfrm>
                <a:off x="-1214583" y="3760974"/>
                <a:ext cx="8224982" cy="861326"/>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B49BB693-68A7-6CDC-E45E-5BA62B4A85E4}"/>
                  </a:ext>
                </a:extLst>
              </p:cNvPr>
              <p:cNvSpPr txBox="1"/>
              <p:nvPr/>
            </p:nvSpPr>
            <p:spPr>
              <a:xfrm>
                <a:off x="660400" y="4524308"/>
                <a:ext cx="7361381" cy="861326"/>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𝐸</m:t>
                          </m:r>
                        </m:e>
                        <m:sub>
                          <m:r>
                            <a:rPr lang="en-US" sz="2400" b="0" i="1" smtClean="0">
                              <a:latin typeface="Cambria Math" panose="02040503050406030204" pitchFamily="18" charset="0"/>
                            </a:rPr>
                            <m:t>𝑞</m:t>
                          </m:r>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0</m:t>
                              </m:r>
                            </m:sub>
                          </m:sSub>
                          <m:r>
                            <a:rPr lang="en-US" sz="2400" b="0" i="1" smtClean="0">
                              <a:latin typeface="Cambria Math" panose="02040503050406030204" pitchFamily="18" charset="0"/>
                            </a:rPr>
                            <m:t>)</m:t>
                          </m:r>
                        </m:sub>
                      </m:sSub>
                      <m:r>
                        <a:rPr lang="en-US" sz="2400" b="0" i="1" smtClean="0">
                          <a:latin typeface="Cambria Math" panose="02040503050406030204" pitchFamily="18" charset="0"/>
                        </a:rPr>
                        <m:t>[−</m:t>
                      </m:r>
                      <m:func>
                        <m:funcPr>
                          <m:ctrlPr>
                            <a:rPr lang="en-US" sz="2400" b="0" i="1" smtClean="0">
                              <a:latin typeface="Cambria Math" panose="02040503050406030204" pitchFamily="18" charset="0"/>
                            </a:rPr>
                          </m:ctrlPr>
                        </m:funcPr>
                        <m:fName>
                          <m:r>
                            <m:rPr>
                              <m:sty m:val="p"/>
                            </m:rPr>
                            <a:rPr lang="en-US" sz="2400" b="0" i="0" smtClean="0">
                              <a:latin typeface="Cambria Math" panose="02040503050406030204" pitchFamily="18" charset="0"/>
                            </a:rPr>
                            <m:t>log</m:t>
                          </m:r>
                        </m:fName>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𝑃</m:t>
                              </m:r>
                            </m:e>
                            <m:sub>
                              <m:r>
                                <a:rPr lang="en-US" sz="2400" b="0" i="1" smtClean="0">
                                  <a:latin typeface="Cambria Math" panose="02040503050406030204" pitchFamily="18" charset="0"/>
                                  <a:ea typeface="Cambria Math" panose="02040503050406030204" pitchFamily="18" charset="0"/>
                                </a:rPr>
                                <m:t>𝜃</m:t>
                              </m:r>
                            </m:sub>
                          </m:sSub>
                          <m:d>
                            <m:dPr>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0</m:t>
                                  </m:r>
                                </m:sub>
                              </m:sSub>
                            </m:e>
                          </m:d>
                          <m:r>
                            <a:rPr lang="en-US" sz="2400" b="0" i="1" smtClean="0">
                              <a:latin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m:t>
                          </m:r>
                        </m:e>
                      </m:func>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𝐸</m:t>
                          </m:r>
                        </m:e>
                        <m:sub>
                          <m:r>
                            <a:rPr lang="en-US" sz="2400" b="0" i="1" smtClean="0">
                              <a:latin typeface="Cambria Math" panose="02040503050406030204" pitchFamily="18" charset="0"/>
                            </a:rPr>
                            <m:t>𝑞</m:t>
                          </m:r>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0</m:t>
                              </m:r>
                            </m:sub>
                          </m:sSub>
                          <m:r>
                            <a:rPr lang="en-US" sz="2400" b="0" i="1" smtClean="0">
                              <a:latin typeface="Cambria Math" panose="02040503050406030204" pitchFamily="18" charset="0"/>
                            </a:rPr>
                            <m:t>)</m:t>
                          </m:r>
                        </m:sub>
                      </m:s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𝐸</m:t>
                          </m:r>
                        </m:e>
                        <m: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1:</m:t>
                              </m:r>
                              <m:r>
                                <a:rPr lang="en-US" sz="2400" b="0" i="1" smtClean="0">
                                  <a:latin typeface="Cambria Math" panose="02040503050406030204" pitchFamily="18" charset="0"/>
                                </a:rPr>
                                <m:t>𝑇</m:t>
                              </m:r>
                            </m:sub>
                          </m:sSub>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𝑞</m:t>
                          </m:r>
                          <m:r>
                            <a:rPr lang="en-US" sz="2400" b="0" i="1" smtClean="0">
                              <a:latin typeface="Cambria Math" panose="02040503050406030204" pitchFamily="18" charset="0"/>
                              <a:ea typeface="Cambria Math" panose="02040503050406030204" pitchFamily="18" charset="0"/>
                            </a:rPr>
                            <m:t>(</m:t>
                          </m:r>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𝑥</m:t>
                              </m:r>
                            </m:e>
                            <m:sub>
                              <m:r>
                                <a:rPr lang="en-US" sz="2400" b="0" i="1" smtClean="0">
                                  <a:latin typeface="Cambria Math" panose="02040503050406030204" pitchFamily="18" charset="0"/>
                                  <a:ea typeface="Cambria Math" panose="02040503050406030204" pitchFamily="18" charset="0"/>
                                </a:rPr>
                                <m:t>1:</m:t>
                              </m:r>
                              <m:r>
                                <a:rPr lang="en-US" sz="2400" b="0" i="1" smtClean="0">
                                  <a:latin typeface="Cambria Math" panose="02040503050406030204" pitchFamily="18" charset="0"/>
                                  <a:ea typeface="Cambria Math" panose="02040503050406030204" pitchFamily="18" charset="0"/>
                                </a:rPr>
                                <m:t>𝑇</m:t>
                              </m:r>
                            </m:sub>
                          </m:sSub>
                          <m:r>
                            <a:rPr lang="en-US" sz="2400" b="0" i="1" smtClean="0">
                              <a:latin typeface="Cambria Math" panose="02040503050406030204" pitchFamily="18" charset="0"/>
                              <a:ea typeface="Cambria Math" panose="02040503050406030204" pitchFamily="18" charset="0"/>
                            </a:rPr>
                            <m:t>|</m:t>
                          </m:r>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𝑥</m:t>
                              </m:r>
                            </m:e>
                            <m:sub>
                              <m:r>
                                <a:rPr lang="en-US" sz="2400" b="0" i="1" smtClean="0">
                                  <a:latin typeface="Cambria Math" panose="02040503050406030204" pitchFamily="18" charset="0"/>
                                  <a:ea typeface="Cambria Math" panose="02040503050406030204" pitchFamily="18" charset="0"/>
                                </a:rPr>
                                <m:t>0</m:t>
                              </m:r>
                            </m:sub>
                          </m:sSub>
                          <m:r>
                            <a:rPr lang="en-US" sz="2400" b="0" i="1" smtClean="0">
                              <a:latin typeface="Cambria Math" panose="02040503050406030204" pitchFamily="18" charset="0"/>
                              <a:ea typeface="Cambria Math" panose="02040503050406030204" pitchFamily="18" charset="0"/>
                            </a:rPr>
                            <m:t>)</m:t>
                          </m:r>
                        </m:sub>
                      </m:sSub>
                      <m:r>
                        <a:rPr lang="en-US" sz="2400" b="0" i="1" smtClean="0">
                          <a:latin typeface="Cambria Math" panose="02040503050406030204" pitchFamily="18" charset="0"/>
                        </a:rPr>
                        <m:t>[</m:t>
                      </m:r>
                      <m:func>
                        <m:funcPr>
                          <m:ctrlPr>
                            <a:rPr lang="en-US" sz="2400" b="0" i="1" smtClean="0">
                              <a:latin typeface="Cambria Math" panose="02040503050406030204" pitchFamily="18" charset="0"/>
                            </a:rPr>
                          </m:ctrlPr>
                        </m:funcPr>
                        <m:fName>
                          <m:r>
                            <m:rPr>
                              <m:sty m:val="p"/>
                            </m:rPr>
                            <a:rPr lang="en-US" sz="2400" b="0" i="0" smtClean="0">
                              <a:latin typeface="Cambria Math" panose="02040503050406030204" pitchFamily="18" charset="0"/>
                            </a:rPr>
                            <m:t>log</m:t>
                          </m:r>
                        </m:fName>
                        <m:e>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𝑞</m:t>
                              </m:r>
                              <m:r>
                                <a:rPr lang="en-US" sz="2400" b="0" i="1" smtClean="0">
                                  <a:latin typeface="Cambria Math" panose="02040503050406030204" pitchFamily="18" charset="0"/>
                                  <a:ea typeface="Cambria Math" panose="02040503050406030204" pitchFamily="18" charset="0"/>
                                </a:rPr>
                                <m:t>(</m:t>
                              </m:r>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𝑥</m:t>
                                  </m:r>
                                </m:e>
                                <m:sub>
                                  <m:r>
                                    <a:rPr lang="en-US" sz="2400" b="0" i="1" smtClean="0">
                                      <a:latin typeface="Cambria Math" panose="02040503050406030204" pitchFamily="18" charset="0"/>
                                      <a:ea typeface="Cambria Math" panose="02040503050406030204" pitchFamily="18" charset="0"/>
                                    </a:rPr>
                                    <m:t>1:</m:t>
                                  </m:r>
                                  <m:r>
                                    <a:rPr lang="en-US" sz="2400" b="0" i="1" smtClean="0">
                                      <a:latin typeface="Cambria Math" panose="02040503050406030204" pitchFamily="18" charset="0"/>
                                      <a:ea typeface="Cambria Math" panose="02040503050406030204" pitchFamily="18" charset="0"/>
                                    </a:rPr>
                                    <m:t>𝑇</m:t>
                                  </m:r>
                                </m:sub>
                              </m:sSub>
                              <m:r>
                                <a:rPr lang="en-US" sz="2400" b="0" i="1" smtClean="0">
                                  <a:latin typeface="Cambria Math" panose="02040503050406030204" pitchFamily="18" charset="0"/>
                                  <a:ea typeface="Cambria Math" panose="02040503050406030204" pitchFamily="18" charset="0"/>
                                </a:rPr>
                                <m:t>|</m:t>
                              </m:r>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𝑥</m:t>
                                  </m:r>
                                </m:e>
                                <m:sub>
                                  <m:r>
                                    <a:rPr lang="en-US" sz="2400" b="0" i="1" smtClean="0">
                                      <a:latin typeface="Cambria Math" panose="02040503050406030204" pitchFamily="18" charset="0"/>
                                      <a:ea typeface="Cambria Math" panose="02040503050406030204" pitchFamily="18" charset="0"/>
                                    </a:rPr>
                                    <m:t>0</m:t>
                                  </m:r>
                                </m:sub>
                              </m:sSub>
                              <m:r>
                                <a:rPr lang="en-US" sz="2400" b="0" i="1" smtClean="0">
                                  <a:latin typeface="Cambria Math" panose="02040503050406030204" pitchFamily="18" charset="0"/>
                                  <a:ea typeface="Cambria Math" panose="02040503050406030204" pitchFamily="18" charset="0"/>
                                </a:rPr>
                                <m:t>)</m:t>
                              </m:r>
                            </m:num>
                            <m:den>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𝑃</m:t>
                                  </m:r>
                                </m:e>
                                <m:sub>
                                  <m:r>
                                    <a:rPr lang="en-US" sz="2400" b="0" i="1" smtClean="0">
                                      <a:latin typeface="Cambria Math" panose="02040503050406030204" pitchFamily="18" charset="0"/>
                                      <a:ea typeface="Cambria Math" panose="02040503050406030204" pitchFamily="18" charset="0"/>
                                    </a:rPr>
                                    <m:t>𝜃</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0:</m:t>
                                  </m:r>
                                  <m:r>
                                    <a:rPr lang="en-US" sz="2400" b="0" i="1" smtClean="0">
                                      <a:latin typeface="Cambria Math" panose="02040503050406030204" pitchFamily="18" charset="0"/>
                                    </a:rPr>
                                    <m:t>𝑇</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0</m:t>
                                  </m:r>
                                </m:sub>
                              </m:sSub>
                              <m:r>
                                <a:rPr lang="en-US" sz="2400" b="0" i="1" smtClean="0">
                                  <a:latin typeface="Cambria Math" panose="02040503050406030204" pitchFamily="18" charset="0"/>
                                </a:rPr>
                                <m:t>)</m:t>
                              </m:r>
                            </m:den>
                          </m:f>
                          <m:r>
                            <a:rPr lang="en-US" sz="2400" b="0" i="1" smtClean="0">
                              <a:latin typeface="Cambria Math" panose="02040503050406030204" pitchFamily="18" charset="0"/>
                            </a:rPr>
                            <m:t>]</m:t>
                          </m:r>
                        </m:e>
                      </m:func>
                    </m:oMath>
                  </m:oMathPara>
                </a14:m>
                <a:endParaRPr lang="en-US" sz="2400" dirty="0"/>
              </a:p>
            </p:txBody>
          </p:sp>
        </mc:Choice>
        <mc:Fallback>
          <p:sp>
            <p:nvSpPr>
              <p:cNvPr id="11" name="TextBox 10">
                <a:extLst>
                  <a:ext uri="{FF2B5EF4-FFF2-40B4-BE49-F238E27FC236}">
                    <a16:creationId xmlns:a16="http://schemas.microsoft.com/office/drawing/2014/main" id="{B49BB693-68A7-6CDC-E45E-5BA62B4A85E4}"/>
                  </a:ext>
                </a:extLst>
              </p:cNvPr>
              <p:cNvSpPr txBox="1">
                <a:spLocks noRot="1" noChangeAspect="1" noMove="1" noResize="1" noEditPoints="1" noAdjustHandles="1" noChangeArrowheads="1" noChangeShapeType="1" noTextEdit="1"/>
              </p:cNvSpPr>
              <p:nvPr/>
            </p:nvSpPr>
            <p:spPr>
              <a:xfrm>
                <a:off x="660400" y="4524308"/>
                <a:ext cx="7361381" cy="861326"/>
              </a:xfrm>
              <a:prstGeom prst="rect">
                <a:avLst/>
              </a:prstGeom>
              <a:blipFill>
                <a:blip r:embed="rId8"/>
                <a:stretch>
                  <a:fillRect r="-587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039F46FC-1C83-5B64-C057-D13095CA3F11}"/>
                  </a:ext>
                </a:extLst>
              </p:cNvPr>
              <p:cNvSpPr txBox="1"/>
              <p:nvPr/>
            </p:nvSpPr>
            <p:spPr>
              <a:xfrm>
                <a:off x="-561108" y="5249560"/>
                <a:ext cx="6703290" cy="86132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solidFill>
                                <a:srgbClr val="FF0000"/>
                              </a:solidFill>
                              <a:latin typeface="Cambria Math" panose="02040503050406030204" pitchFamily="18" charset="0"/>
                              <a:ea typeface="Cambria Math" panose="02040503050406030204" pitchFamily="18" charset="0"/>
                            </a:rPr>
                          </m:ctrlPr>
                        </m:sSubPr>
                        <m:e>
                          <m:r>
                            <a:rPr lang="en-US" sz="2400" b="1" i="1" smtClean="0">
                              <a:solidFill>
                                <a:srgbClr val="FF0000"/>
                              </a:solidFill>
                              <a:latin typeface="Cambria Math" panose="02040503050406030204" pitchFamily="18" charset="0"/>
                              <a:ea typeface="Cambria Math" panose="02040503050406030204" pitchFamily="18" charset="0"/>
                            </a:rPr>
                            <m:t>𝓛</m:t>
                          </m:r>
                        </m:e>
                        <m:sub>
                          <m:r>
                            <a:rPr lang="en-US" sz="2400" b="1" i="1" smtClean="0">
                              <a:solidFill>
                                <a:srgbClr val="FF0000"/>
                              </a:solidFill>
                              <a:latin typeface="Cambria Math" panose="02040503050406030204" pitchFamily="18" charset="0"/>
                              <a:ea typeface="Cambria Math" panose="02040503050406030204" pitchFamily="18" charset="0"/>
                            </a:rPr>
                            <m:t>𝟎</m:t>
                          </m:r>
                        </m:sub>
                      </m:sSub>
                      <m:r>
                        <a:rPr lang="en-US" sz="2400" b="1" i="1" smtClean="0">
                          <a:solidFill>
                            <a:srgbClr val="FF0000"/>
                          </a:solidFill>
                          <a:latin typeface="Cambria Math" panose="02040503050406030204" pitchFamily="18" charset="0"/>
                          <a:ea typeface="Cambria Math" panose="02040503050406030204" pitchFamily="18" charset="0"/>
                        </a:rPr>
                        <m:t>=</m:t>
                      </m:r>
                      <m:sSub>
                        <m:sSubPr>
                          <m:ctrlPr>
                            <a:rPr lang="en-US" sz="2400" b="1" i="1" smtClean="0">
                              <a:solidFill>
                                <a:srgbClr val="FF0000"/>
                              </a:solidFill>
                              <a:latin typeface="Cambria Math" panose="02040503050406030204" pitchFamily="18" charset="0"/>
                              <a:ea typeface="Cambria Math" panose="02040503050406030204" pitchFamily="18" charset="0"/>
                            </a:rPr>
                          </m:ctrlPr>
                        </m:sSubPr>
                        <m:e>
                          <m:r>
                            <a:rPr lang="en-US" sz="2400" b="1" i="1" smtClean="0">
                              <a:solidFill>
                                <a:srgbClr val="FF0000"/>
                              </a:solidFill>
                              <a:latin typeface="Cambria Math" panose="02040503050406030204" pitchFamily="18" charset="0"/>
                              <a:ea typeface="Cambria Math" panose="02040503050406030204" pitchFamily="18" charset="0"/>
                            </a:rPr>
                            <m:t>𝑬</m:t>
                          </m:r>
                        </m:e>
                        <m:sub>
                          <m:r>
                            <a:rPr lang="en-US" sz="2400" b="1" i="1" smtClean="0">
                              <a:solidFill>
                                <a:srgbClr val="FF0000"/>
                              </a:solidFill>
                              <a:latin typeface="Cambria Math" panose="02040503050406030204" pitchFamily="18" charset="0"/>
                              <a:ea typeface="Cambria Math" panose="02040503050406030204" pitchFamily="18" charset="0"/>
                            </a:rPr>
                            <m:t>𝒒</m:t>
                          </m:r>
                          <m:r>
                            <a:rPr lang="en-US" sz="2400" b="1" i="1" smtClean="0">
                              <a:solidFill>
                                <a:srgbClr val="FF0000"/>
                              </a:solidFill>
                              <a:latin typeface="Cambria Math" panose="02040503050406030204" pitchFamily="18" charset="0"/>
                              <a:ea typeface="Cambria Math" panose="02040503050406030204" pitchFamily="18" charset="0"/>
                            </a:rPr>
                            <m:t>(</m:t>
                          </m:r>
                          <m:sSub>
                            <m:sSubPr>
                              <m:ctrlPr>
                                <a:rPr lang="en-US" sz="2400" b="1" i="1" smtClean="0">
                                  <a:solidFill>
                                    <a:srgbClr val="FF0000"/>
                                  </a:solidFill>
                                  <a:latin typeface="Cambria Math" panose="02040503050406030204" pitchFamily="18" charset="0"/>
                                  <a:ea typeface="Cambria Math" panose="02040503050406030204" pitchFamily="18" charset="0"/>
                                </a:rPr>
                              </m:ctrlPr>
                            </m:sSubPr>
                            <m:e>
                              <m:r>
                                <a:rPr lang="en-US" sz="2400" b="1" i="1" smtClean="0">
                                  <a:solidFill>
                                    <a:srgbClr val="FF0000"/>
                                  </a:solidFill>
                                  <a:latin typeface="Cambria Math" panose="02040503050406030204" pitchFamily="18" charset="0"/>
                                  <a:ea typeface="Cambria Math" panose="02040503050406030204" pitchFamily="18" charset="0"/>
                                </a:rPr>
                                <m:t>𝒙</m:t>
                              </m:r>
                            </m:e>
                            <m:sub>
                              <m:r>
                                <a:rPr lang="en-US" sz="2400" b="1" i="1" smtClean="0">
                                  <a:solidFill>
                                    <a:srgbClr val="FF0000"/>
                                  </a:solidFill>
                                  <a:latin typeface="Cambria Math" panose="02040503050406030204" pitchFamily="18" charset="0"/>
                                  <a:ea typeface="Cambria Math" panose="02040503050406030204" pitchFamily="18" charset="0"/>
                                </a:rPr>
                                <m:t>𝟎</m:t>
                              </m:r>
                              <m:r>
                                <a:rPr lang="en-US" sz="2400" b="1" i="1" smtClean="0">
                                  <a:solidFill>
                                    <a:srgbClr val="FF0000"/>
                                  </a:solidFill>
                                  <a:latin typeface="Cambria Math" panose="02040503050406030204" pitchFamily="18" charset="0"/>
                                  <a:ea typeface="Cambria Math" panose="02040503050406030204" pitchFamily="18" charset="0"/>
                                </a:rPr>
                                <m:t>:</m:t>
                              </m:r>
                              <m:r>
                                <a:rPr lang="en-US" sz="2400" b="1" i="1" smtClean="0">
                                  <a:solidFill>
                                    <a:srgbClr val="FF0000"/>
                                  </a:solidFill>
                                  <a:latin typeface="Cambria Math" panose="02040503050406030204" pitchFamily="18" charset="0"/>
                                  <a:ea typeface="Cambria Math" panose="02040503050406030204" pitchFamily="18" charset="0"/>
                                </a:rPr>
                                <m:t>𝑻</m:t>
                              </m:r>
                            </m:sub>
                          </m:sSub>
                        </m:sub>
                      </m:sSub>
                      <m:r>
                        <a:rPr lang="en-US" sz="2400" b="1" i="1" smtClean="0">
                          <a:solidFill>
                            <a:srgbClr val="FF0000"/>
                          </a:solidFill>
                          <a:latin typeface="Cambria Math" panose="02040503050406030204" pitchFamily="18" charset="0"/>
                          <a:ea typeface="Cambria Math" panose="02040503050406030204" pitchFamily="18" charset="0"/>
                        </a:rPr>
                        <m:t>)</m:t>
                      </m:r>
                      <m:r>
                        <a:rPr lang="en-US" sz="2400" b="1" i="1" smtClean="0">
                          <a:solidFill>
                            <a:srgbClr val="FF0000"/>
                          </a:solidFill>
                          <a:latin typeface="Cambria Math" panose="02040503050406030204" pitchFamily="18" charset="0"/>
                        </a:rPr>
                        <m:t>[</m:t>
                      </m:r>
                      <m:func>
                        <m:funcPr>
                          <m:ctrlPr>
                            <a:rPr lang="en-US" sz="2400" b="1" i="1" smtClean="0">
                              <a:solidFill>
                                <a:srgbClr val="FF0000"/>
                              </a:solidFill>
                              <a:latin typeface="Cambria Math" panose="02040503050406030204" pitchFamily="18" charset="0"/>
                            </a:rPr>
                          </m:ctrlPr>
                        </m:funcPr>
                        <m:fName>
                          <m:r>
                            <a:rPr lang="en-US" sz="2400" b="1" i="0" smtClean="0">
                              <a:solidFill>
                                <a:srgbClr val="FF0000"/>
                              </a:solidFill>
                              <a:latin typeface="Cambria Math" panose="02040503050406030204" pitchFamily="18" charset="0"/>
                            </a:rPr>
                            <m:t>𝐥𝐨𝐠</m:t>
                          </m:r>
                        </m:fName>
                        <m:e>
                          <m:f>
                            <m:fPr>
                              <m:ctrlPr>
                                <a:rPr lang="en-US" sz="2400" b="1" i="1" smtClean="0">
                                  <a:solidFill>
                                    <a:srgbClr val="FF0000"/>
                                  </a:solidFill>
                                  <a:latin typeface="Cambria Math" panose="02040503050406030204" pitchFamily="18" charset="0"/>
                                </a:rPr>
                              </m:ctrlPr>
                            </m:fPr>
                            <m:num>
                              <m:r>
                                <a:rPr lang="en-US" sz="2400" b="1" i="1" smtClean="0">
                                  <a:solidFill>
                                    <a:srgbClr val="FF0000"/>
                                  </a:solidFill>
                                  <a:latin typeface="Cambria Math" panose="02040503050406030204" pitchFamily="18" charset="0"/>
                                </a:rPr>
                                <m:t>𝒒</m:t>
                              </m:r>
                              <m:r>
                                <a:rPr lang="en-US" sz="2400" b="1" i="1" smtClean="0">
                                  <a:solidFill>
                                    <a:srgbClr val="FF0000"/>
                                  </a:solidFill>
                                  <a:latin typeface="Cambria Math" panose="02040503050406030204" pitchFamily="18" charset="0"/>
                                  <a:ea typeface="Cambria Math" panose="02040503050406030204" pitchFamily="18" charset="0"/>
                                </a:rPr>
                                <m:t>(</m:t>
                              </m:r>
                              <m:sSub>
                                <m:sSubPr>
                                  <m:ctrlPr>
                                    <a:rPr lang="en-US" sz="2400" b="1" i="1" smtClean="0">
                                      <a:solidFill>
                                        <a:srgbClr val="FF0000"/>
                                      </a:solidFill>
                                      <a:latin typeface="Cambria Math" panose="02040503050406030204" pitchFamily="18" charset="0"/>
                                      <a:ea typeface="Cambria Math" panose="02040503050406030204" pitchFamily="18" charset="0"/>
                                    </a:rPr>
                                  </m:ctrlPr>
                                </m:sSubPr>
                                <m:e>
                                  <m:r>
                                    <a:rPr lang="en-US" sz="2400" b="1" i="1" smtClean="0">
                                      <a:solidFill>
                                        <a:srgbClr val="FF0000"/>
                                      </a:solidFill>
                                      <a:latin typeface="Cambria Math" panose="02040503050406030204" pitchFamily="18" charset="0"/>
                                      <a:ea typeface="Cambria Math" panose="02040503050406030204" pitchFamily="18" charset="0"/>
                                    </a:rPr>
                                    <m:t>𝒙</m:t>
                                  </m:r>
                                </m:e>
                                <m:sub>
                                  <m:r>
                                    <a:rPr lang="en-US" sz="2400" b="1" i="1" smtClean="0">
                                      <a:solidFill>
                                        <a:srgbClr val="FF0000"/>
                                      </a:solidFill>
                                      <a:latin typeface="Cambria Math" panose="02040503050406030204" pitchFamily="18" charset="0"/>
                                      <a:ea typeface="Cambria Math" panose="02040503050406030204" pitchFamily="18" charset="0"/>
                                    </a:rPr>
                                    <m:t>𝟏</m:t>
                                  </m:r>
                                  <m:r>
                                    <a:rPr lang="en-US" sz="2400" b="1" i="1" smtClean="0">
                                      <a:solidFill>
                                        <a:srgbClr val="FF0000"/>
                                      </a:solidFill>
                                      <a:latin typeface="Cambria Math" panose="02040503050406030204" pitchFamily="18" charset="0"/>
                                      <a:ea typeface="Cambria Math" panose="02040503050406030204" pitchFamily="18" charset="0"/>
                                    </a:rPr>
                                    <m:t>:</m:t>
                                  </m:r>
                                  <m:r>
                                    <a:rPr lang="en-US" sz="2400" b="1" i="1" smtClean="0">
                                      <a:solidFill>
                                        <a:srgbClr val="FF0000"/>
                                      </a:solidFill>
                                      <a:latin typeface="Cambria Math" panose="02040503050406030204" pitchFamily="18" charset="0"/>
                                      <a:ea typeface="Cambria Math" panose="02040503050406030204" pitchFamily="18" charset="0"/>
                                    </a:rPr>
                                    <m:t>𝑻</m:t>
                                  </m:r>
                                </m:sub>
                              </m:sSub>
                              <m:r>
                                <a:rPr lang="en-US" sz="2400" b="1" i="1" smtClean="0">
                                  <a:solidFill>
                                    <a:srgbClr val="FF0000"/>
                                  </a:solidFill>
                                  <a:latin typeface="Cambria Math" panose="02040503050406030204" pitchFamily="18" charset="0"/>
                                  <a:ea typeface="Cambria Math" panose="02040503050406030204" pitchFamily="18" charset="0"/>
                                </a:rPr>
                                <m:t>|</m:t>
                              </m:r>
                              <m:sSub>
                                <m:sSubPr>
                                  <m:ctrlPr>
                                    <a:rPr lang="en-US" sz="2400" b="1" i="1" smtClean="0">
                                      <a:solidFill>
                                        <a:srgbClr val="FF0000"/>
                                      </a:solidFill>
                                      <a:latin typeface="Cambria Math" panose="02040503050406030204" pitchFamily="18" charset="0"/>
                                      <a:ea typeface="Cambria Math" panose="02040503050406030204" pitchFamily="18" charset="0"/>
                                    </a:rPr>
                                  </m:ctrlPr>
                                </m:sSubPr>
                                <m:e>
                                  <m:r>
                                    <a:rPr lang="en-US" sz="2400" b="1" i="1" smtClean="0">
                                      <a:solidFill>
                                        <a:srgbClr val="FF0000"/>
                                      </a:solidFill>
                                      <a:latin typeface="Cambria Math" panose="02040503050406030204" pitchFamily="18" charset="0"/>
                                      <a:ea typeface="Cambria Math" panose="02040503050406030204" pitchFamily="18" charset="0"/>
                                    </a:rPr>
                                    <m:t>𝒙</m:t>
                                  </m:r>
                                </m:e>
                                <m:sub>
                                  <m:r>
                                    <a:rPr lang="en-US" sz="2400" b="1" i="1" smtClean="0">
                                      <a:solidFill>
                                        <a:srgbClr val="FF0000"/>
                                      </a:solidFill>
                                      <a:latin typeface="Cambria Math" panose="02040503050406030204" pitchFamily="18" charset="0"/>
                                      <a:ea typeface="Cambria Math" panose="02040503050406030204" pitchFamily="18" charset="0"/>
                                    </a:rPr>
                                    <m:t>𝟎</m:t>
                                  </m:r>
                                </m:sub>
                              </m:sSub>
                              <m:r>
                                <a:rPr lang="en-US" sz="2400" b="1" i="1" smtClean="0">
                                  <a:solidFill>
                                    <a:srgbClr val="FF0000"/>
                                  </a:solidFill>
                                  <a:latin typeface="Cambria Math" panose="02040503050406030204" pitchFamily="18" charset="0"/>
                                  <a:ea typeface="Cambria Math" panose="02040503050406030204" pitchFamily="18" charset="0"/>
                                </a:rPr>
                                <m:t>)</m:t>
                              </m:r>
                            </m:num>
                            <m:den>
                              <m:sSub>
                                <m:sSubPr>
                                  <m:ctrlPr>
                                    <a:rPr lang="en-US" sz="2400" b="1" i="1" smtClean="0">
                                      <a:solidFill>
                                        <a:srgbClr val="FF0000"/>
                                      </a:solidFill>
                                      <a:latin typeface="Cambria Math" panose="02040503050406030204" pitchFamily="18" charset="0"/>
                                    </a:rPr>
                                  </m:ctrlPr>
                                </m:sSubPr>
                                <m:e>
                                  <m:r>
                                    <a:rPr lang="en-US" sz="2400" b="1" i="1" smtClean="0">
                                      <a:solidFill>
                                        <a:srgbClr val="FF0000"/>
                                      </a:solidFill>
                                      <a:latin typeface="Cambria Math" panose="02040503050406030204" pitchFamily="18" charset="0"/>
                                    </a:rPr>
                                    <m:t>𝑷</m:t>
                                  </m:r>
                                </m:e>
                                <m:sub>
                                  <m:r>
                                    <a:rPr lang="en-US" sz="2400" b="1" i="1" smtClean="0">
                                      <a:solidFill>
                                        <a:srgbClr val="FF0000"/>
                                      </a:solidFill>
                                      <a:latin typeface="Cambria Math" panose="02040503050406030204" pitchFamily="18" charset="0"/>
                                      <a:ea typeface="Cambria Math" panose="02040503050406030204" pitchFamily="18" charset="0"/>
                                    </a:rPr>
                                    <m:t>𝜽</m:t>
                                  </m:r>
                                </m:sub>
                              </m:sSub>
                              <m:r>
                                <a:rPr lang="en-US" sz="2400" b="1" i="1" smtClean="0">
                                  <a:solidFill>
                                    <a:srgbClr val="FF0000"/>
                                  </a:solidFill>
                                  <a:latin typeface="Cambria Math" panose="02040503050406030204" pitchFamily="18" charset="0"/>
                                </a:rPr>
                                <m:t>(</m:t>
                              </m:r>
                              <m:sSub>
                                <m:sSubPr>
                                  <m:ctrlPr>
                                    <a:rPr lang="en-US" sz="2400" b="1" i="1" smtClean="0">
                                      <a:solidFill>
                                        <a:srgbClr val="FF0000"/>
                                      </a:solidFill>
                                      <a:latin typeface="Cambria Math" panose="02040503050406030204" pitchFamily="18" charset="0"/>
                                    </a:rPr>
                                  </m:ctrlPr>
                                </m:sSubPr>
                                <m:e>
                                  <m:r>
                                    <a:rPr lang="en-US" sz="2400" b="1" i="1" smtClean="0">
                                      <a:solidFill>
                                        <a:srgbClr val="FF0000"/>
                                      </a:solidFill>
                                      <a:latin typeface="Cambria Math" panose="02040503050406030204" pitchFamily="18" charset="0"/>
                                    </a:rPr>
                                    <m:t>𝒙</m:t>
                                  </m:r>
                                </m:e>
                                <m:sub>
                                  <m:r>
                                    <a:rPr lang="en-US" sz="2400" b="1" i="1" smtClean="0">
                                      <a:solidFill>
                                        <a:srgbClr val="FF0000"/>
                                      </a:solidFill>
                                      <a:latin typeface="Cambria Math" panose="02040503050406030204" pitchFamily="18" charset="0"/>
                                    </a:rPr>
                                    <m:t>𝟎</m:t>
                                  </m:r>
                                  <m:r>
                                    <a:rPr lang="en-US" sz="2400" b="1" i="1" smtClean="0">
                                      <a:solidFill>
                                        <a:srgbClr val="FF0000"/>
                                      </a:solidFill>
                                      <a:latin typeface="Cambria Math" panose="02040503050406030204" pitchFamily="18" charset="0"/>
                                    </a:rPr>
                                    <m:t>:</m:t>
                                  </m:r>
                                  <m:r>
                                    <a:rPr lang="en-US" sz="2400" b="1" i="1" smtClean="0">
                                      <a:solidFill>
                                        <a:srgbClr val="FF0000"/>
                                      </a:solidFill>
                                      <a:latin typeface="Cambria Math" panose="02040503050406030204" pitchFamily="18" charset="0"/>
                                    </a:rPr>
                                    <m:t>𝑻</m:t>
                                  </m:r>
                                </m:sub>
                              </m:sSub>
                              <m:r>
                                <a:rPr lang="en-US" sz="2400" b="1" i="1" smtClean="0">
                                  <a:solidFill>
                                    <a:srgbClr val="FF0000"/>
                                  </a:solidFill>
                                  <a:latin typeface="Cambria Math" panose="02040503050406030204" pitchFamily="18" charset="0"/>
                                </a:rPr>
                                <m:t>|</m:t>
                              </m:r>
                              <m:sSub>
                                <m:sSubPr>
                                  <m:ctrlPr>
                                    <a:rPr lang="en-US" sz="2400" b="1" i="1" smtClean="0">
                                      <a:solidFill>
                                        <a:srgbClr val="FF0000"/>
                                      </a:solidFill>
                                      <a:latin typeface="Cambria Math" panose="02040503050406030204" pitchFamily="18" charset="0"/>
                                    </a:rPr>
                                  </m:ctrlPr>
                                </m:sSubPr>
                                <m:e>
                                  <m:r>
                                    <a:rPr lang="en-US" sz="2400" b="1" i="1" smtClean="0">
                                      <a:solidFill>
                                        <a:srgbClr val="FF0000"/>
                                      </a:solidFill>
                                      <a:latin typeface="Cambria Math" panose="02040503050406030204" pitchFamily="18" charset="0"/>
                                    </a:rPr>
                                    <m:t>𝒙</m:t>
                                  </m:r>
                                </m:e>
                                <m:sub>
                                  <m:r>
                                    <a:rPr lang="en-US" sz="2400" b="1" i="1" smtClean="0">
                                      <a:solidFill>
                                        <a:srgbClr val="FF0000"/>
                                      </a:solidFill>
                                      <a:latin typeface="Cambria Math" panose="02040503050406030204" pitchFamily="18" charset="0"/>
                                    </a:rPr>
                                    <m:t>𝟎</m:t>
                                  </m:r>
                                </m:sub>
                              </m:sSub>
                              <m:r>
                                <a:rPr lang="en-US" sz="2400" b="1" i="1" smtClean="0">
                                  <a:solidFill>
                                    <a:srgbClr val="FF0000"/>
                                  </a:solidFill>
                                  <a:latin typeface="Cambria Math" panose="02040503050406030204" pitchFamily="18" charset="0"/>
                                </a:rPr>
                                <m:t>)</m:t>
                              </m:r>
                            </m:den>
                          </m:f>
                          <m:r>
                            <a:rPr lang="en-US" sz="2400" b="1" i="1" smtClean="0">
                              <a:solidFill>
                                <a:srgbClr val="FF0000"/>
                              </a:solidFill>
                              <a:latin typeface="Cambria Math" panose="02040503050406030204" pitchFamily="18" charset="0"/>
                            </a:rPr>
                            <m:t>]</m:t>
                          </m:r>
                        </m:e>
                      </m:func>
                    </m:oMath>
                  </m:oMathPara>
                </a14:m>
                <a:endParaRPr lang="en-US" sz="2400" b="1" dirty="0"/>
              </a:p>
            </p:txBody>
          </p:sp>
        </mc:Choice>
        <mc:Fallback>
          <p:sp>
            <p:nvSpPr>
              <p:cNvPr id="13" name="TextBox 12">
                <a:extLst>
                  <a:ext uri="{FF2B5EF4-FFF2-40B4-BE49-F238E27FC236}">
                    <a16:creationId xmlns:a16="http://schemas.microsoft.com/office/drawing/2014/main" id="{039F46FC-1C83-5B64-C057-D13095CA3F11}"/>
                  </a:ext>
                </a:extLst>
              </p:cNvPr>
              <p:cNvSpPr txBox="1">
                <a:spLocks noRot="1" noChangeAspect="1" noMove="1" noResize="1" noEditPoints="1" noAdjustHandles="1" noChangeArrowheads="1" noChangeShapeType="1" noTextEdit="1"/>
              </p:cNvSpPr>
              <p:nvPr/>
            </p:nvSpPr>
            <p:spPr>
              <a:xfrm>
                <a:off x="-561108" y="5249560"/>
                <a:ext cx="6703290" cy="861326"/>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6C358A81-7D81-A14B-6C33-CEBFA7113B42}"/>
                  </a:ext>
                </a:extLst>
              </p:cNvPr>
              <p:cNvSpPr txBox="1"/>
              <p:nvPr/>
            </p:nvSpPr>
            <p:spPr>
              <a:xfrm>
                <a:off x="-1430378" y="6145436"/>
                <a:ext cx="7112000"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solidFill>
                                <a:srgbClr val="FF0000"/>
                              </a:solidFill>
                              <a:latin typeface="Cambria Math" panose="02040503050406030204" pitchFamily="18" charset="0"/>
                              <a:ea typeface="Cambria Math" panose="02040503050406030204" pitchFamily="18" charset="0"/>
                            </a:rPr>
                          </m:ctrlPr>
                        </m:sSubPr>
                        <m:e>
                          <m:r>
                            <a:rPr lang="en-US" sz="2400" b="1" i="1" smtClean="0">
                              <a:solidFill>
                                <a:srgbClr val="FF0000"/>
                              </a:solidFill>
                              <a:latin typeface="Cambria Math" panose="02040503050406030204" pitchFamily="18" charset="0"/>
                              <a:ea typeface="Cambria Math" panose="02040503050406030204" pitchFamily="18" charset="0"/>
                            </a:rPr>
                            <m:t>𝓛</m:t>
                          </m:r>
                        </m:e>
                        <m:sub>
                          <m:r>
                            <a:rPr lang="en-US" sz="2400" b="1" i="1" smtClean="0">
                              <a:solidFill>
                                <a:srgbClr val="FF0000"/>
                              </a:solidFill>
                              <a:latin typeface="Cambria Math" panose="02040503050406030204" pitchFamily="18" charset="0"/>
                              <a:ea typeface="Cambria Math" panose="02040503050406030204" pitchFamily="18" charset="0"/>
                            </a:rPr>
                            <m:t>𝟎</m:t>
                          </m:r>
                        </m:sub>
                      </m:sSub>
                      <m:r>
                        <a:rPr lang="en-US" sz="2400" b="1" i="1" smtClean="0">
                          <a:solidFill>
                            <a:srgbClr val="FF0000"/>
                          </a:solidFill>
                          <a:latin typeface="Cambria Math" panose="02040503050406030204" pitchFamily="18" charset="0"/>
                          <a:ea typeface="Cambria Math" panose="02040503050406030204" pitchFamily="18" charset="0"/>
                        </a:rPr>
                        <m:t>:</m:t>
                      </m:r>
                      <m:r>
                        <a:rPr lang="en-US" sz="2400" b="1" i="1" smtClean="0">
                          <a:solidFill>
                            <a:srgbClr val="FF0000"/>
                          </a:solidFill>
                          <a:latin typeface="Cambria Math" panose="02040503050406030204" pitchFamily="18" charset="0"/>
                          <a:ea typeface="Cambria Math" panose="02040503050406030204" pitchFamily="18" charset="0"/>
                        </a:rPr>
                        <m:t>𝑼𝒑𝒑𝒆𝒅𝒓</m:t>
                      </m:r>
                      <m:r>
                        <a:rPr lang="en-US" sz="2400" b="1" i="1" smtClean="0">
                          <a:solidFill>
                            <a:srgbClr val="FF0000"/>
                          </a:solidFill>
                          <a:latin typeface="Cambria Math" panose="02040503050406030204" pitchFamily="18" charset="0"/>
                          <a:ea typeface="Cambria Math" panose="02040503050406030204" pitchFamily="18" charset="0"/>
                        </a:rPr>
                        <m:t>  </m:t>
                      </m:r>
                      <m:r>
                        <a:rPr lang="en-US" sz="2400" b="1" i="1" smtClean="0">
                          <a:solidFill>
                            <a:srgbClr val="FF0000"/>
                          </a:solidFill>
                          <a:latin typeface="Cambria Math" panose="02040503050406030204" pitchFamily="18" charset="0"/>
                          <a:ea typeface="Cambria Math" panose="02040503050406030204" pitchFamily="18" charset="0"/>
                        </a:rPr>
                        <m:t>𝑩𝒐𝒖𝒏𝒅</m:t>
                      </m:r>
                    </m:oMath>
                  </m:oMathPara>
                </a14:m>
                <a:endParaRPr lang="en-US" sz="2400" dirty="0">
                  <a:latin typeface="Arial" panose="020B0604020202020204" pitchFamily="34" charset="0"/>
                  <a:cs typeface="Arial" panose="020B0604020202020204" pitchFamily="34" charset="0"/>
                </a:endParaRPr>
              </a:p>
            </p:txBody>
          </p:sp>
        </mc:Choice>
        <mc:Fallback>
          <p:sp>
            <p:nvSpPr>
              <p:cNvPr id="15" name="TextBox 14">
                <a:extLst>
                  <a:ext uri="{FF2B5EF4-FFF2-40B4-BE49-F238E27FC236}">
                    <a16:creationId xmlns:a16="http://schemas.microsoft.com/office/drawing/2014/main" id="{6C358A81-7D81-A14B-6C33-CEBFA7113B42}"/>
                  </a:ext>
                </a:extLst>
              </p:cNvPr>
              <p:cNvSpPr txBox="1">
                <a:spLocks noRot="1" noChangeAspect="1" noMove="1" noResize="1" noEditPoints="1" noAdjustHandles="1" noChangeArrowheads="1" noChangeShapeType="1" noTextEdit="1"/>
              </p:cNvSpPr>
              <p:nvPr/>
            </p:nvSpPr>
            <p:spPr>
              <a:xfrm>
                <a:off x="-1430378" y="6145436"/>
                <a:ext cx="7112000" cy="461665"/>
              </a:xfrm>
              <a:prstGeom prst="rect">
                <a:avLst/>
              </a:prstGeom>
              <a:blipFill>
                <a:blip r:embed="rId10"/>
                <a:stretch>
                  <a:fillRect b="-21053"/>
                </a:stretch>
              </a:blipFill>
            </p:spPr>
            <p:txBody>
              <a:bodyPr/>
              <a:lstStyle/>
              <a:p>
                <a:r>
                  <a:rPr lang="en-US">
                    <a:noFill/>
                  </a:rPr>
                  <a:t> </a:t>
                </a:r>
              </a:p>
            </p:txBody>
          </p:sp>
        </mc:Fallback>
      </mc:AlternateContent>
    </p:spTree>
    <p:extLst>
      <p:ext uri="{BB962C8B-B14F-4D97-AF65-F5344CB8AC3E}">
        <p14:creationId xmlns:p14="http://schemas.microsoft.com/office/powerpoint/2010/main" val="3377437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3888C5C-7E26-2782-5AF7-7A4D16C4E91B}"/>
              </a:ext>
            </a:extLst>
          </p:cNvPr>
          <p:cNvSpPr txBox="1"/>
          <p:nvPr/>
        </p:nvSpPr>
        <p:spPr>
          <a:xfrm>
            <a:off x="1348509" y="1660297"/>
            <a:ext cx="9111673" cy="584775"/>
          </a:xfrm>
          <a:prstGeom prst="rect">
            <a:avLst/>
          </a:prstGeom>
          <a:noFill/>
        </p:spPr>
        <p:txBody>
          <a:bodyPr wrap="square">
            <a:spAutoFit/>
          </a:bodyPr>
          <a:lstStyle/>
          <a:p>
            <a:r>
              <a:rPr lang="en-US" sz="3200" b="1" dirty="0">
                <a:solidFill>
                  <a:srgbClr val="FF0000"/>
                </a:solidFill>
              </a:rPr>
              <a:t>1.5.4. 2. Jansen’s inequality to Derivation of ELOD </a:t>
            </a:r>
            <a:endParaRPr lang="en-US" sz="3200" dirty="0">
              <a:solidFill>
                <a:srgbClr val="FF0000"/>
              </a:solidFill>
            </a:endParaRPr>
          </a:p>
        </p:txBody>
      </p:sp>
      <p:sp>
        <p:nvSpPr>
          <p:cNvPr id="5" name="TextBox 4">
            <a:extLst>
              <a:ext uri="{FF2B5EF4-FFF2-40B4-BE49-F238E27FC236}">
                <a16:creationId xmlns:a16="http://schemas.microsoft.com/office/drawing/2014/main" id="{3BCD3479-03EE-FC20-CC73-D55BEAC3B813}"/>
              </a:ext>
            </a:extLst>
          </p:cNvPr>
          <p:cNvSpPr txBox="1"/>
          <p:nvPr/>
        </p:nvSpPr>
        <p:spPr>
          <a:xfrm>
            <a:off x="2133600" y="2897970"/>
            <a:ext cx="7213601" cy="523220"/>
          </a:xfrm>
          <a:prstGeom prst="rect">
            <a:avLst/>
          </a:prstGeom>
          <a:noFill/>
        </p:spPr>
        <p:txBody>
          <a:bodyPr wrap="square">
            <a:spAutoFit/>
          </a:bodyPr>
          <a:lstStyle/>
          <a:p>
            <a:r>
              <a:rPr lang="en-US" sz="2800" b="1" dirty="0">
                <a:solidFill>
                  <a:srgbClr val="00B050"/>
                </a:solidFill>
                <a:latin typeface="Arial" panose="020B0604020202020204" pitchFamily="34" charset="0"/>
                <a:cs typeface="Arial" panose="020B0604020202020204" pitchFamily="34" charset="0"/>
              </a:rPr>
              <a:t>Sohl-Dickstein et al., 2015 (section 2.3)</a:t>
            </a:r>
          </a:p>
        </p:txBody>
      </p:sp>
    </p:spTree>
    <p:extLst>
      <p:ext uri="{BB962C8B-B14F-4D97-AF65-F5344CB8AC3E}">
        <p14:creationId xmlns:p14="http://schemas.microsoft.com/office/powerpoint/2010/main" val="11954564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751EA30-67D3-0872-4CE6-72CAAD4DE1FD}"/>
              </a:ext>
            </a:extLst>
          </p:cNvPr>
          <p:cNvSpPr txBox="1"/>
          <p:nvPr/>
        </p:nvSpPr>
        <p:spPr>
          <a:xfrm>
            <a:off x="1750291" y="24105"/>
            <a:ext cx="3846945" cy="523220"/>
          </a:xfrm>
          <a:prstGeom prst="rect">
            <a:avLst/>
          </a:prstGeom>
          <a:noFill/>
        </p:spPr>
        <p:txBody>
          <a:bodyPr wrap="square" rtlCol="0">
            <a:spAutoFit/>
          </a:bodyPr>
          <a:lstStyle/>
          <a:p>
            <a:r>
              <a:rPr lang="en-US" sz="2800" b="1" dirty="0">
                <a:solidFill>
                  <a:srgbClr val="00B050"/>
                </a:solidFill>
              </a:rPr>
              <a:t> </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4172AE9B-5B13-0688-F482-9F6D747AD1F4}"/>
                  </a:ext>
                </a:extLst>
              </p:cNvPr>
              <p:cNvSpPr txBox="1"/>
              <p:nvPr/>
            </p:nvSpPr>
            <p:spPr>
              <a:xfrm>
                <a:off x="121830" y="413848"/>
                <a:ext cx="6853382" cy="106106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𝑷</m:t>
                          </m:r>
                        </m:e>
                        <m:sub>
                          <m:r>
                            <a:rPr lang="en-US" sz="2400" b="1" i="1" smtClean="0">
                              <a:latin typeface="Cambria Math" panose="02040503050406030204" pitchFamily="18" charset="0"/>
                              <a:ea typeface="Cambria Math" panose="02040503050406030204" pitchFamily="18" charset="0"/>
                            </a:rPr>
                            <m:t>𝜽</m:t>
                          </m:r>
                        </m:sub>
                      </m:sSub>
                      <m:d>
                        <m:dPr>
                          <m:ctrlPr>
                            <a:rPr lang="en-US" sz="2400" b="1" i="1" smtClean="0">
                              <a:latin typeface="Cambria Math" panose="02040503050406030204" pitchFamily="18" charset="0"/>
                            </a:rPr>
                          </m:ctrlPr>
                        </m:dPr>
                        <m:e>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𝒙</m:t>
                              </m:r>
                            </m:e>
                            <m:sub>
                              <m:r>
                                <a:rPr lang="en-US" sz="2400" b="1" i="1" smtClean="0">
                                  <a:latin typeface="Cambria Math" panose="02040503050406030204" pitchFamily="18" charset="0"/>
                                </a:rPr>
                                <m:t>𝟎</m:t>
                              </m:r>
                            </m:sub>
                          </m:sSub>
                        </m:e>
                      </m:d>
                      <m:r>
                        <a:rPr lang="en-US" sz="2400" b="1" i="1" smtClean="0">
                          <a:latin typeface="Cambria Math" panose="02040503050406030204" pitchFamily="18" charset="0"/>
                        </a:rPr>
                        <m:t>=</m:t>
                      </m:r>
                      <m:nary>
                        <m:naryPr>
                          <m:limLoc m:val="undOvr"/>
                          <m:subHide m:val="on"/>
                          <m:supHide m:val="on"/>
                          <m:ctrlPr>
                            <a:rPr lang="en-US" sz="2400" b="1" i="1" smtClean="0">
                              <a:latin typeface="Cambria Math" panose="02040503050406030204" pitchFamily="18" charset="0"/>
                            </a:rPr>
                          </m:ctrlPr>
                        </m:naryPr>
                        <m:sub/>
                        <m:sup/>
                        <m:e>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𝑷</m:t>
                              </m:r>
                            </m:e>
                            <m:sub>
                              <m:r>
                                <a:rPr lang="en-US" sz="2400" b="1" i="1" smtClean="0">
                                  <a:latin typeface="Cambria Math" panose="02040503050406030204" pitchFamily="18" charset="0"/>
                                  <a:ea typeface="Cambria Math" panose="02040503050406030204" pitchFamily="18" charset="0"/>
                                </a:rPr>
                                <m:t>𝜽</m:t>
                              </m:r>
                            </m:sub>
                          </m:sSub>
                          <m:d>
                            <m:dPr>
                              <m:ctrlPr>
                                <a:rPr lang="en-US" sz="2400" b="1" i="1" smtClean="0">
                                  <a:latin typeface="Cambria Math" panose="02040503050406030204" pitchFamily="18" charset="0"/>
                                </a:rPr>
                              </m:ctrlPr>
                            </m:dPr>
                            <m:e>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𝒙</m:t>
                                  </m:r>
                                </m:e>
                                <m:sub>
                                  <m:r>
                                    <a:rPr lang="en-US" sz="2400" b="1" i="1" smtClean="0">
                                      <a:latin typeface="Cambria Math" panose="02040503050406030204" pitchFamily="18" charset="0"/>
                                    </a:rPr>
                                    <m:t>𝟎</m:t>
                                  </m:r>
                                  <m:r>
                                    <a:rPr lang="en-US" sz="2400" b="1" i="1" smtClean="0">
                                      <a:latin typeface="Cambria Math" panose="02040503050406030204" pitchFamily="18" charset="0"/>
                                    </a:rPr>
                                    <m:t>:</m:t>
                                  </m:r>
                                  <m:r>
                                    <a:rPr lang="en-US" sz="2400" b="1" i="1" smtClean="0">
                                      <a:latin typeface="Cambria Math" panose="02040503050406030204" pitchFamily="18" charset="0"/>
                                    </a:rPr>
                                    <m:t>𝑻</m:t>
                                  </m:r>
                                </m:sub>
                              </m:sSub>
                            </m:e>
                          </m:d>
                          <m:r>
                            <a:rPr lang="en-US" sz="2400" b="1" i="1" smtClean="0">
                              <a:latin typeface="Cambria Math" panose="02040503050406030204" pitchFamily="18" charset="0"/>
                            </a:rPr>
                            <m:t>𝒅</m:t>
                          </m:r>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𝒙</m:t>
                              </m:r>
                            </m:e>
                            <m:sub>
                              <m:r>
                                <a:rPr lang="en-US" sz="2400" b="1" i="1" smtClean="0">
                                  <a:latin typeface="Cambria Math" panose="02040503050406030204" pitchFamily="18" charset="0"/>
                                </a:rPr>
                                <m:t>𝟏</m:t>
                              </m:r>
                              <m:r>
                                <a:rPr lang="en-US" sz="2400" b="1" i="1" smtClean="0">
                                  <a:latin typeface="Cambria Math" panose="02040503050406030204" pitchFamily="18" charset="0"/>
                                </a:rPr>
                                <m:t>:</m:t>
                              </m:r>
                              <m:r>
                                <a:rPr lang="en-US" sz="2400" b="1" i="1" smtClean="0">
                                  <a:latin typeface="Cambria Math" panose="02040503050406030204" pitchFamily="18" charset="0"/>
                                </a:rPr>
                                <m:t>𝑻</m:t>
                              </m:r>
                            </m:sub>
                          </m:sSub>
                        </m:e>
                      </m:nary>
                    </m:oMath>
                  </m:oMathPara>
                </a14:m>
                <a:endParaRPr lang="en-US" sz="2400" b="1" dirty="0"/>
              </a:p>
            </p:txBody>
          </p:sp>
        </mc:Choice>
        <mc:Fallback xmlns="">
          <p:sp>
            <p:nvSpPr>
              <p:cNvPr id="3" name="TextBox 2">
                <a:extLst>
                  <a:ext uri="{FF2B5EF4-FFF2-40B4-BE49-F238E27FC236}">
                    <a16:creationId xmlns:a16="http://schemas.microsoft.com/office/drawing/2014/main" id="{4172AE9B-5B13-0688-F482-9F6D747AD1F4}"/>
                  </a:ext>
                </a:extLst>
              </p:cNvPr>
              <p:cNvSpPr txBox="1">
                <a:spLocks noRot="1" noChangeAspect="1" noMove="1" noResize="1" noEditPoints="1" noAdjustHandles="1" noChangeArrowheads="1" noChangeShapeType="1" noTextEdit="1"/>
              </p:cNvSpPr>
              <p:nvPr/>
            </p:nvSpPr>
            <p:spPr>
              <a:xfrm>
                <a:off x="121830" y="413848"/>
                <a:ext cx="6853382" cy="1061060"/>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CB90CCDA-70AE-7B12-AAB5-80742FE2A878}"/>
                  </a:ext>
                </a:extLst>
              </p:cNvPr>
              <p:cNvSpPr txBox="1"/>
              <p:nvPr/>
            </p:nvSpPr>
            <p:spPr>
              <a:xfrm>
                <a:off x="1045466" y="1157190"/>
                <a:ext cx="7532255" cy="106106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m:t>
                      </m:r>
                      <m:nary>
                        <m:naryPr>
                          <m:limLoc m:val="undOvr"/>
                          <m:subHide m:val="on"/>
                          <m:supHide m:val="on"/>
                          <m:ctrlPr>
                            <a:rPr lang="en-US" sz="2400" b="1" i="1" smtClean="0">
                              <a:latin typeface="Cambria Math" panose="02040503050406030204" pitchFamily="18" charset="0"/>
                            </a:rPr>
                          </m:ctrlPr>
                        </m:naryPr>
                        <m:sub/>
                        <m:sup/>
                        <m:e>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𝑷</m:t>
                              </m:r>
                            </m:e>
                            <m:sub>
                              <m:r>
                                <a:rPr lang="en-US" sz="2400" b="1" i="1" smtClean="0">
                                  <a:latin typeface="Cambria Math" panose="02040503050406030204" pitchFamily="18" charset="0"/>
                                  <a:ea typeface="Cambria Math" panose="02040503050406030204" pitchFamily="18" charset="0"/>
                                </a:rPr>
                                <m:t>𝜽</m:t>
                              </m:r>
                            </m:sub>
                          </m:sSub>
                          <m:d>
                            <m:dPr>
                              <m:ctrlPr>
                                <a:rPr lang="en-US" sz="2400" b="1" i="1" smtClean="0">
                                  <a:latin typeface="Cambria Math" panose="02040503050406030204" pitchFamily="18" charset="0"/>
                                </a:rPr>
                              </m:ctrlPr>
                            </m:dPr>
                            <m:e>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𝒙</m:t>
                                  </m:r>
                                </m:e>
                                <m:sub>
                                  <m:r>
                                    <a:rPr lang="en-US" sz="2400" b="1" i="1" smtClean="0">
                                      <a:latin typeface="Cambria Math" panose="02040503050406030204" pitchFamily="18" charset="0"/>
                                    </a:rPr>
                                    <m:t>𝟎</m:t>
                                  </m:r>
                                  <m:r>
                                    <a:rPr lang="en-US" sz="2400" b="1" i="1" smtClean="0">
                                      <a:latin typeface="Cambria Math" panose="02040503050406030204" pitchFamily="18" charset="0"/>
                                    </a:rPr>
                                    <m:t>:</m:t>
                                  </m:r>
                                  <m:r>
                                    <a:rPr lang="en-US" sz="2400" b="1" i="1" smtClean="0">
                                      <a:latin typeface="Cambria Math" panose="02040503050406030204" pitchFamily="18" charset="0"/>
                                    </a:rPr>
                                    <m:t>𝑻</m:t>
                                  </m:r>
                                </m:sub>
                              </m:sSub>
                            </m:e>
                          </m:d>
                          <m:f>
                            <m:fPr>
                              <m:ctrlPr>
                                <a:rPr lang="en-US" sz="2400" b="1" i="1" smtClean="0">
                                  <a:latin typeface="Cambria Math" panose="02040503050406030204" pitchFamily="18" charset="0"/>
                                </a:rPr>
                              </m:ctrlPr>
                            </m:fPr>
                            <m:num>
                              <m:r>
                                <a:rPr lang="en-US" sz="2400" b="1" i="1" smtClean="0">
                                  <a:latin typeface="Cambria Math" panose="02040503050406030204" pitchFamily="18" charset="0"/>
                                </a:rPr>
                                <m:t>𝒒</m:t>
                              </m:r>
                              <m:r>
                                <a:rPr lang="en-US" sz="2400" b="1" i="1" smtClean="0">
                                  <a:latin typeface="Cambria Math" panose="02040503050406030204" pitchFamily="18" charset="0"/>
                                </a:rPr>
                                <m:t>(</m:t>
                              </m:r>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𝒙</m:t>
                                  </m:r>
                                </m:e>
                                <m:sub>
                                  <m:r>
                                    <a:rPr lang="en-US" sz="2400" b="1" i="1" smtClean="0">
                                      <a:latin typeface="Cambria Math" panose="02040503050406030204" pitchFamily="18" charset="0"/>
                                    </a:rPr>
                                    <m:t>𝟏</m:t>
                                  </m:r>
                                  <m:r>
                                    <a:rPr lang="en-US" sz="2400" b="1" i="1" smtClean="0">
                                      <a:latin typeface="Cambria Math" panose="02040503050406030204" pitchFamily="18" charset="0"/>
                                    </a:rPr>
                                    <m:t>:</m:t>
                                  </m:r>
                                  <m:r>
                                    <a:rPr lang="en-US" sz="2400" b="1" i="1" smtClean="0">
                                      <a:latin typeface="Cambria Math" panose="02040503050406030204" pitchFamily="18" charset="0"/>
                                    </a:rPr>
                                    <m:t>𝑻</m:t>
                                  </m:r>
                                </m:sub>
                              </m:sSub>
                              <m:r>
                                <a:rPr lang="en-US" sz="2400" b="1" i="1" smtClean="0">
                                  <a:latin typeface="Cambria Math" panose="02040503050406030204" pitchFamily="18" charset="0"/>
                                </a:rPr>
                                <m:t>|</m:t>
                              </m:r>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𝒙</m:t>
                                  </m:r>
                                </m:e>
                                <m:sub>
                                  <m:r>
                                    <a:rPr lang="en-US" sz="2400" b="1" i="1" smtClean="0">
                                      <a:latin typeface="Cambria Math" panose="02040503050406030204" pitchFamily="18" charset="0"/>
                                    </a:rPr>
                                    <m:t>𝟎</m:t>
                                  </m:r>
                                </m:sub>
                              </m:sSub>
                              <m:r>
                                <a:rPr lang="en-US" sz="2400" b="1" i="1" smtClean="0">
                                  <a:latin typeface="Cambria Math" panose="02040503050406030204" pitchFamily="18" charset="0"/>
                                </a:rPr>
                                <m:t>)</m:t>
                              </m:r>
                            </m:num>
                            <m:den>
                              <m:r>
                                <a:rPr lang="en-US" sz="2400" b="1" i="1" smtClean="0">
                                  <a:latin typeface="Cambria Math" panose="02040503050406030204" pitchFamily="18" charset="0"/>
                                </a:rPr>
                                <m:t>𝒒</m:t>
                              </m:r>
                              <m:r>
                                <a:rPr lang="en-US" sz="2400" b="1" i="1" smtClean="0">
                                  <a:latin typeface="Cambria Math" panose="02040503050406030204" pitchFamily="18" charset="0"/>
                                </a:rPr>
                                <m:t>(</m:t>
                              </m:r>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𝒙</m:t>
                                  </m:r>
                                </m:e>
                                <m:sub>
                                  <m:r>
                                    <a:rPr lang="en-US" sz="2400" b="1" i="1" smtClean="0">
                                      <a:latin typeface="Cambria Math" panose="02040503050406030204" pitchFamily="18" charset="0"/>
                                    </a:rPr>
                                    <m:t>𝟏</m:t>
                                  </m:r>
                                  <m:r>
                                    <a:rPr lang="en-US" sz="2400" b="1" i="1" smtClean="0">
                                      <a:latin typeface="Cambria Math" panose="02040503050406030204" pitchFamily="18" charset="0"/>
                                    </a:rPr>
                                    <m:t>:</m:t>
                                  </m:r>
                                  <m:r>
                                    <a:rPr lang="en-US" sz="2400" b="1" i="1" smtClean="0">
                                      <a:latin typeface="Cambria Math" panose="02040503050406030204" pitchFamily="18" charset="0"/>
                                    </a:rPr>
                                    <m:t>𝑻</m:t>
                                  </m:r>
                                </m:sub>
                              </m:sSub>
                              <m:r>
                                <a:rPr lang="en-US" sz="2400" b="1" i="1" smtClean="0">
                                  <a:latin typeface="Cambria Math" panose="02040503050406030204" pitchFamily="18" charset="0"/>
                                </a:rPr>
                                <m:t>|</m:t>
                              </m:r>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𝒙</m:t>
                                  </m:r>
                                </m:e>
                                <m:sub>
                                  <m:r>
                                    <a:rPr lang="en-US" sz="2400" b="1" i="1" smtClean="0">
                                      <a:latin typeface="Cambria Math" panose="02040503050406030204" pitchFamily="18" charset="0"/>
                                    </a:rPr>
                                    <m:t>𝟎</m:t>
                                  </m:r>
                                </m:sub>
                              </m:sSub>
                              <m:r>
                                <a:rPr lang="en-US" sz="2400" b="1" i="1" smtClean="0">
                                  <a:latin typeface="Cambria Math" panose="02040503050406030204" pitchFamily="18" charset="0"/>
                                </a:rPr>
                                <m:t>)</m:t>
                              </m:r>
                            </m:den>
                          </m:f>
                          <m:r>
                            <a:rPr lang="en-US" sz="2400" b="1" i="1" smtClean="0">
                              <a:latin typeface="Cambria Math" panose="02040503050406030204" pitchFamily="18" charset="0"/>
                            </a:rPr>
                            <m:t>𝒅</m:t>
                          </m:r>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𝒙</m:t>
                              </m:r>
                            </m:e>
                            <m:sub>
                              <m:r>
                                <a:rPr lang="en-US" sz="2400" b="1" i="1" smtClean="0">
                                  <a:latin typeface="Cambria Math" panose="02040503050406030204" pitchFamily="18" charset="0"/>
                                </a:rPr>
                                <m:t>𝟏</m:t>
                              </m:r>
                              <m:r>
                                <a:rPr lang="en-US" sz="2400" b="1" i="1" smtClean="0">
                                  <a:latin typeface="Cambria Math" panose="02040503050406030204" pitchFamily="18" charset="0"/>
                                </a:rPr>
                                <m:t>:</m:t>
                              </m:r>
                              <m:r>
                                <a:rPr lang="en-US" sz="2400" b="1" i="1" smtClean="0">
                                  <a:latin typeface="Cambria Math" panose="02040503050406030204" pitchFamily="18" charset="0"/>
                                </a:rPr>
                                <m:t>𝑻</m:t>
                              </m:r>
                            </m:sub>
                          </m:sSub>
                        </m:e>
                      </m:nary>
                    </m:oMath>
                  </m:oMathPara>
                </a14:m>
                <a:endParaRPr lang="en-US" sz="2400" b="1" dirty="0"/>
              </a:p>
            </p:txBody>
          </p:sp>
        </mc:Choice>
        <mc:Fallback xmlns="">
          <p:sp>
            <p:nvSpPr>
              <p:cNvPr id="4" name="TextBox 3">
                <a:extLst>
                  <a:ext uri="{FF2B5EF4-FFF2-40B4-BE49-F238E27FC236}">
                    <a16:creationId xmlns:a16="http://schemas.microsoft.com/office/drawing/2014/main" id="{CB90CCDA-70AE-7B12-AAB5-80742FE2A878}"/>
                  </a:ext>
                </a:extLst>
              </p:cNvPr>
              <p:cNvSpPr txBox="1">
                <a:spLocks noRot="1" noChangeAspect="1" noMove="1" noResize="1" noEditPoints="1" noAdjustHandles="1" noChangeArrowheads="1" noChangeShapeType="1" noTextEdit="1"/>
              </p:cNvSpPr>
              <p:nvPr/>
            </p:nvSpPr>
            <p:spPr>
              <a:xfrm>
                <a:off x="1045466" y="1157190"/>
                <a:ext cx="7532255" cy="1061060"/>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583DAC0-40C4-E4AC-F83A-AE28A5E2F291}"/>
                  </a:ext>
                </a:extLst>
              </p:cNvPr>
              <p:cNvSpPr txBox="1"/>
              <p:nvPr/>
            </p:nvSpPr>
            <p:spPr>
              <a:xfrm>
                <a:off x="2678547" y="2045069"/>
                <a:ext cx="6580909" cy="680699"/>
              </a:xfrm>
              <a:prstGeom prst="rect">
                <a:avLst/>
              </a:prstGeom>
              <a:noFill/>
            </p:spPr>
            <p:txBody>
              <a:bodyPr wrap="square" rtlCol="0">
                <a:spAutoFit/>
              </a:bodyPr>
              <a:lstStyle/>
              <a:p>
                <a14:m>
                  <m:oMath xmlns:m="http://schemas.openxmlformats.org/officeDocument/2006/math">
                    <m:r>
                      <a:rPr lang="en-US" sz="2400" b="1" i="1" smtClean="0">
                        <a:latin typeface="Cambria Math" panose="02040503050406030204" pitchFamily="18" charset="0"/>
                      </a:rPr>
                      <m:t>=</m:t>
                    </m:r>
                  </m:oMath>
                </a14:m>
                <a:r>
                  <a:rPr lang="en-US" sz="2400" b="1" dirty="0"/>
                  <a:t> </a:t>
                </a:r>
                <a14:m>
                  <m:oMath xmlns:m="http://schemas.openxmlformats.org/officeDocument/2006/math">
                    <m:nary>
                      <m:naryPr>
                        <m:limLoc m:val="undOvr"/>
                        <m:subHide m:val="on"/>
                        <m:supHide m:val="on"/>
                        <m:ctrlPr>
                          <a:rPr lang="en-US" sz="2400" b="1" i="1" smtClean="0">
                            <a:latin typeface="Cambria Math" panose="02040503050406030204" pitchFamily="18" charset="0"/>
                          </a:rPr>
                        </m:ctrlPr>
                      </m:naryPr>
                      <m:sub/>
                      <m:sup/>
                      <m:e>
                        <m:sSub>
                          <m:sSubPr>
                            <m:ctrlPr>
                              <a:rPr lang="en-US" sz="2400" b="1" i="1" smtClean="0">
                                <a:latin typeface="Cambria Math" panose="02040503050406030204" pitchFamily="18" charset="0"/>
                              </a:rPr>
                            </m:ctrlPr>
                          </m:sSubPr>
                          <m:e>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𝑷</m:t>
                                </m:r>
                              </m:e>
                              <m:sub>
                                <m:r>
                                  <a:rPr lang="en-US" sz="2400" b="1" i="1" smtClean="0">
                                    <a:latin typeface="Cambria Math" panose="02040503050406030204" pitchFamily="18" charset="0"/>
                                    <a:ea typeface="Cambria Math" panose="02040503050406030204" pitchFamily="18" charset="0"/>
                                  </a:rPr>
                                  <m:t>𝜽</m:t>
                                </m:r>
                              </m:sub>
                            </m:sSub>
                            <m:r>
                              <a:rPr lang="en-US" sz="2400" b="1" i="1" smtClean="0">
                                <a:latin typeface="Cambria Math" panose="02040503050406030204" pitchFamily="18" charset="0"/>
                              </a:rPr>
                              <m:t>(</m:t>
                            </m:r>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𝒙</m:t>
                                </m:r>
                              </m:e>
                              <m:sub>
                                <m:r>
                                  <a:rPr lang="en-US" sz="2400" b="1" i="1" smtClean="0">
                                    <a:latin typeface="Cambria Math" panose="02040503050406030204" pitchFamily="18" charset="0"/>
                                  </a:rPr>
                                  <m:t>𝑻</m:t>
                                </m:r>
                              </m:sub>
                            </m:sSub>
                            <m:r>
                              <a:rPr lang="en-US" sz="2400" b="1" i="1" smtClean="0">
                                <a:latin typeface="Cambria Math" panose="02040503050406030204" pitchFamily="18" charset="0"/>
                              </a:rPr>
                              <m:t>)</m:t>
                            </m:r>
                            <m:r>
                              <a:rPr lang="en-US" sz="2400" b="1" i="1" smtClean="0">
                                <a:latin typeface="Cambria Math" panose="02040503050406030204" pitchFamily="18" charset="0"/>
                              </a:rPr>
                              <m:t>𝑷</m:t>
                            </m:r>
                          </m:e>
                          <m:sub>
                            <m:r>
                              <a:rPr lang="en-US" sz="2400" b="1" i="1" smtClean="0">
                                <a:latin typeface="Cambria Math" panose="02040503050406030204" pitchFamily="18" charset="0"/>
                                <a:ea typeface="Cambria Math" panose="02040503050406030204" pitchFamily="18" charset="0"/>
                              </a:rPr>
                              <m:t>𝜽</m:t>
                            </m:r>
                          </m:sub>
                        </m:sSub>
                        <m:d>
                          <m:dPr>
                            <m:ctrlPr>
                              <a:rPr lang="en-US" sz="2400" b="1" i="1" smtClean="0">
                                <a:latin typeface="Cambria Math" panose="02040503050406030204" pitchFamily="18" charset="0"/>
                              </a:rPr>
                            </m:ctrlPr>
                          </m:dPr>
                          <m:e>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𝒙</m:t>
                                </m:r>
                              </m:e>
                              <m:sub>
                                <m:r>
                                  <a:rPr lang="en-US" sz="2400" b="1" i="1" smtClean="0">
                                    <a:latin typeface="Cambria Math" panose="02040503050406030204" pitchFamily="18" charset="0"/>
                                  </a:rPr>
                                  <m:t>𝟎</m:t>
                                </m:r>
                                <m:r>
                                  <a:rPr lang="en-US" sz="2400" b="1" i="1" smtClean="0">
                                    <a:latin typeface="Cambria Math" panose="02040503050406030204" pitchFamily="18" charset="0"/>
                                  </a:rPr>
                                  <m:t>:</m:t>
                                </m:r>
                                <m:r>
                                  <a:rPr lang="en-US" sz="2400" b="1" i="1" smtClean="0">
                                    <a:latin typeface="Cambria Math" panose="02040503050406030204" pitchFamily="18" charset="0"/>
                                  </a:rPr>
                                  <m:t>𝑻</m:t>
                                </m:r>
                                <m:r>
                                  <a:rPr lang="en-US" sz="2400" b="1" i="1" smtClean="0">
                                    <a:latin typeface="Cambria Math" panose="02040503050406030204" pitchFamily="18" charset="0"/>
                                  </a:rPr>
                                  <m:t>−</m:t>
                                </m:r>
                                <m:r>
                                  <a:rPr lang="en-US" sz="2400" b="1" i="1" smtClean="0">
                                    <a:latin typeface="Cambria Math" panose="02040503050406030204" pitchFamily="18" charset="0"/>
                                  </a:rPr>
                                  <m:t>𝟏</m:t>
                                </m:r>
                              </m:sub>
                            </m:sSub>
                            <m:r>
                              <a:rPr lang="en-US" sz="2400" b="1" i="1" smtClean="0">
                                <a:latin typeface="Cambria Math" panose="02040503050406030204" pitchFamily="18" charset="0"/>
                              </a:rPr>
                              <m:t>|</m:t>
                            </m:r>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𝒙</m:t>
                                </m:r>
                              </m:e>
                              <m:sub>
                                <m:r>
                                  <a:rPr lang="en-US" sz="2400" b="1" i="1" smtClean="0">
                                    <a:latin typeface="Cambria Math" panose="02040503050406030204" pitchFamily="18" charset="0"/>
                                  </a:rPr>
                                  <m:t>𝑻</m:t>
                                </m:r>
                              </m:sub>
                            </m:sSub>
                          </m:e>
                        </m:d>
                        <m:f>
                          <m:fPr>
                            <m:ctrlPr>
                              <a:rPr lang="en-US" sz="2400" b="1" i="1" smtClean="0">
                                <a:latin typeface="Cambria Math" panose="02040503050406030204" pitchFamily="18" charset="0"/>
                              </a:rPr>
                            </m:ctrlPr>
                          </m:fPr>
                          <m:num>
                            <m:r>
                              <a:rPr lang="en-US" sz="2400" b="1" i="1" smtClean="0">
                                <a:latin typeface="Cambria Math" panose="02040503050406030204" pitchFamily="18" charset="0"/>
                              </a:rPr>
                              <m:t>𝒒</m:t>
                            </m:r>
                            <m:r>
                              <a:rPr lang="en-US" sz="2400" b="1" i="1" smtClean="0">
                                <a:latin typeface="Cambria Math" panose="02040503050406030204" pitchFamily="18" charset="0"/>
                              </a:rPr>
                              <m:t>(</m:t>
                            </m:r>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𝒙</m:t>
                                </m:r>
                              </m:e>
                              <m:sub>
                                <m:r>
                                  <a:rPr lang="en-US" sz="2400" b="1" i="1" smtClean="0">
                                    <a:latin typeface="Cambria Math" panose="02040503050406030204" pitchFamily="18" charset="0"/>
                                  </a:rPr>
                                  <m:t>𝟏</m:t>
                                </m:r>
                                <m:r>
                                  <a:rPr lang="en-US" sz="2400" b="1" i="1" smtClean="0">
                                    <a:latin typeface="Cambria Math" panose="02040503050406030204" pitchFamily="18" charset="0"/>
                                  </a:rPr>
                                  <m:t>:</m:t>
                                </m:r>
                                <m:r>
                                  <a:rPr lang="en-US" sz="2400" b="1" i="1" smtClean="0">
                                    <a:latin typeface="Cambria Math" panose="02040503050406030204" pitchFamily="18" charset="0"/>
                                  </a:rPr>
                                  <m:t>𝑻</m:t>
                                </m:r>
                              </m:sub>
                            </m:sSub>
                            <m:r>
                              <a:rPr lang="en-US" sz="2400" b="1" i="1" smtClean="0">
                                <a:latin typeface="Cambria Math" panose="02040503050406030204" pitchFamily="18" charset="0"/>
                              </a:rPr>
                              <m:t>|</m:t>
                            </m:r>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𝒙</m:t>
                                </m:r>
                              </m:e>
                              <m:sub>
                                <m:r>
                                  <a:rPr lang="en-US" sz="2400" b="1" i="1" smtClean="0">
                                    <a:latin typeface="Cambria Math" panose="02040503050406030204" pitchFamily="18" charset="0"/>
                                  </a:rPr>
                                  <m:t>𝟎</m:t>
                                </m:r>
                              </m:sub>
                            </m:sSub>
                            <m:r>
                              <a:rPr lang="en-US" sz="2400" b="1" i="1" smtClean="0">
                                <a:latin typeface="Cambria Math" panose="02040503050406030204" pitchFamily="18" charset="0"/>
                              </a:rPr>
                              <m:t>)</m:t>
                            </m:r>
                          </m:num>
                          <m:den>
                            <m:r>
                              <a:rPr lang="en-US" sz="2400" b="1" i="1" smtClean="0">
                                <a:latin typeface="Cambria Math" panose="02040503050406030204" pitchFamily="18" charset="0"/>
                              </a:rPr>
                              <m:t>𝒒</m:t>
                            </m:r>
                            <m:r>
                              <a:rPr lang="en-US" sz="2400" b="1" i="1" smtClean="0">
                                <a:latin typeface="Cambria Math" panose="02040503050406030204" pitchFamily="18" charset="0"/>
                              </a:rPr>
                              <m:t>(</m:t>
                            </m:r>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𝒙</m:t>
                                </m:r>
                              </m:e>
                              <m:sub>
                                <m:r>
                                  <a:rPr lang="en-US" sz="2400" b="1" i="1" smtClean="0">
                                    <a:latin typeface="Cambria Math" panose="02040503050406030204" pitchFamily="18" charset="0"/>
                                  </a:rPr>
                                  <m:t>𝟏</m:t>
                                </m:r>
                                <m:r>
                                  <a:rPr lang="en-US" sz="2400" b="1" i="1" smtClean="0">
                                    <a:latin typeface="Cambria Math" panose="02040503050406030204" pitchFamily="18" charset="0"/>
                                  </a:rPr>
                                  <m:t>:</m:t>
                                </m:r>
                                <m:r>
                                  <a:rPr lang="en-US" sz="2400" b="1" i="1" smtClean="0">
                                    <a:latin typeface="Cambria Math" panose="02040503050406030204" pitchFamily="18" charset="0"/>
                                  </a:rPr>
                                  <m:t>𝑻</m:t>
                                </m:r>
                              </m:sub>
                            </m:sSub>
                            <m:r>
                              <a:rPr lang="en-US" sz="2400" b="1" i="1" smtClean="0">
                                <a:latin typeface="Cambria Math" panose="02040503050406030204" pitchFamily="18" charset="0"/>
                              </a:rPr>
                              <m:t>|</m:t>
                            </m:r>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𝒙</m:t>
                                </m:r>
                              </m:e>
                              <m:sub>
                                <m:r>
                                  <a:rPr lang="en-US" sz="2400" b="1" i="1" smtClean="0">
                                    <a:latin typeface="Cambria Math" panose="02040503050406030204" pitchFamily="18" charset="0"/>
                                  </a:rPr>
                                  <m:t>𝟎</m:t>
                                </m:r>
                              </m:sub>
                            </m:sSub>
                            <m:r>
                              <a:rPr lang="en-US" sz="2400" b="1" i="1" smtClean="0">
                                <a:latin typeface="Cambria Math" panose="02040503050406030204" pitchFamily="18" charset="0"/>
                              </a:rPr>
                              <m:t>)</m:t>
                            </m:r>
                          </m:den>
                        </m:f>
                        <m:r>
                          <a:rPr lang="en-US" sz="2400" b="1" i="1" smtClean="0">
                            <a:latin typeface="Cambria Math" panose="02040503050406030204" pitchFamily="18" charset="0"/>
                          </a:rPr>
                          <m:t>𝒅</m:t>
                        </m:r>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𝒙</m:t>
                            </m:r>
                          </m:e>
                          <m:sub>
                            <m:r>
                              <a:rPr lang="en-US" sz="2400" b="1" i="1" smtClean="0">
                                <a:latin typeface="Cambria Math" panose="02040503050406030204" pitchFamily="18" charset="0"/>
                              </a:rPr>
                              <m:t>𝟏</m:t>
                            </m:r>
                            <m:r>
                              <a:rPr lang="en-US" sz="2400" b="1" i="1" smtClean="0">
                                <a:latin typeface="Cambria Math" panose="02040503050406030204" pitchFamily="18" charset="0"/>
                              </a:rPr>
                              <m:t>:</m:t>
                            </m:r>
                            <m:r>
                              <a:rPr lang="en-US" sz="2400" b="1" i="1" smtClean="0">
                                <a:latin typeface="Cambria Math" panose="02040503050406030204" pitchFamily="18" charset="0"/>
                              </a:rPr>
                              <m:t>𝑻</m:t>
                            </m:r>
                          </m:sub>
                        </m:sSub>
                      </m:e>
                    </m:nary>
                  </m:oMath>
                </a14:m>
                <a:endParaRPr lang="en-US" sz="2400" b="1" dirty="0"/>
              </a:p>
            </p:txBody>
          </p:sp>
        </mc:Choice>
        <mc:Fallback xmlns="">
          <p:sp>
            <p:nvSpPr>
              <p:cNvPr id="5" name="TextBox 4">
                <a:extLst>
                  <a:ext uri="{FF2B5EF4-FFF2-40B4-BE49-F238E27FC236}">
                    <a16:creationId xmlns:a16="http://schemas.microsoft.com/office/drawing/2014/main" id="{A583DAC0-40C4-E4AC-F83A-AE28A5E2F291}"/>
                  </a:ext>
                </a:extLst>
              </p:cNvPr>
              <p:cNvSpPr txBox="1">
                <a:spLocks noRot="1" noChangeAspect="1" noMove="1" noResize="1" noEditPoints="1" noAdjustHandles="1" noChangeArrowheads="1" noChangeShapeType="1" noTextEdit="1"/>
              </p:cNvSpPr>
              <p:nvPr/>
            </p:nvSpPr>
            <p:spPr>
              <a:xfrm>
                <a:off x="2678547" y="2045069"/>
                <a:ext cx="6580909" cy="680699"/>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B263C7F-653F-AE36-E979-BA368A6174D5}"/>
                  </a:ext>
                </a:extLst>
              </p:cNvPr>
              <p:cNvSpPr txBox="1"/>
              <p:nvPr/>
            </p:nvSpPr>
            <p:spPr>
              <a:xfrm>
                <a:off x="2678547" y="2798071"/>
                <a:ext cx="7273635" cy="680699"/>
              </a:xfrm>
              <a:prstGeom prst="rect">
                <a:avLst/>
              </a:prstGeom>
              <a:noFill/>
            </p:spPr>
            <p:txBody>
              <a:bodyPr wrap="square" rtlCol="0">
                <a:spAutoFit/>
              </a:bodyPr>
              <a:lstStyle/>
              <a:p>
                <a14:m>
                  <m:oMath xmlns:m="http://schemas.openxmlformats.org/officeDocument/2006/math">
                    <m:r>
                      <a:rPr lang="en-US" sz="2400" b="1" i="1" smtClean="0">
                        <a:latin typeface="Cambria Math" panose="02040503050406030204" pitchFamily="18" charset="0"/>
                      </a:rPr>
                      <m:t>=</m:t>
                    </m:r>
                  </m:oMath>
                </a14:m>
                <a:r>
                  <a:rPr lang="en-US" sz="2400" b="1" dirty="0"/>
                  <a:t> </a:t>
                </a:r>
                <a14:m>
                  <m:oMath xmlns:m="http://schemas.openxmlformats.org/officeDocument/2006/math">
                    <m:nary>
                      <m:naryPr>
                        <m:limLoc m:val="undOvr"/>
                        <m:subHide m:val="on"/>
                        <m:supHide m:val="on"/>
                        <m:ctrlPr>
                          <a:rPr lang="en-US" sz="2400" b="1" i="1" smtClean="0">
                            <a:latin typeface="Cambria Math" panose="02040503050406030204" pitchFamily="18" charset="0"/>
                          </a:rPr>
                        </m:ctrlPr>
                      </m:naryPr>
                      <m:sub/>
                      <m:sup/>
                      <m:e>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𝑷</m:t>
                            </m:r>
                          </m:e>
                          <m:sub>
                            <m:r>
                              <a:rPr lang="en-US" sz="2400" b="1" i="1" smtClean="0">
                                <a:latin typeface="Cambria Math" panose="02040503050406030204" pitchFamily="18" charset="0"/>
                                <a:ea typeface="Cambria Math" panose="02040503050406030204" pitchFamily="18" charset="0"/>
                              </a:rPr>
                              <m:t>𝜽</m:t>
                            </m:r>
                          </m:sub>
                        </m:sSub>
                        <m:d>
                          <m:dPr>
                            <m:ctrlPr>
                              <a:rPr lang="en-US" sz="2400" b="1" i="1" smtClean="0">
                                <a:latin typeface="Cambria Math" panose="02040503050406030204" pitchFamily="18" charset="0"/>
                                <a:ea typeface="Cambria Math" panose="02040503050406030204" pitchFamily="18" charset="0"/>
                              </a:rPr>
                            </m:ctrlPr>
                          </m:dPr>
                          <m:e>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𝒙</m:t>
                                </m:r>
                              </m:e>
                              <m:sub>
                                <m:r>
                                  <a:rPr lang="en-US" sz="2400" b="1" i="1" smtClean="0">
                                    <a:latin typeface="Cambria Math" panose="02040503050406030204" pitchFamily="18" charset="0"/>
                                  </a:rPr>
                                  <m:t>𝑻</m:t>
                                </m:r>
                              </m:sub>
                            </m:sSub>
                          </m:e>
                        </m:d>
                        <m:r>
                          <a:rPr lang="en-US" sz="2400" b="1" i="1" smtClean="0">
                            <a:latin typeface="Cambria Math" panose="02040503050406030204" pitchFamily="18" charset="0"/>
                          </a:rPr>
                          <m:t>𝒒</m:t>
                        </m:r>
                        <m:r>
                          <a:rPr lang="en-US" sz="2400" b="1" i="1" smtClean="0">
                            <a:latin typeface="Cambria Math" panose="02040503050406030204" pitchFamily="18" charset="0"/>
                          </a:rPr>
                          <m:t>(</m:t>
                        </m:r>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𝒙</m:t>
                            </m:r>
                          </m:e>
                          <m:sub>
                            <m:r>
                              <a:rPr lang="en-US" sz="2400" b="1" i="1" smtClean="0">
                                <a:latin typeface="Cambria Math" panose="02040503050406030204" pitchFamily="18" charset="0"/>
                              </a:rPr>
                              <m:t>𝟏</m:t>
                            </m:r>
                            <m:r>
                              <a:rPr lang="en-US" sz="2400" b="1" i="1" smtClean="0">
                                <a:latin typeface="Cambria Math" panose="02040503050406030204" pitchFamily="18" charset="0"/>
                              </a:rPr>
                              <m:t>:</m:t>
                            </m:r>
                            <m:r>
                              <a:rPr lang="en-US" sz="2400" b="1" i="1" smtClean="0">
                                <a:latin typeface="Cambria Math" panose="02040503050406030204" pitchFamily="18" charset="0"/>
                              </a:rPr>
                              <m:t>𝑻</m:t>
                            </m:r>
                          </m:sub>
                        </m:sSub>
                        <m:r>
                          <a:rPr lang="en-US" sz="2400" b="1" i="1" smtClean="0">
                            <a:latin typeface="Cambria Math" panose="02040503050406030204" pitchFamily="18" charset="0"/>
                          </a:rPr>
                          <m:t>|</m:t>
                        </m:r>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𝒙</m:t>
                            </m:r>
                          </m:e>
                          <m:sub>
                            <m:r>
                              <a:rPr lang="en-US" sz="2400" b="1" i="1" smtClean="0">
                                <a:latin typeface="Cambria Math" panose="02040503050406030204" pitchFamily="18" charset="0"/>
                              </a:rPr>
                              <m:t>𝟎</m:t>
                            </m:r>
                          </m:sub>
                        </m:sSub>
                        <m:r>
                          <a:rPr lang="en-US" sz="2400" b="1" i="1" smtClean="0">
                            <a:latin typeface="Cambria Math" panose="02040503050406030204" pitchFamily="18" charset="0"/>
                          </a:rPr>
                          <m:t>)</m:t>
                        </m:r>
                        <m:f>
                          <m:fPr>
                            <m:ctrlPr>
                              <a:rPr lang="en-US" sz="2400" b="1" i="1" smtClean="0">
                                <a:latin typeface="Cambria Math" panose="02040503050406030204" pitchFamily="18" charset="0"/>
                              </a:rPr>
                            </m:ctrlPr>
                          </m:fPr>
                          <m:num>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𝑷</m:t>
                                </m:r>
                              </m:e>
                              <m:sub>
                                <m:r>
                                  <a:rPr lang="en-US" sz="2400" b="1" i="1" smtClean="0">
                                    <a:latin typeface="Cambria Math" panose="02040503050406030204" pitchFamily="18" charset="0"/>
                                    <a:ea typeface="Cambria Math" panose="02040503050406030204" pitchFamily="18" charset="0"/>
                                  </a:rPr>
                                  <m:t>𝜽</m:t>
                                </m:r>
                              </m:sub>
                            </m:sSub>
                            <m:r>
                              <a:rPr lang="en-US" sz="2400" b="1" i="1" smtClean="0">
                                <a:latin typeface="Cambria Math" panose="02040503050406030204" pitchFamily="18" charset="0"/>
                              </a:rPr>
                              <m:t>(</m:t>
                            </m:r>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𝒙</m:t>
                                </m:r>
                              </m:e>
                              <m:sub>
                                <m:r>
                                  <a:rPr lang="en-US" sz="2400" b="1" i="1" smtClean="0">
                                    <a:latin typeface="Cambria Math" panose="02040503050406030204" pitchFamily="18" charset="0"/>
                                  </a:rPr>
                                  <m:t>𝟎</m:t>
                                </m:r>
                                <m:r>
                                  <a:rPr lang="en-US" sz="2400" b="1" i="1" smtClean="0">
                                    <a:latin typeface="Cambria Math" panose="02040503050406030204" pitchFamily="18" charset="0"/>
                                  </a:rPr>
                                  <m:t>:</m:t>
                                </m:r>
                                <m:r>
                                  <a:rPr lang="en-US" sz="2400" b="1" i="1" smtClean="0">
                                    <a:latin typeface="Cambria Math" panose="02040503050406030204" pitchFamily="18" charset="0"/>
                                  </a:rPr>
                                  <m:t>𝑻</m:t>
                                </m:r>
                                <m:r>
                                  <a:rPr lang="en-US" sz="2400" b="1" i="1" smtClean="0">
                                    <a:latin typeface="Cambria Math" panose="02040503050406030204" pitchFamily="18" charset="0"/>
                                  </a:rPr>
                                  <m:t>−</m:t>
                                </m:r>
                                <m:r>
                                  <a:rPr lang="en-US" sz="2400" b="1" i="1" smtClean="0">
                                    <a:latin typeface="Cambria Math" panose="02040503050406030204" pitchFamily="18" charset="0"/>
                                  </a:rPr>
                                  <m:t>𝟏</m:t>
                                </m:r>
                              </m:sub>
                            </m:sSub>
                            <m:r>
                              <a:rPr lang="en-US" sz="2400" b="1" i="1" smtClean="0">
                                <a:latin typeface="Cambria Math" panose="02040503050406030204" pitchFamily="18" charset="0"/>
                              </a:rPr>
                              <m:t>|</m:t>
                            </m:r>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𝒙</m:t>
                                </m:r>
                              </m:e>
                              <m:sub>
                                <m:r>
                                  <a:rPr lang="en-US" sz="2400" b="1" i="1" smtClean="0">
                                    <a:latin typeface="Cambria Math" panose="02040503050406030204" pitchFamily="18" charset="0"/>
                                  </a:rPr>
                                  <m:t>𝑻</m:t>
                                </m:r>
                              </m:sub>
                            </m:sSub>
                            <m:r>
                              <a:rPr lang="en-US" sz="2400" b="1" i="1" smtClean="0">
                                <a:latin typeface="Cambria Math" panose="02040503050406030204" pitchFamily="18" charset="0"/>
                              </a:rPr>
                              <m:t>)</m:t>
                            </m:r>
                          </m:num>
                          <m:den>
                            <m:r>
                              <a:rPr lang="en-US" sz="2400" b="1" i="1" smtClean="0">
                                <a:latin typeface="Cambria Math" panose="02040503050406030204" pitchFamily="18" charset="0"/>
                              </a:rPr>
                              <m:t>𝒒</m:t>
                            </m:r>
                            <m:r>
                              <a:rPr lang="en-US" sz="2400" b="1" i="1" smtClean="0">
                                <a:latin typeface="Cambria Math" panose="02040503050406030204" pitchFamily="18" charset="0"/>
                              </a:rPr>
                              <m:t>(</m:t>
                            </m:r>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𝒙</m:t>
                                </m:r>
                              </m:e>
                              <m:sub>
                                <m:r>
                                  <a:rPr lang="en-US" sz="2400" b="1" i="1" smtClean="0">
                                    <a:latin typeface="Cambria Math" panose="02040503050406030204" pitchFamily="18" charset="0"/>
                                  </a:rPr>
                                  <m:t>𝟏</m:t>
                                </m:r>
                                <m:r>
                                  <a:rPr lang="en-US" sz="2400" b="1" i="1" smtClean="0">
                                    <a:latin typeface="Cambria Math" panose="02040503050406030204" pitchFamily="18" charset="0"/>
                                  </a:rPr>
                                  <m:t>:</m:t>
                                </m:r>
                                <m:r>
                                  <a:rPr lang="en-US" sz="2400" b="1" i="1" smtClean="0">
                                    <a:latin typeface="Cambria Math" panose="02040503050406030204" pitchFamily="18" charset="0"/>
                                  </a:rPr>
                                  <m:t>𝑻</m:t>
                                </m:r>
                              </m:sub>
                            </m:sSub>
                            <m:r>
                              <a:rPr lang="en-US" sz="2400" b="1" i="1" smtClean="0">
                                <a:latin typeface="Cambria Math" panose="02040503050406030204" pitchFamily="18" charset="0"/>
                              </a:rPr>
                              <m:t>|</m:t>
                            </m:r>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𝒙</m:t>
                                </m:r>
                              </m:e>
                              <m:sub>
                                <m:r>
                                  <a:rPr lang="en-US" sz="2400" b="1" i="1" smtClean="0">
                                    <a:latin typeface="Cambria Math" panose="02040503050406030204" pitchFamily="18" charset="0"/>
                                  </a:rPr>
                                  <m:t>𝟎</m:t>
                                </m:r>
                              </m:sub>
                            </m:sSub>
                            <m:r>
                              <a:rPr lang="en-US" sz="2400" b="1" i="1" smtClean="0">
                                <a:latin typeface="Cambria Math" panose="02040503050406030204" pitchFamily="18" charset="0"/>
                              </a:rPr>
                              <m:t>)</m:t>
                            </m:r>
                          </m:den>
                        </m:f>
                        <m:r>
                          <a:rPr lang="en-US" sz="2400" b="1" i="1" smtClean="0">
                            <a:latin typeface="Cambria Math" panose="02040503050406030204" pitchFamily="18" charset="0"/>
                          </a:rPr>
                          <m:t>𝒅</m:t>
                        </m:r>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𝒙</m:t>
                            </m:r>
                          </m:e>
                          <m:sub>
                            <m:r>
                              <a:rPr lang="en-US" sz="2400" b="1" i="1" smtClean="0">
                                <a:latin typeface="Cambria Math" panose="02040503050406030204" pitchFamily="18" charset="0"/>
                              </a:rPr>
                              <m:t>𝟏</m:t>
                            </m:r>
                            <m:r>
                              <a:rPr lang="en-US" sz="2400" b="1" i="1" smtClean="0">
                                <a:latin typeface="Cambria Math" panose="02040503050406030204" pitchFamily="18" charset="0"/>
                              </a:rPr>
                              <m:t>:</m:t>
                            </m:r>
                            <m:r>
                              <a:rPr lang="en-US" sz="2400" b="1" i="1" smtClean="0">
                                <a:latin typeface="Cambria Math" panose="02040503050406030204" pitchFamily="18" charset="0"/>
                              </a:rPr>
                              <m:t>𝑻</m:t>
                            </m:r>
                          </m:sub>
                        </m:sSub>
                      </m:e>
                    </m:nary>
                  </m:oMath>
                </a14:m>
                <a:endParaRPr lang="en-US" sz="2400" b="1" dirty="0"/>
              </a:p>
            </p:txBody>
          </p:sp>
        </mc:Choice>
        <mc:Fallback xmlns="">
          <p:sp>
            <p:nvSpPr>
              <p:cNvPr id="6" name="TextBox 5">
                <a:extLst>
                  <a:ext uri="{FF2B5EF4-FFF2-40B4-BE49-F238E27FC236}">
                    <a16:creationId xmlns:a16="http://schemas.microsoft.com/office/drawing/2014/main" id="{5B263C7F-653F-AE36-E979-BA368A6174D5}"/>
                  </a:ext>
                </a:extLst>
              </p:cNvPr>
              <p:cNvSpPr txBox="1">
                <a:spLocks noRot="1" noChangeAspect="1" noMove="1" noResize="1" noEditPoints="1" noAdjustHandles="1" noChangeArrowheads="1" noChangeShapeType="1" noTextEdit="1"/>
              </p:cNvSpPr>
              <p:nvPr/>
            </p:nvSpPr>
            <p:spPr>
              <a:xfrm>
                <a:off x="2678547" y="2798071"/>
                <a:ext cx="7273635" cy="680699"/>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57CD5F3E-1BB2-0A91-6E79-4646A768254D}"/>
                  </a:ext>
                </a:extLst>
              </p:cNvPr>
              <p:cNvSpPr txBox="1"/>
              <p:nvPr/>
            </p:nvSpPr>
            <p:spPr>
              <a:xfrm>
                <a:off x="2098362" y="3415658"/>
                <a:ext cx="7569200" cy="106106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m:t>
                      </m:r>
                      <m:nary>
                        <m:naryPr>
                          <m:limLoc m:val="undOvr"/>
                          <m:subHide m:val="on"/>
                          <m:supHide m:val="on"/>
                          <m:ctrlPr>
                            <a:rPr lang="en-US" sz="2400" b="1" i="1" smtClean="0">
                              <a:latin typeface="Cambria Math" panose="02040503050406030204" pitchFamily="18" charset="0"/>
                            </a:rPr>
                          </m:ctrlPr>
                        </m:naryPr>
                        <m:sub/>
                        <m:sup/>
                        <m:e>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𝑷</m:t>
                              </m:r>
                            </m:e>
                            <m:sub>
                              <m:r>
                                <a:rPr lang="en-US" sz="2400" b="1" i="1" smtClean="0">
                                  <a:latin typeface="Cambria Math" panose="02040503050406030204" pitchFamily="18" charset="0"/>
                                  <a:ea typeface="Cambria Math" panose="02040503050406030204" pitchFamily="18" charset="0"/>
                                </a:rPr>
                                <m:t>𝜽</m:t>
                              </m:r>
                            </m:sub>
                          </m:sSub>
                          <m:d>
                            <m:dPr>
                              <m:ctrlPr>
                                <a:rPr lang="en-US" sz="2400" b="1" i="1" smtClean="0">
                                  <a:latin typeface="Cambria Math" panose="02040503050406030204" pitchFamily="18" charset="0"/>
                                  <a:ea typeface="Cambria Math" panose="02040503050406030204" pitchFamily="18" charset="0"/>
                                </a:rPr>
                              </m:ctrlPr>
                            </m:dPr>
                            <m:e>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𝒙</m:t>
                                  </m:r>
                                </m:e>
                                <m:sub>
                                  <m:r>
                                    <a:rPr lang="en-US" sz="2400" b="1" i="1" smtClean="0">
                                      <a:latin typeface="Cambria Math" panose="02040503050406030204" pitchFamily="18" charset="0"/>
                                    </a:rPr>
                                    <m:t>𝑻</m:t>
                                  </m:r>
                                </m:sub>
                              </m:sSub>
                            </m:e>
                          </m:d>
                          <m:r>
                            <a:rPr lang="en-US" sz="2400" b="1" i="1" smtClean="0">
                              <a:latin typeface="Cambria Math" panose="02040503050406030204" pitchFamily="18" charset="0"/>
                            </a:rPr>
                            <m:t>𝒒</m:t>
                          </m:r>
                          <m:r>
                            <a:rPr lang="en-US" sz="2400" b="1" i="1" smtClean="0">
                              <a:latin typeface="Cambria Math" panose="02040503050406030204" pitchFamily="18" charset="0"/>
                            </a:rPr>
                            <m:t>(</m:t>
                          </m:r>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𝒙</m:t>
                              </m:r>
                            </m:e>
                            <m:sub>
                              <m:r>
                                <a:rPr lang="en-US" sz="2400" b="1" i="1" smtClean="0">
                                  <a:latin typeface="Cambria Math" panose="02040503050406030204" pitchFamily="18" charset="0"/>
                                </a:rPr>
                                <m:t>𝟏</m:t>
                              </m:r>
                              <m:r>
                                <a:rPr lang="en-US" sz="2400" b="1" i="1" smtClean="0">
                                  <a:latin typeface="Cambria Math" panose="02040503050406030204" pitchFamily="18" charset="0"/>
                                </a:rPr>
                                <m:t>:</m:t>
                              </m:r>
                              <m:r>
                                <a:rPr lang="en-US" sz="2400" b="1" i="1" smtClean="0">
                                  <a:latin typeface="Cambria Math" panose="02040503050406030204" pitchFamily="18" charset="0"/>
                                </a:rPr>
                                <m:t>𝑻</m:t>
                              </m:r>
                            </m:sub>
                          </m:sSub>
                          <m:r>
                            <a:rPr lang="en-US" sz="2400" b="1" i="1" smtClean="0">
                              <a:latin typeface="Cambria Math" panose="02040503050406030204" pitchFamily="18" charset="0"/>
                            </a:rPr>
                            <m:t>|</m:t>
                          </m:r>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𝒙</m:t>
                              </m:r>
                            </m:e>
                            <m:sub>
                              <m:r>
                                <a:rPr lang="en-US" sz="2400" b="1" i="1" smtClean="0">
                                  <a:latin typeface="Cambria Math" panose="02040503050406030204" pitchFamily="18" charset="0"/>
                                </a:rPr>
                                <m:t>𝟎</m:t>
                              </m:r>
                            </m:sub>
                          </m:sSub>
                          <m:r>
                            <a:rPr lang="en-US" sz="2400" b="1" i="1" smtClean="0">
                              <a:latin typeface="Cambria Math" panose="02040503050406030204" pitchFamily="18" charset="0"/>
                            </a:rPr>
                            <m:t>)</m:t>
                          </m:r>
                          <m:nary>
                            <m:naryPr>
                              <m:chr m:val="∏"/>
                              <m:limLoc m:val="subSup"/>
                              <m:ctrlPr>
                                <a:rPr lang="en-US" sz="2400" b="1" i="1" smtClean="0">
                                  <a:latin typeface="Cambria Math" panose="02040503050406030204" pitchFamily="18" charset="0"/>
                                </a:rPr>
                              </m:ctrlPr>
                            </m:naryPr>
                            <m:sub>
                              <m:r>
                                <m:rPr>
                                  <m:brk m:alnAt="25"/>
                                </m:rPr>
                                <a:rPr lang="en-US" sz="2400" b="1" i="1" smtClean="0">
                                  <a:latin typeface="Cambria Math" panose="02040503050406030204" pitchFamily="18" charset="0"/>
                                </a:rPr>
                                <m:t>𝒕</m:t>
                              </m:r>
                              <m:r>
                                <a:rPr lang="en-US" sz="2400" b="1" i="1" smtClean="0">
                                  <a:latin typeface="Cambria Math" panose="02040503050406030204" pitchFamily="18" charset="0"/>
                                </a:rPr>
                                <m:t>=</m:t>
                              </m:r>
                              <m:r>
                                <a:rPr lang="en-US" sz="2400" b="1" i="1" smtClean="0">
                                  <a:latin typeface="Cambria Math" panose="02040503050406030204" pitchFamily="18" charset="0"/>
                                </a:rPr>
                                <m:t>𝟏</m:t>
                              </m:r>
                            </m:sub>
                            <m:sup>
                              <m:r>
                                <a:rPr lang="en-US" sz="2400" b="1" i="1" smtClean="0">
                                  <a:latin typeface="Cambria Math" panose="02040503050406030204" pitchFamily="18" charset="0"/>
                                </a:rPr>
                                <m:t>𝑻</m:t>
                              </m:r>
                            </m:sup>
                            <m:e>
                              <m:f>
                                <m:fPr>
                                  <m:ctrlPr>
                                    <a:rPr lang="en-US" sz="2400" b="1" i="1" smtClean="0">
                                      <a:latin typeface="Cambria Math" panose="02040503050406030204" pitchFamily="18" charset="0"/>
                                    </a:rPr>
                                  </m:ctrlPr>
                                </m:fPr>
                                <m:num>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𝑷</m:t>
                                      </m:r>
                                    </m:e>
                                    <m:sub>
                                      <m:r>
                                        <a:rPr lang="en-US" sz="2400" b="1" i="1" smtClean="0">
                                          <a:latin typeface="Cambria Math" panose="02040503050406030204" pitchFamily="18" charset="0"/>
                                          <a:ea typeface="Cambria Math" panose="02040503050406030204" pitchFamily="18" charset="0"/>
                                        </a:rPr>
                                        <m:t>𝜽</m:t>
                                      </m:r>
                                    </m:sub>
                                  </m:sSub>
                                  <m:r>
                                    <a:rPr lang="en-US" sz="2400" b="1" i="1" smtClean="0">
                                      <a:latin typeface="Cambria Math" panose="02040503050406030204" pitchFamily="18" charset="0"/>
                                    </a:rPr>
                                    <m:t>(</m:t>
                                  </m:r>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𝒙</m:t>
                                      </m:r>
                                    </m:e>
                                    <m:sub>
                                      <m:r>
                                        <a:rPr lang="en-US" sz="2400" b="1" i="1" smtClean="0">
                                          <a:latin typeface="Cambria Math" panose="02040503050406030204" pitchFamily="18" charset="0"/>
                                        </a:rPr>
                                        <m:t>𝒕</m:t>
                                      </m:r>
                                      <m:r>
                                        <a:rPr lang="en-US" sz="2400" b="1" i="1" smtClean="0">
                                          <a:latin typeface="Cambria Math" panose="02040503050406030204" pitchFamily="18" charset="0"/>
                                        </a:rPr>
                                        <m:t>−</m:t>
                                      </m:r>
                                      <m:r>
                                        <a:rPr lang="en-US" sz="2400" b="1" i="1" smtClean="0">
                                          <a:latin typeface="Cambria Math" panose="02040503050406030204" pitchFamily="18" charset="0"/>
                                        </a:rPr>
                                        <m:t>𝟏</m:t>
                                      </m:r>
                                    </m:sub>
                                  </m:sSub>
                                  <m:r>
                                    <a:rPr lang="en-US" sz="2400" b="1" i="1" smtClean="0">
                                      <a:latin typeface="Cambria Math" panose="02040503050406030204" pitchFamily="18" charset="0"/>
                                    </a:rPr>
                                    <m:t>|</m:t>
                                  </m:r>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𝒙</m:t>
                                      </m:r>
                                    </m:e>
                                    <m:sub>
                                      <m:r>
                                        <a:rPr lang="en-US" sz="2400" b="1" i="1" smtClean="0">
                                          <a:latin typeface="Cambria Math" panose="02040503050406030204" pitchFamily="18" charset="0"/>
                                        </a:rPr>
                                        <m:t>𝒕</m:t>
                                      </m:r>
                                    </m:sub>
                                  </m:sSub>
                                  <m:r>
                                    <a:rPr lang="en-US" sz="2400" b="1" i="1" smtClean="0">
                                      <a:latin typeface="Cambria Math" panose="02040503050406030204" pitchFamily="18" charset="0"/>
                                    </a:rPr>
                                    <m:t>)</m:t>
                                  </m:r>
                                </m:num>
                                <m:den>
                                  <m:r>
                                    <a:rPr lang="en-US" sz="2400" b="1" i="1" smtClean="0">
                                      <a:latin typeface="Cambria Math" panose="02040503050406030204" pitchFamily="18" charset="0"/>
                                    </a:rPr>
                                    <m:t>𝒒</m:t>
                                  </m:r>
                                  <m:r>
                                    <a:rPr lang="en-US" sz="2400" b="1" i="1" smtClean="0">
                                      <a:latin typeface="Cambria Math" panose="02040503050406030204" pitchFamily="18" charset="0"/>
                                    </a:rPr>
                                    <m:t>(</m:t>
                                  </m:r>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𝒙</m:t>
                                      </m:r>
                                    </m:e>
                                    <m:sub>
                                      <m:r>
                                        <a:rPr lang="en-US" sz="2400" b="1" i="1" smtClean="0">
                                          <a:latin typeface="Cambria Math" panose="02040503050406030204" pitchFamily="18" charset="0"/>
                                        </a:rPr>
                                        <m:t>𝒕</m:t>
                                      </m:r>
                                    </m:sub>
                                  </m:sSub>
                                  <m:r>
                                    <a:rPr lang="en-US" sz="2400" b="1" i="1" smtClean="0">
                                      <a:latin typeface="Cambria Math" panose="02040503050406030204" pitchFamily="18" charset="0"/>
                                    </a:rPr>
                                    <m:t>|</m:t>
                                  </m:r>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𝒙</m:t>
                                      </m:r>
                                    </m:e>
                                    <m:sub>
                                      <m:r>
                                        <a:rPr lang="en-US" sz="2400" b="1" i="1" smtClean="0">
                                          <a:latin typeface="Cambria Math" panose="02040503050406030204" pitchFamily="18" charset="0"/>
                                        </a:rPr>
                                        <m:t>𝒕</m:t>
                                      </m:r>
                                      <m:r>
                                        <a:rPr lang="en-US" sz="2400" b="1" i="1" smtClean="0">
                                          <a:latin typeface="Cambria Math" panose="02040503050406030204" pitchFamily="18" charset="0"/>
                                        </a:rPr>
                                        <m:t>−</m:t>
                                      </m:r>
                                      <m:r>
                                        <a:rPr lang="en-US" sz="2400" b="1" i="1" smtClean="0">
                                          <a:latin typeface="Cambria Math" panose="02040503050406030204" pitchFamily="18" charset="0"/>
                                        </a:rPr>
                                        <m:t>𝟏</m:t>
                                      </m:r>
                                    </m:sub>
                                  </m:sSub>
                                  <m:r>
                                    <a:rPr lang="en-US" sz="2400" b="1" i="1" smtClean="0">
                                      <a:latin typeface="Cambria Math" panose="02040503050406030204" pitchFamily="18" charset="0"/>
                                    </a:rPr>
                                    <m:t>)</m:t>
                                  </m:r>
                                </m:den>
                              </m:f>
                            </m:e>
                          </m:nary>
                          <m:r>
                            <a:rPr lang="en-US" sz="2400" b="1" i="1" smtClean="0">
                              <a:latin typeface="Cambria Math" panose="02040503050406030204" pitchFamily="18" charset="0"/>
                            </a:rPr>
                            <m:t> </m:t>
                          </m:r>
                          <m:r>
                            <a:rPr lang="en-US" sz="2400" b="1" i="1" smtClean="0">
                              <a:latin typeface="Cambria Math" panose="02040503050406030204" pitchFamily="18" charset="0"/>
                            </a:rPr>
                            <m:t>𝒅</m:t>
                          </m:r>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𝒙</m:t>
                              </m:r>
                            </m:e>
                            <m:sub>
                              <m:r>
                                <a:rPr lang="en-US" sz="2400" b="1" i="1" smtClean="0">
                                  <a:latin typeface="Cambria Math" panose="02040503050406030204" pitchFamily="18" charset="0"/>
                                </a:rPr>
                                <m:t>𝟏</m:t>
                              </m:r>
                              <m:r>
                                <a:rPr lang="en-US" sz="2400" b="1" i="1" smtClean="0">
                                  <a:latin typeface="Cambria Math" panose="02040503050406030204" pitchFamily="18" charset="0"/>
                                </a:rPr>
                                <m:t>:</m:t>
                              </m:r>
                              <m:r>
                                <a:rPr lang="en-US" sz="2400" b="1" i="1" smtClean="0">
                                  <a:latin typeface="Cambria Math" panose="02040503050406030204" pitchFamily="18" charset="0"/>
                                </a:rPr>
                                <m:t>𝑻</m:t>
                              </m:r>
                            </m:sub>
                          </m:sSub>
                        </m:e>
                      </m:nary>
                    </m:oMath>
                  </m:oMathPara>
                </a14:m>
                <a:endParaRPr lang="en-US" sz="2400" b="1" dirty="0"/>
              </a:p>
            </p:txBody>
          </p:sp>
        </mc:Choice>
        <mc:Fallback>
          <p:sp>
            <p:nvSpPr>
              <p:cNvPr id="7" name="TextBox 6">
                <a:extLst>
                  <a:ext uri="{FF2B5EF4-FFF2-40B4-BE49-F238E27FC236}">
                    <a16:creationId xmlns:a16="http://schemas.microsoft.com/office/drawing/2014/main" id="{57CD5F3E-1BB2-0A91-6E79-4646A768254D}"/>
                  </a:ext>
                </a:extLst>
              </p:cNvPr>
              <p:cNvSpPr txBox="1">
                <a:spLocks noRot="1" noChangeAspect="1" noMove="1" noResize="1" noEditPoints="1" noAdjustHandles="1" noChangeArrowheads="1" noChangeShapeType="1" noTextEdit="1"/>
              </p:cNvSpPr>
              <p:nvPr/>
            </p:nvSpPr>
            <p:spPr>
              <a:xfrm>
                <a:off x="2098362" y="3415658"/>
                <a:ext cx="7569200" cy="1061060"/>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47E9D1EB-A6BD-C0C1-1A56-02203FDF77D8}"/>
                  </a:ext>
                </a:extLst>
              </p:cNvPr>
              <p:cNvSpPr txBox="1"/>
              <p:nvPr/>
            </p:nvSpPr>
            <p:spPr>
              <a:xfrm>
                <a:off x="1589409" y="4397511"/>
                <a:ext cx="10945091" cy="461665"/>
              </a:xfrm>
              <a:prstGeom prst="rect">
                <a:avLst/>
              </a:prstGeom>
              <a:noFill/>
            </p:spPr>
            <p:txBody>
              <a:bodyPr wrap="square" rtlCol="0">
                <a:spAutoFit/>
              </a:bodyPr>
              <a:lstStyle/>
              <a:p>
                <a:r>
                  <a:rPr lang="en-US" sz="2400" b="1" dirty="0"/>
                  <a:t>Note that </a:t>
                </a:r>
                <a14:m>
                  <m:oMath xmlns:m="http://schemas.openxmlformats.org/officeDocument/2006/math">
                    <m:r>
                      <a:rPr lang="en-US" sz="2400" b="1" i="1" smtClean="0">
                        <a:latin typeface="Cambria Math" panose="02040503050406030204" pitchFamily="18" charset="0"/>
                      </a:rPr>
                      <m:t>−</m:t>
                    </m:r>
                    <m:func>
                      <m:funcPr>
                        <m:ctrlPr>
                          <a:rPr lang="en-US" sz="2400" b="1" i="1" smtClean="0">
                            <a:latin typeface="Cambria Math" panose="02040503050406030204" pitchFamily="18" charset="0"/>
                          </a:rPr>
                        </m:ctrlPr>
                      </m:funcPr>
                      <m:fName>
                        <m:r>
                          <a:rPr lang="en-US" sz="2400" b="1" i="0" smtClean="0">
                            <a:latin typeface="Cambria Math" panose="02040503050406030204" pitchFamily="18" charset="0"/>
                          </a:rPr>
                          <m:t>𝐥𝐨𝐠</m:t>
                        </m:r>
                      </m:fName>
                      <m:e>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𝑷</m:t>
                            </m:r>
                          </m:e>
                          <m:sub>
                            <m:r>
                              <a:rPr lang="en-US" sz="2400" b="1" i="1" smtClean="0">
                                <a:latin typeface="Cambria Math" panose="02040503050406030204" pitchFamily="18" charset="0"/>
                                <a:ea typeface="Cambria Math" panose="02040503050406030204" pitchFamily="18" charset="0"/>
                              </a:rPr>
                              <m:t>𝜽</m:t>
                            </m:r>
                          </m:sub>
                        </m:sSub>
                        <m:d>
                          <m:dPr>
                            <m:ctrlPr>
                              <a:rPr lang="en-US" sz="2400" b="1" i="1" smtClean="0">
                                <a:latin typeface="Cambria Math" panose="02040503050406030204" pitchFamily="18" charset="0"/>
                              </a:rPr>
                            </m:ctrlPr>
                          </m:dPr>
                          <m:e>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𝒙</m:t>
                                </m:r>
                              </m:e>
                              <m:sub>
                                <m:r>
                                  <a:rPr lang="en-US" sz="2400" b="1" i="1" smtClean="0">
                                    <a:latin typeface="Cambria Math" panose="02040503050406030204" pitchFamily="18" charset="0"/>
                                  </a:rPr>
                                  <m:t>𝟎</m:t>
                                </m:r>
                              </m:sub>
                            </m:sSub>
                          </m:e>
                        </m:d>
                      </m:e>
                    </m:func>
                    <m:r>
                      <a:rPr lang="en-US" sz="2400" b="1" i="1" smtClean="0">
                        <a:latin typeface="Cambria Math" panose="02040503050406030204" pitchFamily="18" charset="0"/>
                      </a:rPr>
                      <m:t> </m:t>
                    </m:r>
                  </m:oMath>
                </a14:m>
                <a:r>
                  <a:rPr lang="en-US" sz="2400" b="1" dirty="0"/>
                  <a:t> is a convex function. Using Jansen’s inequality, we obtain</a:t>
                </a:r>
              </a:p>
            </p:txBody>
          </p:sp>
        </mc:Choice>
        <mc:Fallback xmlns="">
          <p:sp>
            <p:nvSpPr>
              <p:cNvPr id="8" name="TextBox 7">
                <a:extLst>
                  <a:ext uri="{FF2B5EF4-FFF2-40B4-BE49-F238E27FC236}">
                    <a16:creationId xmlns:a16="http://schemas.microsoft.com/office/drawing/2014/main" id="{47E9D1EB-A6BD-C0C1-1A56-02203FDF77D8}"/>
                  </a:ext>
                </a:extLst>
              </p:cNvPr>
              <p:cNvSpPr txBox="1">
                <a:spLocks noRot="1" noChangeAspect="1" noMove="1" noResize="1" noEditPoints="1" noAdjustHandles="1" noChangeArrowheads="1" noChangeShapeType="1" noTextEdit="1"/>
              </p:cNvSpPr>
              <p:nvPr/>
            </p:nvSpPr>
            <p:spPr>
              <a:xfrm>
                <a:off x="1589409" y="4397511"/>
                <a:ext cx="10945091" cy="461665"/>
              </a:xfrm>
              <a:prstGeom prst="rect">
                <a:avLst/>
              </a:prstGeom>
              <a:blipFill>
                <a:blip r:embed="rId7"/>
                <a:stretch>
                  <a:fillRect l="-891" t="-10526" b="-289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D439A42-9902-46AC-2BB3-ACEB9235EE89}"/>
                  </a:ext>
                </a:extLst>
              </p:cNvPr>
              <p:cNvSpPr txBox="1"/>
              <p:nvPr/>
            </p:nvSpPr>
            <p:spPr>
              <a:xfrm>
                <a:off x="1678709" y="5241636"/>
                <a:ext cx="8229600" cy="91422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m:t>
                      </m:r>
                      <m:func>
                        <m:funcPr>
                          <m:ctrlPr>
                            <a:rPr lang="en-US" sz="2400" b="1" i="1" smtClean="0">
                              <a:latin typeface="Cambria Math" panose="02040503050406030204" pitchFamily="18" charset="0"/>
                            </a:rPr>
                          </m:ctrlPr>
                        </m:funcPr>
                        <m:fName>
                          <m:r>
                            <a:rPr lang="en-US" sz="2400" b="1" i="0" smtClean="0">
                              <a:latin typeface="Cambria Math" panose="02040503050406030204" pitchFamily="18" charset="0"/>
                            </a:rPr>
                            <m:t>𝐥𝐨𝐠</m:t>
                          </m:r>
                        </m:fName>
                        <m:e>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𝑷</m:t>
                              </m:r>
                            </m:e>
                            <m:sub>
                              <m:r>
                                <a:rPr lang="en-US" sz="2400" b="1" i="1" smtClean="0">
                                  <a:latin typeface="Cambria Math" panose="02040503050406030204" pitchFamily="18" charset="0"/>
                                  <a:ea typeface="Cambria Math" panose="02040503050406030204" pitchFamily="18" charset="0"/>
                                </a:rPr>
                                <m:t>𝜽</m:t>
                              </m:r>
                            </m:sub>
                          </m:sSub>
                          <m:r>
                            <a:rPr lang="en-US" sz="2400" b="1" i="1" smtClean="0">
                              <a:latin typeface="Cambria Math" panose="02040503050406030204" pitchFamily="18" charset="0"/>
                            </a:rPr>
                            <m:t>(</m:t>
                          </m:r>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𝒙</m:t>
                              </m:r>
                            </m:e>
                            <m:sub>
                              <m:r>
                                <a:rPr lang="en-US" sz="2400" b="1" i="1" smtClean="0">
                                  <a:latin typeface="Cambria Math" panose="02040503050406030204" pitchFamily="18" charset="0"/>
                                </a:rPr>
                                <m:t>𝟎</m:t>
                              </m:r>
                            </m:sub>
                          </m:sSub>
                          <m:r>
                            <a:rPr lang="en-US" sz="2400" b="1" i="1" smtClean="0">
                              <a:latin typeface="Cambria Math" panose="02040503050406030204" pitchFamily="18" charset="0"/>
                            </a:rPr>
                            <m:t>)</m:t>
                          </m:r>
                          <m:r>
                            <a:rPr lang="en-US" sz="2400" b="1" i="1" smtClean="0">
                              <a:latin typeface="Cambria Math" panose="02040503050406030204" pitchFamily="18" charset="0"/>
                              <a:ea typeface="Cambria Math" panose="02040503050406030204" pitchFamily="18" charset="0"/>
                            </a:rPr>
                            <m:t>≤</m:t>
                          </m:r>
                          <m:sSub>
                            <m:sSubPr>
                              <m:ctrlPr>
                                <a:rPr lang="en-US" sz="2400" b="1" i="1" smtClean="0">
                                  <a:latin typeface="Cambria Math" panose="02040503050406030204" pitchFamily="18" charset="0"/>
                                  <a:ea typeface="Cambria Math" panose="02040503050406030204" pitchFamily="18" charset="0"/>
                                </a:rPr>
                              </m:ctrlPr>
                            </m:sSubPr>
                            <m:e>
                              <m:r>
                                <a:rPr lang="en-US" sz="2400" b="1" i="1" smtClean="0">
                                  <a:latin typeface="Cambria Math" panose="02040503050406030204" pitchFamily="18" charset="0"/>
                                  <a:ea typeface="Cambria Math" panose="02040503050406030204" pitchFamily="18" charset="0"/>
                                </a:rPr>
                                <m:t>𝑬</m:t>
                              </m:r>
                            </m:e>
                            <m:sub>
                              <m:sSub>
                                <m:sSubPr>
                                  <m:ctrlPr>
                                    <a:rPr lang="en-US" sz="2400" b="1" i="1" smtClean="0">
                                      <a:latin typeface="Cambria Math" panose="02040503050406030204" pitchFamily="18" charset="0"/>
                                      <a:ea typeface="Cambria Math" panose="02040503050406030204" pitchFamily="18" charset="0"/>
                                    </a:rPr>
                                  </m:ctrlPr>
                                </m:sSubPr>
                                <m:e>
                                  <m:r>
                                    <a:rPr lang="en-US" sz="2400" b="1" i="1" smtClean="0">
                                      <a:latin typeface="Cambria Math" panose="02040503050406030204" pitchFamily="18" charset="0"/>
                                      <a:ea typeface="Cambria Math" panose="02040503050406030204" pitchFamily="18" charset="0"/>
                                    </a:rPr>
                                    <m:t>𝒙</m:t>
                                  </m:r>
                                </m:e>
                                <m:sub>
                                  <m:r>
                                    <a:rPr lang="en-US" sz="2400" b="1" i="1" smtClean="0">
                                      <a:latin typeface="Cambria Math" panose="02040503050406030204" pitchFamily="18" charset="0"/>
                                      <a:ea typeface="Cambria Math" panose="02040503050406030204" pitchFamily="18" charset="0"/>
                                    </a:rPr>
                                    <m:t>𝟏</m:t>
                                  </m:r>
                                  <m:r>
                                    <a:rPr lang="en-US" sz="2400" b="1" i="1" smtClean="0">
                                      <a:latin typeface="Cambria Math" panose="02040503050406030204" pitchFamily="18" charset="0"/>
                                      <a:ea typeface="Cambria Math" panose="02040503050406030204" pitchFamily="18" charset="0"/>
                                    </a:rPr>
                                    <m:t>:</m:t>
                                  </m:r>
                                  <m:r>
                                    <a:rPr lang="en-US" sz="2400" b="1" i="1" smtClean="0">
                                      <a:latin typeface="Cambria Math" panose="02040503050406030204" pitchFamily="18" charset="0"/>
                                      <a:ea typeface="Cambria Math" panose="02040503050406030204" pitchFamily="18" charset="0"/>
                                    </a:rPr>
                                    <m:t>𝑻</m:t>
                                  </m:r>
                                </m:sub>
                              </m:sSub>
                              <m:r>
                                <a:rPr lang="en-US" sz="2400" b="1" i="1" smtClean="0">
                                  <a:latin typeface="Cambria Math" panose="02040503050406030204" pitchFamily="18" charset="0"/>
                                  <a:ea typeface="Cambria Math" panose="02040503050406030204" pitchFamily="18" charset="0"/>
                                </a:rPr>
                                <m:t>~</m:t>
                              </m:r>
                              <m:r>
                                <a:rPr lang="en-US" sz="2400" b="1" i="1" smtClean="0">
                                  <a:latin typeface="Cambria Math" panose="02040503050406030204" pitchFamily="18" charset="0"/>
                                  <a:ea typeface="Cambria Math" panose="02040503050406030204" pitchFamily="18" charset="0"/>
                                </a:rPr>
                                <m:t>𝒒</m:t>
                              </m:r>
                              <m:r>
                                <a:rPr lang="en-US" sz="2400" b="1" i="1" smtClean="0">
                                  <a:latin typeface="Cambria Math" panose="02040503050406030204" pitchFamily="18" charset="0"/>
                                  <a:ea typeface="Cambria Math" panose="02040503050406030204" pitchFamily="18" charset="0"/>
                                </a:rPr>
                                <m:t>(</m:t>
                              </m:r>
                              <m:sSub>
                                <m:sSubPr>
                                  <m:ctrlPr>
                                    <a:rPr lang="en-US" sz="2400" b="1" i="1" smtClean="0">
                                      <a:latin typeface="Cambria Math" panose="02040503050406030204" pitchFamily="18" charset="0"/>
                                      <a:ea typeface="Cambria Math" panose="02040503050406030204" pitchFamily="18" charset="0"/>
                                    </a:rPr>
                                  </m:ctrlPr>
                                </m:sSubPr>
                                <m:e>
                                  <m:r>
                                    <a:rPr lang="en-US" sz="2400" b="1" i="1" smtClean="0">
                                      <a:latin typeface="Cambria Math" panose="02040503050406030204" pitchFamily="18" charset="0"/>
                                      <a:ea typeface="Cambria Math" panose="02040503050406030204" pitchFamily="18" charset="0"/>
                                    </a:rPr>
                                    <m:t>𝒙</m:t>
                                  </m:r>
                                </m:e>
                                <m:sub>
                                  <m:r>
                                    <a:rPr lang="en-US" sz="2400" b="1" i="1" smtClean="0">
                                      <a:latin typeface="Cambria Math" panose="02040503050406030204" pitchFamily="18" charset="0"/>
                                      <a:ea typeface="Cambria Math" panose="02040503050406030204" pitchFamily="18" charset="0"/>
                                    </a:rPr>
                                    <m:t>𝟏</m:t>
                                  </m:r>
                                  <m:r>
                                    <a:rPr lang="en-US" sz="2400" b="1" i="1" smtClean="0">
                                      <a:latin typeface="Cambria Math" panose="02040503050406030204" pitchFamily="18" charset="0"/>
                                      <a:ea typeface="Cambria Math" panose="02040503050406030204" pitchFamily="18" charset="0"/>
                                    </a:rPr>
                                    <m:t>:</m:t>
                                  </m:r>
                                  <m:r>
                                    <a:rPr lang="en-US" sz="2400" b="1" i="1" smtClean="0">
                                      <a:latin typeface="Cambria Math" panose="02040503050406030204" pitchFamily="18" charset="0"/>
                                      <a:ea typeface="Cambria Math" panose="02040503050406030204" pitchFamily="18" charset="0"/>
                                    </a:rPr>
                                    <m:t>𝑻</m:t>
                                  </m:r>
                                </m:sub>
                              </m:sSub>
                              <m:r>
                                <a:rPr lang="en-US" sz="2400" b="1" i="1" smtClean="0">
                                  <a:latin typeface="Cambria Math" panose="02040503050406030204" pitchFamily="18" charset="0"/>
                                  <a:ea typeface="Cambria Math" panose="02040503050406030204" pitchFamily="18" charset="0"/>
                                </a:rPr>
                                <m:t>|</m:t>
                              </m:r>
                              <m:sSub>
                                <m:sSubPr>
                                  <m:ctrlPr>
                                    <a:rPr lang="en-US" sz="2400" b="1" i="1" smtClean="0">
                                      <a:latin typeface="Cambria Math" panose="02040503050406030204" pitchFamily="18" charset="0"/>
                                      <a:ea typeface="Cambria Math" panose="02040503050406030204" pitchFamily="18" charset="0"/>
                                    </a:rPr>
                                  </m:ctrlPr>
                                </m:sSubPr>
                                <m:e>
                                  <m:r>
                                    <a:rPr lang="en-US" sz="2400" b="1" i="1" smtClean="0">
                                      <a:latin typeface="Cambria Math" panose="02040503050406030204" pitchFamily="18" charset="0"/>
                                      <a:ea typeface="Cambria Math" panose="02040503050406030204" pitchFamily="18" charset="0"/>
                                    </a:rPr>
                                    <m:t>𝒙</m:t>
                                  </m:r>
                                </m:e>
                                <m:sub>
                                  <m:r>
                                    <a:rPr lang="en-US" sz="2400" b="1" i="1" smtClean="0">
                                      <a:latin typeface="Cambria Math" panose="02040503050406030204" pitchFamily="18" charset="0"/>
                                      <a:ea typeface="Cambria Math" panose="02040503050406030204" pitchFamily="18" charset="0"/>
                                    </a:rPr>
                                    <m:t>𝟎</m:t>
                                  </m:r>
                                  <m:r>
                                    <a:rPr lang="en-US" sz="2400" b="1" i="1" smtClean="0">
                                      <a:latin typeface="Cambria Math" panose="02040503050406030204" pitchFamily="18" charset="0"/>
                                      <a:ea typeface="Cambria Math" panose="02040503050406030204" pitchFamily="18" charset="0"/>
                                    </a:rPr>
                                    <m:t>)</m:t>
                                  </m:r>
                                </m:sub>
                              </m:sSub>
                            </m:sub>
                          </m:sSub>
                          <m:d>
                            <m:dPr>
                              <m:begChr m:val="["/>
                              <m:endChr m:val="]"/>
                              <m:ctrlPr>
                                <a:rPr lang="en-US" sz="2400" b="1" i="1" smtClean="0">
                                  <a:latin typeface="Cambria Math" panose="02040503050406030204" pitchFamily="18" charset="0"/>
                                  <a:ea typeface="Cambria Math" panose="02040503050406030204" pitchFamily="18" charset="0"/>
                                </a:rPr>
                              </m:ctrlPr>
                            </m:dPr>
                            <m:e>
                              <m:r>
                                <a:rPr lang="en-US" sz="2400" b="1" i="1" smtClean="0">
                                  <a:latin typeface="Cambria Math" panose="02040503050406030204" pitchFamily="18" charset="0"/>
                                  <a:ea typeface="Cambria Math" panose="02040503050406030204" pitchFamily="18" charset="0"/>
                                </a:rPr>
                                <m:t>[−</m:t>
                              </m:r>
                              <m:func>
                                <m:funcPr>
                                  <m:ctrlPr>
                                    <a:rPr lang="en-US" sz="2400" b="1" i="1" smtClean="0">
                                      <a:latin typeface="Cambria Math" panose="02040503050406030204" pitchFamily="18" charset="0"/>
                                      <a:ea typeface="Cambria Math" panose="02040503050406030204" pitchFamily="18" charset="0"/>
                                    </a:rPr>
                                  </m:ctrlPr>
                                </m:funcPr>
                                <m:fName>
                                  <m:r>
                                    <m:rPr>
                                      <m:sty m:val="p"/>
                                    </m:rPr>
                                    <a:rPr lang="en-US" sz="2400" b="0" i="0" smtClean="0">
                                      <a:latin typeface="Cambria Math" panose="02040503050406030204" pitchFamily="18" charset="0"/>
                                      <a:ea typeface="Cambria Math" panose="02040503050406030204" pitchFamily="18" charset="0"/>
                                    </a:rPr>
                                    <m:t>log</m:t>
                                  </m:r>
                                </m:fName>
                                <m:e>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𝑃</m:t>
                                      </m:r>
                                    </m:e>
                                    <m:sub>
                                      <m:r>
                                        <a:rPr lang="en-US" sz="2400" b="0" i="1" smtClean="0">
                                          <a:latin typeface="Cambria Math" panose="02040503050406030204" pitchFamily="18" charset="0"/>
                                          <a:ea typeface="Cambria Math" panose="02040503050406030204" pitchFamily="18" charset="0"/>
                                        </a:rPr>
                                        <m:t>𝜃</m:t>
                                      </m:r>
                                    </m:sub>
                                  </m:sSub>
                                  <m:d>
                                    <m:dPr>
                                      <m:ctrlPr>
                                        <a:rPr lang="en-US" sz="2400" b="0" i="1" smtClean="0">
                                          <a:latin typeface="Cambria Math" panose="02040503050406030204" pitchFamily="18" charset="0"/>
                                          <a:ea typeface="Cambria Math" panose="02040503050406030204" pitchFamily="18" charset="0"/>
                                        </a:rPr>
                                      </m:ctrlPr>
                                    </m:dPr>
                                    <m:e>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𝑥</m:t>
                                          </m:r>
                                        </m:e>
                                        <m:sub>
                                          <m:r>
                                            <a:rPr lang="en-US" sz="2400" b="0" i="1" smtClean="0">
                                              <a:latin typeface="Cambria Math" panose="02040503050406030204" pitchFamily="18" charset="0"/>
                                              <a:ea typeface="Cambria Math" panose="02040503050406030204" pitchFamily="18" charset="0"/>
                                            </a:rPr>
                                            <m:t>𝑇</m:t>
                                          </m:r>
                                        </m:sub>
                                      </m:sSub>
                                    </m:e>
                                  </m:d>
                                  <m:r>
                                    <a:rPr lang="en-US" sz="2400" b="0" i="1" smtClean="0">
                                      <a:latin typeface="Cambria Math" panose="02040503050406030204" pitchFamily="18" charset="0"/>
                                      <a:ea typeface="Cambria Math" panose="02040503050406030204" pitchFamily="18" charset="0"/>
                                    </a:rPr>
                                    <m:t>−</m:t>
                                  </m:r>
                                  <m:nary>
                                    <m:naryPr>
                                      <m:chr m:val="∑"/>
                                      <m:limLoc m:val="subSup"/>
                                      <m:ctrlPr>
                                        <a:rPr lang="en-US" sz="2400" b="0" i="1" smtClean="0">
                                          <a:latin typeface="Cambria Math" panose="02040503050406030204" pitchFamily="18" charset="0"/>
                                          <a:ea typeface="Cambria Math" panose="02040503050406030204" pitchFamily="18" charset="0"/>
                                        </a:rPr>
                                      </m:ctrlPr>
                                    </m:naryPr>
                                    <m:sub>
                                      <m:r>
                                        <m:rPr>
                                          <m:brk m:alnAt="25"/>
                                        </m:rPr>
                                        <a:rPr lang="en-US" sz="2400" b="0" i="1" smtClean="0">
                                          <a:latin typeface="Cambria Math" panose="02040503050406030204" pitchFamily="18" charset="0"/>
                                          <a:ea typeface="Cambria Math" panose="02040503050406030204" pitchFamily="18" charset="0"/>
                                        </a:rPr>
                                        <m:t>𝑡</m:t>
                                      </m:r>
                                      <m:r>
                                        <a:rPr lang="en-US" sz="2400" b="0" i="1" smtClean="0">
                                          <a:latin typeface="Cambria Math" panose="02040503050406030204" pitchFamily="18" charset="0"/>
                                          <a:ea typeface="Cambria Math" panose="02040503050406030204" pitchFamily="18" charset="0"/>
                                        </a:rPr>
                                        <m:t>=1</m:t>
                                      </m:r>
                                    </m:sub>
                                    <m:sup>
                                      <m:r>
                                        <a:rPr lang="en-US" sz="2400" b="0" i="1" smtClean="0">
                                          <a:latin typeface="Cambria Math" panose="02040503050406030204" pitchFamily="18" charset="0"/>
                                          <a:ea typeface="Cambria Math" panose="02040503050406030204" pitchFamily="18" charset="0"/>
                                        </a:rPr>
                                        <m:t>𝑇</m:t>
                                      </m:r>
                                    </m:sup>
                                    <m:e>
                                      <m:func>
                                        <m:funcPr>
                                          <m:ctrlPr>
                                            <a:rPr lang="en-US" sz="2400" b="0" i="1" smtClean="0">
                                              <a:latin typeface="Cambria Math" panose="02040503050406030204" pitchFamily="18" charset="0"/>
                                              <a:ea typeface="Cambria Math" panose="02040503050406030204" pitchFamily="18" charset="0"/>
                                            </a:rPr>
                                          </m:ctrlPr>
                                        </m:funcPr>
                                        <m:fName>
                                          <m:r>
                                            <m:rPr>
                                              <m:sty m:val="p"/>
                                            </m:rPr>
                                            <a:rPr lang="en-US" sz="2400" b="0" i="0" smtClean="0">
                                              <a:latin typeface="Cambria Math" panose="02040503050406030204" pitchFamily="18" charset="0"/>
                                              <a:ea typeface="Cambria Math" panose="02040503050406030204" pitchFamily="18" charset="0"/>
                                            </a:rPr>
                                            <m:t>log</m:t>
                                          </m:r>
                                        </m:fName>
                                        <m:e>
                                          <m:f>
                                            <m:fPr>
                                              <m:ctrlPr>
                                                <a:rPr lang="en-US" sz="2400" b="0" i="1" smtClean="0">
                                                  <a:latin typeface="Cambria Math" panose="02040503050406030204" pitchFamily="18" charset="0"/>
                                                  <a:ea typeface="Cambria Math" panose="02040503050406030204" pitchFamily="18" charset="0"/>
                                                </a:rPr>
                                              </m:ctrlPr>
                                            </m:fPr>
                                            <m:num>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𝑃</m:t>
                                                  </m:r>
                                                </m:e>
                                                <m:sub>
                                                  <m:r>
                                                    <a:rPr lang="en-US" sz="2400" b="0" i="1" smtClean="0">
                                                      <a:latin typeface="Cambria Math" panose="02040503050406030204" pitchFamily="18" charset="0"/>
                                                      <a:ea typeface="Cambria Math" panose="02040503050406030204" pitchFamily="18" charset="0"/>
                                                    </a:rPr>
                                                    <m:t>𝜃</m:t>
                                                  </m:r>
                                                </m:sub>
                                              </m:sSub>
                                              <m:r>
                                                <a:rPr lang="en-US" sz="2400" b="0" i="1" smtClean="0">
                                                  <a:latin typeface="Cambria Math" panose="02040503050406030204" pitchFamily="18" charset="0"/>
                                                  <a:ea typeface="Cambria Math" panose="02040503050406030204" pitchFamily="18" charset="0"/>
                                                </a:rPr>
                                                <m:t>(</m:t>
                                              </m:r>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𝑥</m:t>
                                                  </m:r>
                                                </m:e>
                                                <m:sub>
                                                  <m:r>
                                                    <a:rPr lang="en-US" sz="2400" b="0" i="1" smtClean="0">
                                                      <a:latin typeface="Cambria Math" panose="02040503050406030204" pitchFamily="18" charset="0"/>
                                                      <a:ea typeface="Cambria Math" panose="02040503050406030204" pitchFamily="18" charset="0"/>
                                                    </a:rPr>
                                                    <m:t>𝑡</m:t>
                                                  </m:r>
                                                  <m:r>
                                                    <a:rPr lang="en-US" sz="2400" b="0" i="1" smtClean="0">
                                                      <a:latin typeface="Cambria Math" panose="02040503050406030204" pitchFamily="18" charset="0"/>
                                                      <a:ea typeface="Cambria Math" panose="02040503050406030204" pitchFamily="18" charset="0"/>
                                                    </a:rPr>
                                                    <m:t>−1</m:t>
                                                  </m:r>
                                                </m:sub>
                                              </m:sSub>
                                              <m:r>
                                                <a:rPr lang="en-US" sz="2400" b="0" i="1" smtClean="0">
                                                  <a:latin typeface="Cambria Math" panose="02040503050406030204" pitchFamily="18" charset="0"/>
                                                  <a:ea typeface="Cambria Math" panose="02040503050406030204" pitchFamily="18" charset="0"/>
                                                </a:rPr>
                                                <m:t>|</m:t>
                                              </m:r>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𝑥</m:t>
                                                  </m:r>
                                                </m:e>
                                                <m:sub>
                                                  <m:r>
                                                    <a:rPr lang="en-US" sz="2400" b="0" i="1" smtClean="0">
                                                      <a:latin typeface="Cambria Math" panose="02040503050406030204" pitchFamily="18" charset="0"/>
                                                      <a:ea typeface="Cambria Math" panose="02040503050406030204" pitchFamily="18" charset="0"/>
                                                    </a:rPr>
                                                    <m:t>𝑡</m:t>
                                                  </m:r>
                                                </m:sub>
                                              </m:sSub>
                                              <m:r>
                                                <a:rPr lang="en-US" sz="2400" b="0" i="1" smtClean="0">
                                                  <a:latin typeface="Cambria Math" panose="02040503050406030204" pitchFamily="18" charset="0"/>
                                                  <a:ea typeface="Cambria Math" panose="02040503050406030204" pitchFamily="18" charset="0"/>
                                                </a:rPr>
                                                <m:t>)</m:t>
                                              </m:r>
                                            </m:num>
                                            <m:den>
                                              <m:r>
                                                <a:rPr lang="en-US" sz="2400" b="0" i="1" smtClean="0">
                                                  <a:latin typeface="Cambria Math" panose="02040503050406030204" pitchFamily="18" charset="0"/>
                                                  <a:ea typeface="Cambria Math" panose="02040503050406030204" pitchFamily="18" charset="0"/>
                                                </a:rPr>
                                                <m:t>𝑞</m:t>
                                              </m:r>
                                              <m:r>
                                                <a:rPr lang="en-US" sz="2400" b="0" i="1" smtClean="0">
                                                  <a:latin typeface="Cambria Math" panose="02040503050406030204" pitchFamily="18" charset="0"/>
                                                  <a:ea typeface="Cambria Math" panose="02040503050406030204" pitchFamily="18" charset="0"/>
                                                </a:rPr>
                                                <m:t>(</m:t>
                                              </m:r>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𝑥</m:t>
                                                  </m:r>
                                                </m:e>
                                                <m:sub>
                                                  <m:r>
                                                    <a:rPr lang="en-US" sz="2400" b="0" i="1" smtClean="0">
                                                      <a:latin typeface="Cambria Math" panose="02040503050406030204" pitchFamily="18" charset="0"/>
                                                      <a:ea typeface="Cambria Math" panose="02040503050406030204" pitchFamily="18" charset="0"/>
                                                    </a:rPr>
                                                    <m:t>𝑡</m:t>
                                                  </m:r>
                                                </m:sub>
                                              </m:sSub>
                                              <m:r>
                                                <a:rPr lang="en-US" sz="2400" b="0" i="1" smtClean="0">
                                                  <a:latin typeface="Cambria Math" panose="02040503050406030204" pitchFamily="18" charset="0"/>
                                                  <a:ea typeface="Cambria Math" panose="02040503050406030204" pitchFamily="18" charset="0"/>
                                                </a:rPr>
                                                <m:t>|</m:t>
                                              </m:r>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𝑥</m:t>
                                                  </m:r>
                                                </m:e>
                                                <m:sub>
                                                  <m:r>
                                                    <a:rPr lang="en-US" sz="2400" b="0" i="1" smtClean="0">
                                                      <a:latin typeface="Cambria Math" panose="02040503050406030204" pitchFamily="18" charset="0"/>
                                                      <a:ea typeface="Cambria Math" panose="02040503050406030204" pitchFamily="18" charset="0"/>
                                                    </a:rPr>
                                                    <m:t>𝑡</m:t>
                                                  </m:r>
                                                  <m:r>
                                                    <a:rPr lang="en-US" sz="2400" b="0" i="1" smtClean="0">
                                                      <a:latin typeface="Cambria Math" panose="02040503050406030204" pitchFamily="18" charset="0"/>
                                                      <a:ea typeface="Cambria Math" panose="02040503050406030204" pitchFamily="18" charset="0"/>
                                                    </a:rPr>
                                                    <m:t>−1</m:t>
                                                  </m:r>
                                                </m:sub>
                                              </m:sSub>
                                              <m:r>
                                                <a:rPr lang="en-US" sz="2400" b="0" i="1" smtClean="0">
                                                  <a:latin typeface="Cambria Math" panose="02040503050406030204" pitchFamily="18" charset="0"/>
                                                  <a:ea typeface="Cambria Math" panose="02040503050406030204" pitchFamily="18" charset="0"/>
                                                </a:rPr>
                                                <m:t>)</m:t>
                                              </m:r>
                                            </m:den>
                                          </m:f>
                                        </m:e>
                                      </m:func>
                                    </m:e>
                                  </m:nary>
                                </m:e>
                              </m:func>
                            </m:e>
                          </m:d>
                        </m:e>
                      </m:func>
                    </m:oMath>
                  </m:oMathPara>
                </a14:m>
                <a:endParaRPr lang="en-US" sz="2400" b="1" dirty="0"/>
              </a:p>
            </p:txBody>
          </p:sp>
        </mc:Choice>
        <mc:Fallback xmlns="">
          <p:sp>
            <p:nvSpPr>
              <p:cNvPr id="9" name="TextBox 8">
                <a:extLst>
                  <a:ext uri="{FF2B5EF4-FFF2-40B4-BE49-F238E27FC236}">
                    <a16:creationId xmlns:a16="http://schemas.microsoft.com/office/drawing/2014/main" id="{1D439A42-9902-46AC-2BB3-ACEB9235EE89}"/>
                  </a:ext>
                </a:extLst>
              </p:cNvPr>
              <p:cNvSpPr txBox="1">
                <a:spLocks noRot="1" noChangeAspect="1" noMove="1" noResize="1" noEditPoints="1" noAdjustHandles="1" noChangeArrowheads="1" noChangeShapeType="1" noTextEdit="1"/>
              </p:cNvSpPr>
              <p:nvPr/>
            </p:nvSpPr>
            <p:spPr>
              <a:xfrm>
                <a:off x="1678709" y="5241636"/>
                <a:ext cx="8229600" cy="914225"/>
              </a:xfrm>
              <a:prstGeom prst="rect">
                <a:avLst/>
              </a:prstGeom>
              <a:blipFill>
                <a:blip r:embed="rId8"/>
                <a:stretch>
                  <a:fillRect r="-12148"/>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B2804C2D-84C1-A680-9720-743C7A3B5F98}"/>
              </a:ext>
            </a:extLst>
          </p:cNvPr>
          <p:cNvSpPr txBox="1"/>
          <p:nvPr/>
        </p:nvSpPr>
        <p:spPr>
          <a:xfrm>
            <a:off x="441037" y="6238084"/>
            <a:ext cx="2618509" cy="461665"/>
          </a:xfrm>
          <a:prstGeom prst="rect">
            <a:avLst/>
          </a:prstGeom>
          <a:noFill/>
        </p:spPr>
        <p:txBody>
          <a:bodyPr wrap="square" rtlCol="0">
            <a:spAutoFit/>
          </a:bodyPr>
          <a:lstStyle/>
          <a:p>
            <a:r>
              <a:rPr lang="en-US" sz="2400" b="1" dirty="0">
                <a:latin typeface="Arial" panose="020B0604020202020204" pitchFamily="34" charset="0"/>
                <a:cs typeface="Arial" panose="020B0604020202020204" pitchFamily="34" charset="0"/>
              </a:rPr>
              <a:t>Thus, </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2FC2A4FD-71C3-01BA-689D-6D55B393BCD6}"/>
                  </a:ext>
                </a:extLst>
              </p:cNvPr>
              <p:cNvSpPr txBox="1"/>
              <p:nvPr/>
            </p:nvSpPr>
            <p:spPr>
              <a:xfrm>
                <a:off x="1678709" y="6035882"/>
                <a:ext cx="9287164" cy="86607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1" i="1" smtClean="0">
                          <a:solidFill>
                            <a:srgbClr val="FF0000"/>
                          </a:solidFill>
                          <a:latin typeface="Cambria Math" panose="02040503050406030204" pitchFamily="18" charset="0"/>
                          <a:ea typeface="Cambria Math" panose="02040503050406030204" pitchFamily="18" charset="0"/>
                        </a:rPr>
                        <m:t>𝓛</m:t>
                      </m:r>
                      <m:r>
                        <a:rPr lang="en-US" sz="2400" b="1" i="1" smtClean="0">
                          <a:solidFill>
                            <a:srgbClr val="FF0000"/>
                          </a:solidFill>
                          <a:latin typeface="Cambria Math" panose="02040503050406030204" pitchFamily="18" charset="0"/>
                          <a:ea typeface="Cambria Math" panose="02040503050406030204" pitchFamily="18" charset="0"/>
                        </a:rPr>
                        <m:t>≤</m:t>
                      </m:r>
                      <m:sSub>
                        <m:sSubPr>
                          <m:ctrlPr>
                            <a:rPr lang="en-US" sz="2400" b="1" i="1" smtClean="0">
                              <a:solidFill>
                                <a:srgbClr val="FF0000"/>
                              </a:solidFill>
                              <a:latin typeface="Cambria Math" panose="02040503050406030204" pitchFamily="18" charset="0"/>
                              <a:ea typeface="Cambria Math" panose="02040503050406030204" pitchFamily="18" charset="0"/>
                            </a:rPr>
                          </m:ctrlPr>
                        </m:sSubPr>
                        <m:e>
                          <m:r>
                            <a:rPr lang="en-US" sz="2400" b="1" i="1" smtClean="0">
                              <a:solidFill>
                                <a:srgbClr val="FF0000"/>
                              </a:solidFill>
                              <a:latin typeface="Cambria Math" panose="02040503050406030204" pitchFamily="18" charset="0"/>
                              <a:ea typeface="Cambria Math" panose="02040503050406030204" pitchFamily="18" charset="0"/>
                            </a:rPr>
                            <m:t>𝑬</m:t>
                          </m:r>
                        </m:e>
                        <m:sub>
                          <m:sSub>
                            <m:sSubPr>
                              <m:ctrlPr>
                                <a:rPr lang="en-US" sz="2400" b="1" i="1" smtClean="0">
                                  <a:solidFill>
                                    <a:srgbClr val="FF0000"/>
                                  </a:solidFill>
                                  <a:latin typeface="Cambria Math" panose="02040503050406030204" pitchFamily="18" charset="0"/>
                                  <a:ea typeface="Cambria Math" panose="02040503050406030204" pitchFamily="18" charset="0"/>
                                </a:rPr>
                              </m:ctrlPr>
                            </m:sSubPr>
                            <m:e>
                              <m:r>
                                <a:rPr lang="en-US" sz="2400" b="1" i="1" smtClean="0">
                                  <a:solidFill>
                                    <a:srgbClr val="FF0000"/>
                                  </a:solidFill>
                                  <a:latin typeface="Cambria Math" panose="02040503050406030204" pitchFamily="18" charset="0"/>
                                  <a:ea typeface="Cambria Math" panose="02040503050406030204" pitchFamily="18" charset="0"/>
                                </a:rPr>
                                <m:t>𝒙</m:t>
                              </m:r>
                            </m:e>
                            <m:sub>
                              <m:r>
                                <a:rPr lang="en-US" sz="2400" b="1" i="1" smtClean="0">
                                  <a:solidFill>
                                    <a:srgbClr val="FF0000"/>
                                  </a:solidFill>
                                  <a:latin typeface="Cambria Math" panose="02040503050406030204" pitchFamily="18" charset="0"/>
                                  <a:ea typeface="Cambria Math" panose="02040503050406030204" pitchFamily="18" charset="0"/>
                                </a:rPr>
                                <m:t>𝟎</m:t>
                              </m:r>
                            </m:sub>
                          </m:sSub>
                          <m:r>
                            <a:rPr lang="en-US" sz="2400" b="1" i="1" smtClean="0">
                              <a:solidFill>
                                <a:srgbClr val="FF0000"/>
                              </a:solidFill>
                              <a:latin typeface="Cambria Math" panose="02040503050406030204" pitchFamily="18" charset="0"/>
                              <a:ea typeface="Cambria Math" panose="02040503050406030204" pitchFamily="18" charset="0"/>
                            </a:rPr>
                            <m:t>~</m:t>
                          </m:r>
                          <m:sSub>
                            <m:sSubPr>
                              <m:ctrlPr>
                                <a:rPr lang="en-US" sz="2400" b="1" i="1" smtClean="0">
                                  <a:solidFill>
                                    <a:srgbClr val="FF0000"/>
                                  </a:solidFill>
                                  <a:latin typeface="Cambria Math" panose="02040503050406030204" pitchFamily="18" charset="0"/>
                                  <a:ea typeface="Cambria Math" panose="02040503050406030204" pitchFamily="18" charset="0"/>
                                </a:rPr>
                              </m:ctrlPr>
                            </m:sSubPr>
                            <m:e>
                              <m:r>
                                <a:rPr lang="en-US" sz="2400" b="1" i="1" smtClean="0">
                                  <a:solidFill>
                                    <a:srgbClr val="FF0000"/>
                                  </a:solidFill>
                                  <a:latin typeface="Cambria Math" panose="02040503050406030204" pitchFamily="18" charset="0"/>
                                  <a:ea typeface="Cambria Math" panose="02040503050406030204" pitchFamily="18" charset="0"/>
                                </a:rPr>
                                <m:t>𝑷</m:t>
                              </m:r>
                            </m:e>
                            <m:sub>
                              <m:r>
                                <a:rPr lang="en-US" sz="2400" b="1" i="1" smtClean="0">
                                  <a:solidFill>
                                    <a:srgbClr val="FF0000"/>
                                  </a:solidFill>
                                  <a:latin typeface="Cambria Math" panose="02040503050406030204" pitchFamily="18" charset="0"/>
                                  <a:ea typeface="Cambria Math" panose="02040503050406030204" pitchFamily="18" charset="0"/>
                                </a:rPr>
                                <m:t>𝒅𝒂𝒕𝒂</m:t>
                              </m:r>
                              <m:d>
                                <m:dPr>
                                  <m:ctrlPr>
                                    <a:rPr lang="en-US" sz="2400" b="1" i="1" smtClean="0">
                                      <a:solidFill>
                                        <a:srgbClr val="FF0000"/>
                                      </a:solidFill>
                                      <a:latin typeface="Cambria Math" panose="02040503050406030204" pitchFamily="18" charset="0"/>
                                      <a:ea typeface="Cambria Math" panose="02040503050406030204" pitchFamily="18" charset="0"/>
                                    </a:rPr>
                                  </m:ctrlPr>
                                </m:dPr>
                                <m:e>
                                  <m:sSub>
                                    <m:sSubPr>
                                      <m:ctrlPr>
                                        <a:rPr lang="en-US" sz="2400" b="1" i="1" smtClean="0">
                                          <a:solidFill>
                                            <a:srgbClr val="FF0000"/>
                                          </a:solidFill>
                                          <a:latin typeface="Cambria Math" panose="02040503050406030204" pitchFamily="18" charset="0"/>
                                          <a:ea typeface="Cambria Math" panose="02040503050406030204" pitchFamily="18" charset="0"/>
                                        </a:rPr>
                                      </m:ctrlPr>
                                    </m:sSubPr>
                                    <m:e>
                                      <m:r>
                                        <a:rPr lang="en-US" sz="2400" b="1" i="1" smtClean="0">
                                          <a:solidFill>
                                            <a:srgbClr val="FF0000"/>
                                          </a:solidFill>
                                          <a:latin typeface="Cambria Math" panose="02040503050406030204" pitchFamily="18" charset="0"/>
                                          <a:ea typeface="Cambria Math" panose="02040503050406030204" pitchFamily="18" charset="0"/>
                                        </a:rPr>
                                        <m:t>𝒙</m:t>
                                      </m:r>
                                    </m:e>
                                    <m:sub>
                                      <m:r>
                                        <a:rPr lang="en-US" sz="2400" b="1" i="1" smtClean="0">
                                          <a:solidFill>
                                            <a:srgbClr val="FF0000"/>
                                          </a:solidFill>
                                          <a:latin typeface="Cambria Math" panose="02040503050406030204" pitchFamily="18" charset="0"/>
                                          <a:ea typeface="Cambria Math" panose="02040503050406030204" pitchFamily="18" charset="0"/>
                                        </a:rPr>
                                        <m:t>𝟎</m:t>
                                      </m:r>
                                    </m:sub>
                                  </m:sSub>
                                </m:e>
                              </m:d>
                              <m:r>
                                <a:rPr lang="en-US" sz="2400" b="1" i="1" smtClean="0">
                                  <a:solidFill>
                                    <a:srgbClr val="FF0000"/>
                                  </a:solidFill>
                                  <a:latin typeface="Cambria Math" panose="02040503050406030204" pitchFamily="18" charset="0"/>
                                  <a:ea typeface="Cambria Math" panose="02040503050406030204" pitchFamily="18" charset="0"/>
                                </a:rPr>
                                <m:t>,</m:t>
                              </m:r>
                              <m:sSub>
                                <m:sSubPr>
                                  <m:ctrlPr>
                                    <a:rPr lang="en-US" sz="2400" b="1" i="1" smtClean="0">
                                      <a:solidFill>
                                        <a:srgbClr val="FF0000"/>
                                      </a:solidFill>
                                      <a:latin typeface="Cambria Math" panose="02040503050406030204" pitchFamily="18" charset="0"/>
                                      <a:ea typeface="Cambria Math" panose="02040503050406030204" pitchFamily="18" charset="0"/>
                                    </a:rPr>
                                  </m:ctrlPr>
                                </m:sSubPr>
                                <m:e>
                                  <m:r>
                                    <a:rPr lang="en-US" sz="2400" b="1" i="1" smtClean="0">
                                      <a:solidFill>
                                        <a:srgbClr val="FF0000"/>
                                      </a:solidFill>
                                      <a:latin typeface="Cambria Math" panose="02040503050406030204" pitchFamily="18" charset="0"/>
                                      <a:ea typeface="Cambria Math" panose="02040503050406030204" pitchFamily="18" charset="0"/>
                                    </a:rPr>
                                    <m:t>𝒙</m:t>
                                  </m:r>
                                </m:e>
                                <m:sub>
                                  <m:r>
                                    <a:rPr lang="en-US" sz="2400" b="1" i="1" smtClean="0">
                                      <a:solidFill>
                                        <a:srgbClr val="FF0000"/>
                                      </a:solidFill>
                                      <a:latin typeface="Cambria Math" panose="02040503050406030204" pitchFamily="18" charset="0"/>
                                      <a:ea typeface="Cambria Math" panose="02040503050406030204" pitchFamily="18" charset="0"/>
                                    </a:rPr>
                                    <m:t>𝟏</m:t>
                                  </m:r>
                                  <m:r>
                                    <a:rPr lang="en-US" sz="2400" b="1" i="1" smtClean="0">
                                      <a:solidFill>
                                        <a:srgbClr val="FF0000"/>
                                      </a:solidFill>
                                      <a:latin typeface="Cambria Math" panose="02040503050406030204" pitchFamily="18" charset="0"/>
                                      <a:ea typeface="Cambria Math" panose="02040503050406030204" pitchFamily="18" charset="0"/>
                                    </a:rPr>
                                    <m:t>:</m:t>
                                  </m:r>
                                  <m:r>
                                    <a:rPr lang="en-US" sz="2400" b="1" i="1" smtClean="0">
                                      <a:solidFill>
                                        <a:srgbClr val="FF0000"/>
                                      </a:solidFill>
                                      <a:latin typeface="Cambria Math" panose="02040503050406030204" pitchFamily="18" charset="0"/>
                                      <a:ea typeface="Cambria Math" panose="02040503050406030204" pitchFamily="18" charset="0"/>
                                    </a:rPr>
                                    <m:t>𝑻</m:t>
                                  </m:r>
                                </m:sub>
                              </m:sSub>
                              <m:r>
                                <a:rPr lang="en-US" sz="2400" b="1" i="1" smtClean="0">
                                  <a:solidFill>
                                    <a:srgbClr val="FF0000"/>
                                  </a:solidFill>
                                  <a:latin typeface="Cambria Math" panose="02040503050406030204" pitchFamily="18" charset="0"/>
                                  <a:ea typeface="Cambria Math" panose="02040503050406030204" pitchFamily="18" charset="0"/>
                                </a:rPr>
                                <m:t>~</m:t>
                              </m:r>
                              <m:r>
                                <a:rPr lang="en-US" sz="2400" b="1" i="1" smtClean="0">
                                  <a:solidFill>
                                    <a:srgbClr val="FF0000"/>
                                  </a:solidFill>
                                  <a:latin typeface="Cambria Math" panose="02040503050406030204" pitchFamily="18" charset="0"/>
                                  <a:ea typeface="Cambria Math" panose="02040503050406030204" pitchFamily="18" charset="0"/>
                                </a:rPr>
                                <m:t>𝒒</m:t>
                              </m:r>
                              <m:d>
                                <m:dPr>
                                  <m:ctrlPr>
                                    <a:rPr lang="en-US" sz="2400" b="1" i="1" smtClean="0">
                                      <a:solidFill>
                                        <a:srgbClr val="FF0000"/>
                                      </a:solidFill>
                                      <a:latin typeface="Cambria Math" panose="02040503050406030204" pitchFamily="18" charset="0"/>
                                      <a:ea typeface="Cambria Math" panose="02040503050406030204" pitchFamily="18" charset="0"/>
                                    </a:rPr>
                                  </m:ctrlPr>
                                </m:dPr>
                                <m:e>
                                  <m:sSub>
                                    <m:sSubPr>
                                      <m:ctrlPr>
                                        <a:rPr lang="en-US" sz="2400" b="1" i="1" smtClean="0">
                                          <a:solidFill>
                                            <a:srgbClr val="FF0000"/>
                                          </a:solidFill>
                                          <a:latin typeface="Cambria Math" panose="02040503050406030204" pitchFamily="18" charset="0"/>
                                          <a:ea typeface="Cambria Math" panose="02040503050406030204" pitchFamily="18" charset="0"/>
                                        </a:rPr>
                                      </m:ctrlPr>
                                    </m:sSubPr>
                                    <m:e>
                                      <m:r>
                                        <a:rPr lang="en-US" sz="2400" b="1" i="1" smtClean="0">
                                          <a:solidFill>
                                            <a:srgbClr val="FF0000"/>
                                          </a:solidFill>
                                          <a:latin typeface="Cambria Math" panose="02040503050406030204" pitchFamily="18" charset="0"/>
                                          <a:ea typeface="Cambria Math" panose="02040503050406030204" pitchFamily="18" charset="0"/>
                                        </a:rPr>
                                        <m:t>𝒙</m:t>
                                      </m:r>
                                    </m:e>
                                    <m:sub>
                                      <m:r>
                                        <a:rPr lang="en-US" sz="2400" b="1" i="1" smtClean="0">
                                          <a:solidFill>
                                            <a:srgbClr val="FF0000"/>
                                          </a:solidFill>
                                          <a:latin typeface="Cambria Math" panose="02040503050406030204" pitchFamily="18" charset="0"/>
                                          <a:ea typeface="Cambria Math" panose="02040503050406030204" pitchFamily="18" charset="0"/>
                                        </a:rPr>
                                        <m:t>𝟏</m:t>
                                      </m:r>
                                      <m:r>
                                        <a:rPr lang="en-US" sz="2400" b="1" i="1" smtClean="0">
                                          <a:solidFill>
                                            <a:srgbClr val="FF0000"/>
                                          </a:solidFill>
                                          <a:latin typeface="Cambria Math" panose="02040503050406030204" pitchFamily="18" charset="0"/>
                                          <a:ea typeface="Cambria Math" panose="02040503050406030204" pitchFamily="18" charset="0"/>
                                        </a:rPr>
                                        <m:t>:</m:t>
                                      </m:r>
                                      <m:r>
                                        <a:rPr lang="en-US" sz="2400" b="1" i="1" smtClean="0">
                                          <a:solidFill>
                                            <a:srgbClr val="FF0000"/>
                                          </a:solidFill>
                                          <a:latin typeface="Cambria Math" panose="02040503050406030204" pitchFamily="18" charset="0"/>
                                          <a:ea typeface="Cambria Math" panose="02040503050406030204" pitchFamily="18" charset="0"/>
                                        </a:rPr>
                                        <m:t>𝑻</m:t>
                                      </m:r>
                                    </m:sub>
                                  </m:sSub>
                                </m:e>
                                <m:e>
                                  <m:sSub>
                                    <m:sSubPr>
                                      <m:ctrlPr>
                                        <a:rPr lang="en-US" sz="2400" b="1" i="1" smtClean="0">
                                          <a:solidFill>
                                            <a:srgbClr val="FF0000"/>
                                          </a:solidFill>
                                          <a:latin typeface="Cambria Math" panose="02040503050406030204" pitchFamily="18" charset="0"/>
                                          <a:ea typeface="Cambria Math" panose="02040503050406030204" pitchFamily="18" charset="0"/>
                                        </a:rPr>
                                      </m:ctrlPr>
                                    </m:sSubPr>
                                    <m:e>
                                      <m:r>
                                        <a:rPr lang="en-US" sz="2400" b="1" i="1" smtClean="0">
                                          <a:solidFill>
                                            <a:srgbClr val="FF0000"/>
                                          </a:solidFill>
                                          <a:latin typeface="Cambria Math" panose="02040503050406030204" pitchFamily="18" charset="0"/>
                                          <a:ea typeface="Cambria Math" panose="02040503050406030204" pitchFamily="18" charset="0"/>
                                        </a:rPr>
                                        <m:t>𝒙</m:t>
                                      </m:r>
                                    </m:e>
                                    <m:sub>
                                      <m:r>
                                        <a:rPr lang="en-US" sz="2400" b="1" i="1" smtClean="0">
                                          <a:solidFill>
                                            <a:srgbClr val="FF0000"/>
                                          </a:solidFill>
                                          <a:latin typeface="Cambria Math" panose="02040503050406030204" pitchFamily="18" charset="0"/>
                                          <a:ea typeface="Cambria Math" panose="02040503050406030204" pitchFamily="18" charset="0"/>
                                        </a:rPr>
                                        <m:t>𝟎</m:t>
                                      </m:r>
                                    </m:sub>
                                  </m:sSub>
                                </m:e>
                              </m:d>
                            </m:sub>
                          </m:sSub>
                        </m:sub>
                      </m:sSub>
                      <m:r>
                        <a:rPr lang="en-US" sz="2400" b="1" i="1" smtClean="0">
                          <a:solidFill>
                            <a:srgbClr val="FF0000"/>
                          </a:solidFill>
                          <a:latin typeface="Cambria Math" panose="02040503050406030204" pitchFamily="18" charset="0"/>
                          <a:ea typeface="Cambria Math" panose="02040503050406030204" pitchFamily="18" charset="0"/>
                        </a:rPr>
                        <m:t>[−</m:t>
                      </m:r>
                      <m:func>
                        <m:funcPr>
                          <m:ctrlPr>
                            <a:rPr lang="en-US" sz="2400" b="1" i="1" smtClean="0">
                              <a:solidFill>
                                <a:srgbClr val="FF0000"/>
                              </a:solidFill>
                              <a:latin typeface="Cambria Math" panose="02040503050406030204" pitchFamily="18" charset="0"/>
                              <a:ea typeface="Cambria Math" panose="02040503050406030204" pitchFamily="18" charset="0"/>
                            </a:rPr>
                          </m:ctrlPr>
                        </m:funcPr>
                        <m:fName>
                          <m:r>
                            <a:rPr lang="en-US" sz="2400" b="1" i="0" smtClean="0">
                              <a:solidFill>
                                <a:srgbClr val="FF0000"/>
                              </a:solidFill>
                              <a:latin typeface="Cambria Math" panose="02040503050406030204" pitchFamily="18" charset="0"/>
                              <a:ea typeface="Cambria Math" panose="02040503050406030204" pitchFamily="18" charset="0"/>
                            </a:rPr>
                            <m:t>𝐥𝐨𝐠</m:t>
                          </m:r>
                        </m:fName>
                        <m:e>
                          <m:sSub>
                            <m:sSubPr>
                              <m:ctrlPr>
                                <a:rPr lang="en-US" sz="2400" b="1" i="1" smtClean="0">
                                  <a:solidFill>
                                    <a:srgbClr val="FF0000"/>
                                  </a:solidFill>
                                  <a:latin typeface="Cambria Math" panose="02040503050406030204" pitchFamily="18" charset="0"/>
                                  <a:ea typeface="Cambria Math" panose="02040503050406030204" pitchFamily="18" charset="0"/>
                                </a:rPr>
                              </m:ctrlPr>
                            </m:sSubPr>
                            <m:e>
                              <m:r>
                                <a:rPr lang="en-US" sz="2400" b="1" i="1" smtClean="0">
                                  <a:solidFill>
                                    <a:srgbClr val="FF0000"/>
                                  </a:solidFill>
                                  <a:latin typeface="Cambria Math" panose="02040503050406030204" pitchFamily="18" charset="0"/>
                                  <a:ea typeface="Cambria Math" panose="02040503050406030204" pitchFamily="18" charset="0"/>
                                </a:rPr>
                                <m:t>𝑷</m:t>
                              </m:r>
                            </m:e>
                            <m:sub>
                              <m:r>
                                <a:rPr lang="en-US" sz="2400" b="1" i="1" smtClean="0">
                                  <a:solidFill>
                                    <a:srgbClr val="FF0000"/>
                                  </a:solidFill>
                                  <a:latin typeface="Cambria Math" panose="02040503050406030204" pitchFamily="18" charset="0"/>
                                  <a:ea typeface="Cambria Math" panose="02040503050406030204" pitchFamily="18" charset="0"/>
                                </a:rPr>
                                <m:t>𝜽</m:t>
                              </m:r>
                            </m:sub>
                          </m:sSub>
                          <m:d>
                            <m:dPr>
                              <m:ctrlPr>
                                <a:rPr lang="en-US" sz="2400" b="1" i="1" smtClean="0">
                                  <a:solidFill>
                                    <a:srgbClr val="FF0000"/>
                                  </a:solidFill>
                                  <a:latin typeface="Cambria Math" panose="02040503050406030204" pitchFamily="18" charset="0"/>
                                  <a:ea typeface="Cambria Math" panose="02040503050406030204" pitchFamily="18" charset="0"/>
                                </a:rPr>
                              </m:ctrlPr>
                            </m:dPr>
                            <m:e>
                              <m:sSub>
                                <m:sSubPr>
                                  <m:ctrlPr>
                                    <a:rPr lang="en-US" sz="2400" b="1" i="1" smtClean="0">
                                      <a:solidFill>
                                        <a:srgbClr val="FF0000"/>
                                      </a:solidFill>
                                      <a:latin typeface="Cambria Math" panose="02040503050406030204" pitchFamily="18" charset="0"/>
                                      <a:ea typeface="Cambria Math" panose="02040503050406030204" pitchFamily="18" charset="0"/>
                                    </a:rPr>
                                  </m:ctrlPr>
                                </m:sSubPr>
                                <m:e>
                                  <m:r>
                                    <a:rPr lang="en-US" sz="2400" b="1" i="1" smtClean="0">
                                      <a:solidFill>
                                        <a:srgbClr val="FF0000"/>
                                      </a:solidFill>
                                      <a:latin typeface="Cambria Math" panose="02040503050406030204" pitchFamily="18" charset="0"/>
                                      <a:ea typeface="Cambria Math" panose="02040503050406030204" pitchFamily="18" charset="0"/>
                                    </a:rPr>
                                    <m:t>𝒙</m:t>
                                  </m:r>
                                </m:e>
                                <m:sub>
                                  <m:r>
                                    <a:rPr lang="en-US" sz="2400" b="1" i="1" smtClean="0">
                                      <a:solidFill>
                                        <a:srgbClr val="FF0000"/>
                                      </a:solidFill>
                                      <a:latin typeface="Cambria Math" panose="02040503050406030204" pitchFamily="18" charset="0"/>
                                      <a:ea typeface="Cambria Math" panose="02040503050406030204" pitchFamily="18" charset="0"/>
                                    </a:rPr>
                                    <m:t>𝑻</m:t>
                                  </m:r>
                                </m:sub>
                              </m:sSub>
                            </m:e>
                          </m:d>
                          <m:r>
                            <a:rPr lang="en-US" sz="2400" b="1" i="1" smtClean="0">
                              <a:solidFill>
                                <a:srgbClr val="FF0000"/>
                              </a:solidFill>
                              <a:latin typeface="Cambria Math" panose="02040503050406030204" pitchFamily="18" charset="0"/>
                              <a:ea typeface="Cambria Math" panose="02040503050406030204" pitchFamily="18" charset="0"/>
                            </a:rPr>
                            <m:t>−</m:t>
                          </m:r>
                          <m:nary>
                            <m:naryPr>
                              <m:chr m:val="∑"/>
                              <m:limLoc m:val="subSup"/>
                              <m:ctrlPr>
                                <a:rPr lang="en-US" sz="2400" b="1" i="1" smtClean="0">
                                  <a:solidFill>
                                    <a:srgbClr val="FF0000"/>
                                  </a:solidFill>
                                  <a:latin typeface="Cambria Math" panose="02040503050406030204" pitchFamily="18" charset="0"/>
                                  <a:ea typeface="Cambria Math" panose="02040503050406030204" pitchFamily="18" charset="0"/>
                                </a:rPr>
                              </m:ctrlPr>
                            </m:naryPr>
                            <m:sub>
                              <m:r>
                                <m:rPr>
                                  <m:brk m:alnAt="25"/>
                                </m:rPr>
                                <a:rPr lang="en-US" sz="2400" b="1" i="1" smtClean="0">
                                  <a:solidFill>
                                    <a:srgbClr val="FF0000"/>
                                  </a:solidFill>
                                  <a:latin typeface="Cambria Math" panose="02040503050406030204" pitchFamily="18" charset="0"/>
                                  <a:ea typeface="Cambria Math" panose="02040503050406030204" pitchFamily="18" charset="0"/>
                                </a:rPr>
                                <m:t>𝒕</m:t>
                              </m:r>
                              <m:r>
                                <a:rPr lang="en-US" sz="2400" b="1" i="1" smtClean="0">
                                  <a:solidFill>
                                    <a:srgbClr val="FF0000"/>
                                  </a:solidFill>
                                  <a:latin typeface="Cambria Math" panose="02040503050406030204" pitchFamily="18" charset="0"/>
                                  <a:ea typeface="Cambria Math" panose="02040503050406030204" pitchFamily="18" charset="0"/>
                                </a:rPr>
                                <m:t>=</m:t>
                              </m:r>
                              <m:r>
                                <a:rPr lang="en-US" sz="2400" b="1" i="1" smtClean="0">
                                  <a:solidFill>
                                    <a:srgbClr val="FF0000"/>
                                  </a:solidFill>
                                  <a:latin typeface="Cambria Math" panose="02040503050406030204" pitchFamily="18" charset="0"/>
                                  <a:ea typeface="Cambria Math" panose="02040503050406030204" pitchFamily="18" charset="0"/>
                                </a:rPr>
                                <m:t>𝟏</m:t>
                              </m:r>
                            </m:sub>
                            <m:sup>
                              <m:r>
                                <a:rPr lang="en-US" sz="2400" b="1" i="1" smtClean="0">
                                  <a:solidFill>
                                    <a:srgbClr val="FF0000"/>
                                  </a:solidFill>
                                  <a:latin typeface="Cambria Math" panose="02040503050406030204" pitchFamily="18" charset="0"/>
                                  <a:ea typeface="Cambria Math" panose="02040503050406030204" pitchFamily="18" charset="0"/>
                                </a:rPr>
                                <m:t>𝑻</m:t>
                              </m:r>
                            </m:sup>
                            <m:e>
                              <m:func>
                                <m:funcPr>
                                  <m:ctrlPr>
                                    <a:rPr lang="en-US" sz="2400" b="1" i="1" smtClean="0">
                                      <a:solidFill>
                                        <a:srgbClr val="FF0000"/>
                                      </a:solidFill>
                                      <a:latin typeface="Cambria Math" panose="02040503050406030204" pitchFamily="18" charset="0"/>
                                      <a:ea typeface="Cambria Math" panose="02040503050406030204" pitchFamily="18" charset="0"/>
                                    </a:rPr>
                                  </m:ctrlPr>
                                </m:funcPr>
                                <m:fName>
                                  <m:r>
                                    <a:rPr lang="en-US" sz="2400" b="1" i="0" smtClean="0">
                                      <a:solidFill>
                                        <a:srgbClr val="FF0000"/>
                                      </a:solidFill>
                                      <a:latin typeface="Cambria Math" panose="02040503050406030204" pitchFamily="18" charset="0"/>
                                      <a:ea typeface="Cambria Math" panose="02040503050406030204" pitchFamily="18" charset="0"/>
                                    </a:rPr>
                                    <m:t>𝐥𝐨𝐠</m:t>
                                  </m:r>
                                </m:fName>
                                <m:e>
                                  <m:f>
                                    <m:fPr>
                                      <m:ctrlPr>
                                        <a:rPr lang="en-US" sz="2400" b="1" i="1" smtClean="0">
                                          <a:solidFill>
                                            <a:srgbClr val="FF0000"/>
                                          </a:solidFill>
                                          <a:latin typeface="Cambria Math" panose="02040503050406030204" pitchFamily="18" charset="0"/>
                                          <a:ea typeface="Cambria Math" panose="02040503050406030204" pitchFamily="18" charset="0"/>
                                        </a:rPr>
                                      </m:ctrlPr>
                                    </m:fPr>
                                    <m:num>
                                      <m:sSub>
                                        <m:sSubPr>
                                          <m:ctrlPr>
                                            <a:rPr lang="en-US" sz="2400" b="1" i="1" smtClean="0">
                                              <a:solidFill>
                                                <a:srgbClr val="FF0000"/>
                                              </a:solidFill>
                                              <a:latin typeface="Cambria Math" panose="02040503050406030204" pitchFamily="18" charset="0"/>
                                              <a:ea typeface="Cambria Math" panose="02040503050406030204" pitchFamily="18" charset="0"/>
                                            </a:rPr>
                                          </m:ctrlPr>
                                        </m:sSubPr>
                                        <m:e>
                                          <m:r>
                                            <a:rPr lang="en-US" sz="2400" b="1" i="1" smtClean="0">
                                              <a:solidFill>
                                                <a:srgbClr val="FF0000"/>
                                              </a:solidFill>
                                              <a:latin typeface="Cambria Math" panose="02040503050406030204" pitchFamily="18" charset="0"/>
                                              <a:ea typeface="Cambria Math" panose="02040503050406030204" pitchFamily="18" charset="0"/>
                                            </a:rPr>
                                            <m:t>𝑷</m:t>
                                          </m:r>
                                        </m:e>
                                        <m:sub>
                                          <m:r>
                                            <a:rPr lang="en-US" sz="2400" b="1" i="1" smtClean="0">
                                              <a:solidFill>
                                                <a:srgbClr val="FF0000"/>
                                              </a:solidFill>
                                              <a:latin typeface="Cambria Math" panose="02040503050406030204" pitchFamily="18" charset="0"/>
                                              <a:ea typeface="Cambria Math" panose="02040503050406030204" pitchFamily="18" charset="0"/>
                                            </a:rPr>
                                            <m:t>𝜽</m:t>
                                          </m:r>
                                        </m:sub>
                                      </m:sSub>
                                      <m:d>
                                        <m:dPr>
                                          <m:ctrlPr>
                                            <a:rPr lang="en-US" sz="2400" b="1" i="1" smtClean="0">
                                              <a:solidFill>
                                                <a:srgbClr val="FF0000"/>
                                              </a:solidFill>
                                              <a:latin typeface="Cambria Math" panose="02040503050406030204" pitchFamily="18" charset="0"/>
                                              <a:ea typeface="Cambria Math" panose="02040503050406030204" pitchFamily="18" charset="0"/>
                                            </a:rPr>
                                          </m:ctrlPr>
                                        </m:dPr>
                                        <m:e>
                                          <m:sSub>
                                            <m:sSubPr>
                                              <m:ctrlPr>
                                                <a:rPr lang="en-US" sz="2400" b="1" i="1" smtClean="0">
                                                  <a:solidFill>
                                                    <a:srgbClr val="FF0000"/>
                                                  </a:solidFill>
                                                  <a:latin typeface="Cambria Math" panose="02040503050406030204" pitchFamily="18" charset="0"/>
                                                  <a:ea typeface="Cambria Math" panose="02040503050406030204" pitchFamily="18" charset="0"/>
                                                </a:rPr>
                                              </m:ctrlPr>
                                            </m:sSubPr>
                                            <m:e>
                                              <m:r>
                                                <a:rPr lang="en-US" sz="2400" b="1" i="1" smtClean="0">
                                                  <a:solidFill>
                                                    <a:srgbClr val="FF0000"/>
                                                  </a:solidFill>
                                                  <a:latin typeface="Cambria Math" panose="02040503050406030204" pitchFamily="18" charset="0"/>
                                                  <a:ea typeface="Cambria Math" panose="02040503050406030204" pitchFamily="18" charset="0"/>
                                                </a:rPr>
                                                <m:t>𝒙</m:t>
                                              </m:r>
                                            </m:e>
                                            <m:sub>
                                              <m:r>
                                                <a:rPr lang="en-US" sz="2400" b="1" i="1" smtClean="0">
                                                  <a:solidFill>
                                                    <a:srgbClr val="FF0000"/>
                                                  </a:solidFill>
                                                  <a:latin typeface="Cambria Math" panose="02040503050406030204" pitchFamily="18" charset="0"/>
                                                  <a:ea typeface="Cambria Math" panose="02040503050406030204" pitchFamily="18" charset="0"/>
                                                </a:rPr>
                                                <m:t>𝒕</m:t>
                                              </m:r>
                                              <m:r>
                                                <a:rPr lang="en-US" sz="2400" b="1" i="1" smtClean="0">
                                                  <a:solidFill>
                                                    <a:srgbClr val="FF0000"/>
                                                  </a:solidFill>
                                                  <a:latin typeface="Cambria Math" panose="02040503050406030204" pitchFamily="18" charset="0"/>
                                                  <a:ea typeface="Cambria Math" panose="02040503050406030204" pitchFamily="18" charset="0"/>
                                                </a:rPr>
                                                <m:t>−</m:t>
                                              </m:r>
                                              <m:r>
                                                <a:rPr lang="en-US" sz="2400" b="1" i="1" smtClean="0">
                                                  <a:solidFill>
                                                    <a:srgbClr val="FF0000"/>
                                                  </a:solidFill>
                                                  <a:latin typeface="Cambria Math" panose="02040503050406030204" pitchFamily="18" charset="0"/>
                                                  <a:ea typeface="Cambria Math" panose="02040503050406030204" pitchFamily="18" charset="0"/>
                                                </a:rPr>
                                                <m:t>𝟏</m:t>
                                              </m:r>
                                            </m:sub>
                                          </m:sSub>
                                        </m:e>
                                        <m:e>
                                          <m:sSub>
                                            <m:sSubPr>
                                              <m:ctrlPr>
                                                <a:rPr lang="en-US" sz="2400" b="1" i="1" smtClean="0">
                                                  <a:solidFill>
                                                    <a:srgbClr val="FF0000"/>
                                                  </a:solidFill>
                                                  <a:latin typeface="Cambria Math" panose="02040503050406030204" pitchFamily="18" charset="0"/>
                                                  <a:ea typeface="Cambria Math" panose="02040503050406030204" pitchFamily="18" charset="0"/>
                                                </a:rPr>
                                              </m:ctrlPr>
                                            </m:sSubPr>
                                            <m:e>
                                              <m:r>
                                                <a:rPr lang="en-US" sz="2400" b="1" i="1" smtClean="0">
                                                  <a:solidFill>
                                                    <a:srgbClr val="FF0000"/>
                                                  </a:solidFill>
                                                  <a:latin typeface="Cambria Math" panose="02040503050406030204" pitchFamily="18" charset="0"/>
                                                  <a:ea typeface="Cambria Math" panose="02040503050406030204" pitchFamily="18" charset="0"/>
                                                </a:rPr>
                                                <m:t>𝒙</m:t>
                                              </m:r>
                                            </m:e>
                                            <m:sub>
                                              <m:r>
                                                <a:rPr lang="en-US" sz="2400" b="1" i="1" smtClean="0">
                                                  <a:solidFill>
                                                    <a:srgbClr val="FF0000"/>
                                                  </a:solidFill>
                                                  <a:latin typeface="Cambria Math" panose="02040503050406030204" pitchFamily="18" charset="0"/>
                                                  <a:ea typeface="Cambria Math" panose="02040503050406030204" pitchFamily="18" charset="0"/>
                                                </a:rPr>
                                                <m:t>𝒕</m:t>
                                              </m:r>
                                            </m:sub>
                                          </m:sSub>
                                        </m:e>
                                      </m:d>
                                    </m:num>
                                    <m:den>
                                      <m:r>
                                        <a:rPr lang="en-US" sz="2400" b="1" i="1" smtClean="0">
                                          <a:solidFill>
                                            <a:srgbClr val="FF0000"/>
                                          </a:solidFill>
                                          <a:latin typeface="Cambria Math" panose="02040503050406030204" pitchFamily="18" charset="0"/>
                                          <a:ea typeface="Cambria Math" panose="02040503050406030204" pitchFamily="18" charset="0"/>
                                        </a:rPr>
                                        <m:t>𝒒</m:t>
                                      </m:r>
                                      <m:d>
                                        <m:dPr>
                                          <m:ctrlPr>
                                            <a:rPr lang="en-US" sz="2400" b="1" i="1" smtClean="0">
                                              <a:solidFill>
                                                <a:srgbClr val="FF0000"/>
                                              </a:solidFill>
                                              <a:latin typeface="Cambria Math" panose="02040503050406030204" pitchFamily="18" charset="0"/>
                                              <a:ea typeface="Cambria Math" panose="02040503050406030204" pitchFamily="18" charset="0"/>
                                            </a:rPr>
                                          </m:ctrlPr>
                                        </m:dPr>
                                        <m:e>
                                          <m:sSub>
                                            <m:sSubPr>
                                              <m:ctrlPr>
                                                <a:rPr lang="en-US" sz="2400" b="1" i="1" smtClean="0">
                                                  <a:solidFill>
                                                    <a:srgbClr val="FF0000"/>
                                                  </a:solidFill>
                                                  <a:latin typeface="Cambria Math" panose="02040503050406030204" pitchFamily="18" charset="0"/>
                                                  <a:ea typeface="Cambria Math" panose="02040503050406030204" pitchFamily="18" charset="0"/>
                                                </a:rPr>
                                              </m:ctrlPr>
                                            </m:sSubPr>
                                            <m:e>
                                              <m:r>
                                                <a:rPr lang="en-US" sz="2400" b="1" i="1" smtClean="0">
                                                  <a:solidFill>
                                                    <a:srgbClr val="FF0000"/>
                                                  </a:solidFill>
                                                  <a:latin typeface="Cambria Math" panose="02040503050406030204" pitchFamily="18" charset="0"/>
                                                  <a:ea typeface="Cambria Math" panose="02040503050406030204" pitchFamily="18" charset="0"/>
                                                </a:rPr>
                                                <m:t>𝒙</m:t>
                                              </m:r>
                                            </m:e>
                                            <m:sub>
                                              <m:r>
                                                <a:rPr lang="en-US" sz="2400" b="1" i="1" smtClean="0">
                                                  <a:solidFill>
                                                    <a:srgbClr val="FF0000"/>
                                                  </a:solidFill>
                                                  <a:latin typeface="Cambria Math" panose="02040503050406030204" pitchFamily="18" charset="0"/>
                                                  <a:ea typeface="Cambria Math" panose="02040503050406030204" pitchFamily="18" charset="0"/>
                                                </a:rPr>
                                                <m:t>𝒕</m:t>
                                              </m:r>
                                            </m:sub>
                                          </m:sSub>
                                        </m:e>
                                        <m:e>
                                          <m:sSub>
                                            <m:sSubPr>
                                              <m:ctrlPr>
                                                <a:rPr lang="en-US" sz="2400" b="1" i="1" smtClean="0">
                                                  <a:solidFill>
                                                    <a:srgbClr val="FF0000"/>
                                                  </a:solidFill>
                                                  <a:latin typeface="Cambria Math" panose="02040503050406030204" pitchFamily="18" charset="0"/>
                                                  <a:ea typeface="Cambria Math" panose="02040503050406030204" pitchFamily="18" charset="0"/>
                                                </a:rPr>
                                              </m:ctrlPr>
                                            </m:sSubPr>
                                            <m:e>
                                              <m:r>
                                                <a:rPr lang="en-US" sz="2400" b="1" i="1" smtClean="0">
                                                  <a:solidFill>
                                                    <a:srgbClr val="FF0000"/>
                                                  </a:solidFill>
                                                  <a:latin typeface="Cambria Math" panose="02040503050406030204" pitchFamily="18" charset="0"/>
                                                  <a:ea typeface="Cambria Math" panose="02040503050406030204" pitchFamily="18" charset="0"/>
                                                </a:rPr>
                                                <m:t>𝒙</m:t>
                                              </m:r>
                                            </m:e>
                                            <m:sub>
                                              <m:r>
                                                <a:rPr lang="en-US" sz="2400" b="1" i="1" smtClean="0">
                                                  <a:solidFill>
                                                    <a:srgbClr val="FF0000"/>
                                                  </a:solidFill>
                                                  <a:latin typeface="Cambria Math" panose="02040503050406030204" pitchFamily="18" charset="0"/>
                                                  <a:ea typeface="Cambria Math" panose="02040503050406030204" pitchFamily="18" charset="0"/>
                                                </a:rPr>
                                                <m:t>𝒕</m:t>
                                              </m:r>
                                              <m:r>
                                                <a:rPr lang="en-US" sz="2400" b="1" i="1" smtClean="0">
                                                  <a:solidFill>
                                                    <a:srgbClr val="FF0000"/>
                                                  </a:solidFill>
                                                  <a:latin typeface="Cambria Math" panose="02040503050406030204" pitchFamily="18" charset="0"/>
                                                  <a:ea typeface="Cambria Math" panose="02040503050406030204" pitchFamily="18" charset="0"/>
                                                </a:rPr>
                                                <m:t>−</m:t>
                                              </m:r>
                                              <m:r>
                                                <a:rPr lang="en-US" sz="2400" b="1" i="1" smtClean="0">
                                                  <a:solidFill>
                                                    <a:srgbClr val="FF0000"/>
                                                  </a:solidFill>
                                                  <a:latin typeface="Cambria Math" panose="02040503050406030204" pitchFamily="18" charset="0"/>
                                                  <a:ea typeface="Cambria Math" panose="02040503050406030204" pitchFamily="18" charset="0"/>
                                                </a:rPr>
                                                <m:t>𝟏</m:t>
                                              </m:r>
                                            </m:sub>
                                          </m:sSub>
                                        </m:e>
                                      </m:d>
                                    </m:den>
                                  </m:f>
                                </m:e>
                              </m:func>
                            </m:e>
                          </m:nary>
                        </m:e>
                      </m:func>
                      <m:r>
                        <a:rPr lang="en-US" sz="2400" b="1" i="1" smtClean="0">
                          <a:solidFill>
                            <a:srgbClr val="FF0000"/>
                          </a:solidFill>
                          <a:latin typeface="Cambria Math" panose="02040503050406030204" pitchFamily="18" charset="0"/>
                          <a:ea typeface="Cambria Math" panose="02040503050406030204" pitchFamily="18" charset="0"/>
                        </a:rPr>
                        <m:t>]</m:t>
                      </m:r>
                    </m:oMath>
                  </m:oMathPara>
                </a14:m>
                <a:endParaRPr lang="en-US" sz="2400" b="1" dirty="0"/>
              </a:p>
            </p:txBody>
          </p:sp>
        </mc:Choice>
        <mc:Fallback xmlns="">
          <p:sp>
            <p:nvSpPr>
              <p:cNvPr id="12" name="TextBox 11">
                <a:extLst>
                  <a:ext uri="{FF2B5EF4-FFF2-40B4-BE49-F238E27FC236}">
                    <a16:creationId xmlns:a16="http://schemas.microsoft.com/office/drawing/2014/main" id="{2FC2A4FD-71C3-01BA-689D-6D55B393BCD6}"/>
                  </a:ext>
                </a:extLst>
              </p:cNvPr>
              <p:cNvSpPr txBox="1">
                <a:spLocks noRot="1" noChangeAspect="1" noMove="1" noResize="1" noEditPoints="1" noAdjustHandles="1" noChangeArrowheads="1" noChangeShapeType="1" noTextEdit="1"/>
              </p:cNvSpPr>
              <p:nvPr/>
            </p:nvSpPr>
            <p:spPr>
              <a:xfrm>
                <a:off x="1678709" y="6035882"/>
                <a:ext cx="9287164" cy="866071"/>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A2049EFE-6FFE-7923-B7E5-D2D0E45D0876}"/>
                  </a:ext>
                </a:extLst>
              </p:cNvPr>
              <p:cNvSpPr txBox="1"/>
              <p:nvPr/>
            </p:nvSpPr>
            <p:spPr>
              <a:xfrm>
                <a:off x="5969001" y="517132"/>
                <a:ext cx="6053934" cy="91807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𝒇</m:t>
                      </m:r>
                      <m:d>
                        <m:dPr>
                          <m:ctrlPr>
                            <a:rPr lang="en-US" sz="2400" b="1" i="1" smtClean="0">
                              <a:latin typeface="Cambria Math" panose="02040503050406030204" pitchFamily="18" charset="0"/>
                            </a:rPr>
                          </m:ctrlPr>
                        </m:dPr>
                        <m:e>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𝒙</m:t>
                              </m:r>
                            </m:e>
                            <m:sub>
                              <m:r>
                                <a:rPr lang="en-US" sz="2400" b="1" i="1" smtClean="0">
                                  <a:latin typeface="Cambria Math" panose="02040503050406030204" pitchFamily="18" charset="0"/>
                                </a:rPr>
                                <m:t>𝟏</m:t>
                              </m:r>
                              <m:r>
                                <a:rPr lang="en-US" sz="2400" b="1" i="1" smtClean="0">
                                  <a:latin typeface="Cambria Math" panose="02040503050406030204" pitchFamily="18" charset="0"/>
                                </a:rPr>
                                <m:t>:</m:t>
                              </m:r>
                              <m:r>
                                <a:rPr lang="en-US" sz="2400" b="1" i="1" smtClean="0">
                                  <a:latin typeface="Cambria Math" panose="02040503050406030204" pitchFamily="18" charset="0"/>
                                </a:rPr>
                                <m:t>𝑻</m:t>
                              </m:r>
                            </m:sub>
                          </m:sSub>
                        </m:e>
                      </m:d>
                      <m:r>
                        <a:rPr lang="en-US" sz="2400" b="1" i="1" smtClean="0">
                          <a:latin typeface="Cambria Math" panose="02040503050406030204" pitchFamily="18" charset="0"/>
                        </a:rPr>
                        <m:t>=</m:t>
                      </m:r>
                      <m:func>
                        <m:funcPr>
                          <m:ctrlPr>
                            <a:rPr lang="en-US" sz="2400" b="1" i="1" smtClean="0">
                              <a:latin typeface="Cambria Math" panose="02040503050406030204" pitchFamily="18" charset="0"/>
                            </a:rPr>
                          </m:ctrlPr>
                        </m:funcPr>
                        <m:fName>
                          <m:r>
                            <a:rPr lang="en-US" sz="2400" b="1" i="1" smtClean="0">
                              <a:latin typeface="Cambria Math" panose="02040503050406030204" pitchFamily="18" charset="0"/>
                            </a:rPr>
                            <m:t>−</m:t>
                          </m:r>
                          <m:r>
                            <m:rPr>
                              <m:sty m:val="p"/>
                            </m:rPr>
                            <a:rPr lang="en-US" sz="2400" b="0" i="0" smtClean="0">
                              <a:latin typeface="Cambria Math" panose="02040503050406030204" pitchFamily="18" charset="0"/>
                            </a:rPr>
                            <m:t>log</m:t>
                          </m:r>
                        </m:fName>
                        <m:e>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m:t>
                              </m:r>
                              <m:r>
                                <a:rPr lang="en-US" sz="2400" b="1" i="1" smtClean="0">
                                  <a:latin typeface="Cambria Math" panose="02040503050406030204" pitchFamily="18" charset="0"/>
                                </a:rPr>
                                <m:t>𝑷</m:t>
                              </m:r>
                            </m:e>
                            <m:sub>
                              <m:r>
                                <a:rPr lang="en-US" sz="2400" b="1" i="1" smtClean="0">
                                  <a:latin typeface="Cambria Math" panose="02040503050406030204" pitchFamily="18" charset="0"/>
                                  <a:ea typeface="Cambria Math" panose="02040503050406030204" pitchFamily="18" charset="0"/>
                                </a:rPr>
                                <m:t>𝜽</m:t>
                              </m:r>
                            </m:sub>
                          </m:sSub>
                          <m:d>
                            <m:dPr>
                              <m:ctrlPr>
                                <a:rPr lang="en-US" sz="2400" b="1" i="1" smtClean="0">
                                  <a:latin typeface="Cambria Math" panose="02040503050406030204" pitchFamily="18" charset="0"/>
                                  <a:ea typeface="Cambria Math" panose="02040503050406030204" pitchFamily="18" charset="0"/>
                                </a:rPr>
                              </m:ctrlPr>
                            </m:dPr>
                            <m:e>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𝒙</m:t>
                                  </m:r>
                                </m:e>
                                <m:sub>
                                  <m:r>
                                    <a:rPr lang="en-US" sz="2400" b="1" i="1" smtClean="0">
                                      <a:latin typeface="Cambria Math" panose="02040503050406030204" pitchFamily="18" charset="0"/>
                                    </a:rPr>
                                    <m:t>𝑻</m:t>
                                  </m:r>
                                </m:sub>
                              </m:sSub>
                            </m:e>
                          </m:d>
                          <m:r>
                            <m:rPr>
                              <m:nor/>
                            </m:rPr>
                            <a:rPr lang="en-US" sz="2400" b="1" dirty="0"/>
                            <m:t> </m:t>
                          </m:r>
                          <m:nary>
                            <m:naryPr>
                              <m:chr m:val="∏"/>
                              <m:limLoc m:val="subSup"/>
                              <m:ctrlPr>
                                <a:rPr lang="en-US" sz="2400" b="1" i="1" smtClean="0">
                                  <a:latin typeface="Cambria Math" panose="02040503050406030204" pitchFamily="18" charset="0"/>
                                </a:rPr>
                              </m:ctrlPr>
                            </m:naryPr>
                            <m:sub>
                              <m:r>
                                <m:rPr>
                                  <m:brk m:alnAt="25"/>
                                </m:rPr>
                                <a:rPr lang="en-US" sz="2400" b="1" i="1" smtClean="0">
                                  <a:latin typeface="Cambria Math" panose="02040503050406030204" pitchFamily="18" charset="0"/>
                                </a:rPr>
                                <m:t>𝒕</m:t>
                              </m:r>
                              <m:r>
                                <a:rPr lang="en-US" sz="2400" b="1" i="1" smtClean="0">
                                  <a:latin typeface="Cambria Math" panose="02040503050406030204" pitchFamily="18" charset="0"/>
                                </a:rPr>
                                <m:t>=</m:t>
                              </m:r>
                              <m:r>
                                <a:rPr lang="en-US" sz="2400" b="1" i="1" smtClean="0">
                                  <a:latin typeface="Cambria Math" panose="02040503050406030204" pitchFamily="18" charset="0"/>
                                </a:rPr>
                                <m:t>𝟏</m:t>
                              </m:r>
                            </m:sub>
                            <m:sup>
                              <m:r>
                                <a:rPr lang="en-US" sz="2400" b="1" i="1" smtClean="0">
                                  <a:latin typeface="Cambria Math" panose="02040503050406030204" pitchFamily="18" charset="0"/>
                                </a:rPr>
                                <m:t>𝑻</m:t>
                              </m:r>
                            </m:sup>
                            <m:e>
                              <m:f>
                                <m:fPr>
                                  <m:ctrlPr>
                                    <a:rPr lang="en-US" sz="2400" b="1" i="1" smtClean="0">
                                      <a:latin typeface="Cambria Math" panose="02040503050406030204" pitchFamily="18" charset="0"/>
                                    </a:rPr>
                                  </m:ctrlPr>
                                </m:fPr>
                                <m:num>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𝑷</m:t>
                                      </m:r>
                                    </m:e>
                                    <m:sub>
                                      <m:r>
                                        <a:rPr lang="en-US" sz="2400" b="1" i="1" smtClean="0">
                                          <a:latin typeface="Cambria Math" panose="02040503050406030204" pitchFamily="18" charset="0"/>
                                          <a:ea typeface="Cambria Math" panose="02040503050406030204" pitchFamily="18" charset="0"/>
                                        </a:rPr>
                                        <m:t>𝜽</m:t>
                                      </m:r>
                                    </m:sub>
                                  </m:sSub>
                                  <m:r>
                                    <a:rPr lang="en-US" sz="2400" b="1" i="1" smtClean="0">
                                      <a:latin typeface="Cambria Math" panose="02040503050406030204" pitchFamily="18" charset="0"/>
                                    </a:rPr>
                                    <m:t>(</m:t>
                                  </m:r>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𝒙</m:t>
                                      </m:r>
                                    </m:e>
                                    <m:sub>
                                      <m:r>
                                        <a:rPr lang="en-US" sz="2400" b="1" i="1" smtClean="0">
                                          <a:latin typeface="Cambria Math" panose="02040503050406030204" pitchFamily="18" charset="0"/>
                                        </a:rPr>
                                        <m:t>𝒕</m:t>
                                      </m:r>
                                      <m:r>
                                        <a:rPr lang="en-US" sz="2400" b="1" i="1" smtClean="0">
                                          <a:latin typeface="Cambria Math" panose="02040503050406030204" pitchFamily="18" charset="0"/>
                                        </a:rPr>
                                        <m:t>−</m:t>
                                      </m:r>
                                      <m:r>
                                        <a:rPr lang="en-US" sz="2400" b="1" i="1" smtClean="0">
                                          <a:latin typeface="Cambria Math" panose="02040503050406030204" pitchFamily="18" charset="0"/>
                                        </a:rPr>
                                        <m:t>𝟏</m:t>
                                      </m:r>
                                    </m:sub>
                                  </m:sSub>
                                  <m:r>
                                    <a:rPr lang="en-US" sz="2400" b="1" i="1" smtClean="0">
                                      <a:latin typeface="Cambria Math" panose="02040503050406030204" pitchFamily="18" charset="0"/>
                                    </a:rPr>
                                    <m:t>|</m:t>
                                  </m:r>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𝒙</m:t>
                                      </m:r>
                                    </m:e>
                                    <m:sub>
                                      <m:r>
                                        <a:rPr lang="en-US" sz="2400" b="1" i="1" smtClean="0">
                                          <a:latin typeface="Cambria Math" panose="02040503050406030204" pitchFamily="18" charset="0"/>
                                        </a:rPr>
                                        <m:t>𝒕</m:t>
                                      </m:r>
                                    </m:sub>
                                  </m:sSub>
                                  <m:r>
                                    <a:rPr lang="en-US" sz="2400" b="1" i="1" smtClean="0">
                                      <a:latin typeface="Cambria Math" panose="02040503050406030204" pitchFamily="18" charset="0"/>
                                    </a:rPr>
                                    <m:t>)</m:t>
                                  </m:r>
                                </m:num>
                                <m:den>
                                  <m:r>
                                    <a:rPr lang="en-US" sz="2400" b="1" i="1" smtClean="0">
                                      <a:latin typeface="Cambria Math" panose="02040503050406030204" pitchFamily="18" charset="0"/>
                                    </a:rPr>
                                    <m:t>𝒒</m:t>
                                  </m:r>
                                  <m:r>
                                    <a:rPr lang="en-US" sz="2400" b="1" i="1" smtClean="0">
                                      <a:latin typeface="Cambria Math" panose="02040503050406030204" pitchFamily="18" charset="0"/>
                                    </a:rPr>
                                    <m:t>(</m:t>
                                  </m:r>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𝒙</m:t>
                                      </m:r>
                                    </m:e>
                                    <m:sub>
                                      <m:r>
                                        <a:rPr lang="en-US" sz="2400" b="1" i="1" smtClean="0">
                                          <a:latin typeface="Cambria Math" panose="02040503050406030204" pitchFamily="18" charset="0"/>
                                        </a:rPr>
                                        <m:t>𝒕</m:t>
                                      </m:r>
                                    </m:sub>
                                  </m:sSub>
                                  <m:r>
                                    <a:rPr lang="en-US" sz="2400" b="1" i="1" smtClean="0">
                                      <a:latin typeface="Cambria Math" panose="02040503050406030204" pitchFamily="18" charset="0"/>
                                    </a:rPr>
                                    <m:t>|</m:t>
                                  </m:r>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𝒙</m:t>
                                      </m:r>
                                    </m:e>
                                    <m:sub>
                                      <m:r>
                                        <a:rPr lang="en-US" sz="2400" b="1" i="1" smtClean="0">
                                          <a:latin typeface="Cambria Math" panose="02040503050406030204" pitchFamily="18" charset="0"/>
                                        </a:rPr>
                                        <m:t>𝒕</m:t>
                                      </m:r>
                                      <m:r>
                                        <a:rPr lang="en-US" sz="2400" b="1" i="1" smtClean="0">
                                          <a:latin typeface="Cambria Math" panose="02040503050406030204" pitchFamily="18" charset="0"/>
                                        </a:rPr>
                                        <m:t>−</m:t>
                                      </m:r>
                                      <m:r>
                                        <a:rPr lang="en-US" sz="2400" b="1" i="1" smtClean="0">
                                          <a:latin typeface="Cambria Math" panose="02040503050406030204" pitchFamily="18" charset="0"/>
                                        </a:rPr>
                                        <m:t>𝟏</m:t>
                                      </m:r>
                                      <m:r>
                                        <a:rPr lang="en-US" sz="2400" b="1" i="1" smtClean="0">
                                          <a:latin typeface="Cambria Math" panose="02040503050406030204" pitchFamily="18" charset="0"/>
                                        </a:rPr>
                                        <m:t>)</m:t>
                                      </m:r>
                                    </m:sub>
                                  </m:sSub>
                                </m:den>
                              </m:f>
                              <m:r>
                                <a:rPr lang="en-US" sz="2400" b="1" i="1" smtClean="0">
                                  <a:latin typeface="Cambria Math" panose="02040503050406030204" pitchFamily="18" charset="0"/>
                                </a:rPr>
                                <m:t>]</m:t>
                              </m:r>
                            </m:e>
                          </m:nary>
                        </m:e>
                      </m:func>
                    </m:oMath>
                  </m:oMathPara>
                </a14:m>
                <a:endParaRPr lang="en-US" sz="2400" b="1" dirty="0"/>
              </a:p>
            </p:txBody>
          </p:sp>
        </mc:Choice>
        <mc:Fallback xmlns="">
          <p:sp>
            <p:nvSpPr>
              <p:cNvPr id="19" name="TextBox 18">
                <a:extLst>
                  <a:ext uri="{FF2B5EF4-FFF2-40B4-BE49-F238E27FC236}">
                    <a16:creationId xmlns:a16="http://schemas.microsoft.com/office/drawing/2014/main" id="{A2049EFE-6FFE-7923-B7E5-D2D0E45D0876}"/>
                  </a:ext>
                </a:extLst>
              </p:cNvPr>
              <p:cNvSpPr txBox="1">
                <a:spLocks noRot="1" noChangeAspect="1" noMove="1" noResize="1" noEditPoints="1" noAdjustHandles="1" noChangeArrowheads="1" noChangeShapeType="1" noTextEdit="1"/>
              </p:cNvSpPr>
              <p:nvPr/>
            </p:nvSpPr>
            <p:spPr>
              <a:xfrm>
                <a:off x="5969001" y="517132"/>
                <a:ext cx="6053934" cy="91807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73592D9C-3F6C-CB15-E267-0D799D5F8228}"/>
                  </a:ext>
                </a:extLst>
              </p:cNvPr>
              <p:cNvSpPr txBox="1"/>
              <p:nvPr/>
            </p:nvSpPr>
            <p:spPr>
              <a:xfrm>
                <a:off x="7484164" y="1394907"/>
                <a:ext cx="3170583" cy="535403"/>
              </a:xfrm>
              <a:prstGeom prst="rect">
                <a:avLst/>
              </a:prstGeom>
              <a:noFill/>
            </p:spPr>
            <p:txBody>
              <a:bodyPr wrap="square" rtlCol="0">
                <a:spAutoFit/>
              </a:bodyPr>
              <a:lstStyle/>
              <a:p>
                <a14:m>
                  <m:oMath xmlns:m="http://schemas.openxmlformats.org/officeDocument/2006/math">
                    <m:r>
                      <a:rPr lang="en-US" sz="2400" b="1" i="1" smtClean="0">
                        <a:latin typeface="Cambria Math" panose="02040503050406030204" pitchFamily="18" charset="0"/>
                      </a:rPr>
                      <m:t>𝒇</m:t>
                    </m:r>
                    <m:r>
                      <a:rPr lang="en-US" sz="2400" b="1" i="1" smtClean="0">
                        <a:latin typeface="Cambria Math" panose="02040503050406030204" pitchFamily="18" charset="0"/>
                      </a:rPr>
                      <m:t>(</m:t>
                    </m:r>
                    <m:sSub>
                      <m:sSubPr>
                        <m:ctrlPr>
                          <a:rPr lang="en-US" sz="2400" b="1" i="1" smtClean="0">
                            <a:latin typeface="Cambria Math" panose="02040503050406030204" pitchFamily="18" charset="0"/>
                            <a:ea typeface="Cambria Math" panose="02040503050406030204" pitchFamily="18" charset="0"/>
                          </a:rPr>
                        </m:ctrlPr>
                      </m:sSubPr>
                      <m:e>
                        <m:r>
                          <a:rPr lang="en-US" sz="2400" b="1" i="1" smtClean="0">
                            <a:latin typeface="Cambria Math" panose="02040503050406030204" pitchFamily="18" charset="0"/>
                            <a:ea typeface="Cambria Math" panose="02040503050406030204" pitchFamily="18" charset="0"/>
                          </a:rPr>
                          <m:t>𝑬</m:t>
                        </m:r>
                      </m:e>
                      <m:sub>
                        <m:sSub>
                          <m:sSubPr>
                            <m:ctrlPr>
                              <a:rPr lang="en-US" sz="2400" b="1" i="1" smtClean="0">
                                <a:latin typeface="Cambria Math" panose="02040503050406030204" pitchFamily="18" charset="0"/>
                                <a:ea typeface="Cambria Math" panose="02040503050406030204" pitchFamily="18" charset="0"/>
                              </a:rPr>
                            </m:ctrlPr>
                          </m:sSubPr>
                          <m:e>
                            <m:r>
                              <a:rPr lang="en-US" sz="2400" b="1" i="1" smtClean="0">
                                <a:latin typeface="Cambria Math" panose="02040503050406030204" pitchFamily="18" charset="0"/>
                                <a:ea typeface="Cambria Math" panose="02040503050406030204" pitchFamily="18" charset="0"/>
                              </a:rPr>
                              <m:t>𝒙</m:t>
                            </m:r>
                          </m:e>
                          <m:sub>
                            <m:r>
                              <a:rPr lang="en-US" sz="2400" b="1" i="1" smtClean="0">
                                <a:latin typeface="Cambria Math" panose="02040503050406030204" pitchFamily="18" charset="0"/>
                                <a:ea typeface="Cambria Math" panose="02040503050406030204" pitchFamily="18" charset="0"/>
                              </a:rPr>
                              <m:t>𝟏</m:t>
                            </m:r>
                            <m:r>
                              <a:rPr lang="en-US" sz="2400" b="1" i="1" smtClean="0">
                                <a:latin typeface="Cambria Math" panose="02040503050406030204" pitchFamily="18" charset="0"/>
                                <a:ea typeface="Cambria Math" panose="02040503050406030204" pitchFamily="18" charset="0"/>
                              </a:rPr>
                              <m:t>:</m:t>
                            </m:r>
                            <m:r>
                              <a:rPr lang="en-US" sz="2400" b="1" i="1" smtClean="0">
                                <a:latin typeface="Cambria Math" panose="02040503050406030204" pitchFamily="18" charset="0"/>
                                <a:ea typeface="Cambria Math" panose="02040503050406030204" pitchFamily="18" charset="0"/>
                              </a:rPr>
                              <m:t>𝑻</m:t>
                            </m:r>
                          </m:sub>
                        </m:sSub>
                        <m:r>
                          <a:rPr lang="en-US" sz="2400" b="1" i="1" smtClean="0">
                            <a:latin typeface="Cambria Math" panose="02040503050406030204" pitchFamily="18" charset="0"/>
                            <a:ea typeface="Cambria Math" panose="02040503050406030204" pitchFamily="18" charset="0"/>
                          </a:rPr>
                          <m:t>~</m:t>
                        </m:r>
                        <m:r>
                          <a:rPr lang="en-US" sz="2400" b="1" i="1" smtClean="0">
                            <a:latin typeface="Cambria Math" panose="02040503050406030204" pitchFamily="18" charset="0"/>
                            <a:ea typeface="Cambria Math" panose="02040503050406030204" pitchFamily="18" charset="0"/>
                          </a:rPr>
                          <m:t>𝒒</m:t>
                        </m:r>
                        <m:r>
                          <a:rPr lang="en-US" sz="2400" b="1" i="1" smtClean="0">
                            <a:latin typeface="Cambria Math" panose="02040503050406030204" pitchFamily="18" charset="0"/>
                            <a:ea typeface="Cambria Math" panose="02040503050406030204" pitchFamily="18" charset="0"/>
                          </a:rPr>
                          <m:t>(</m:t>
                        </m:r>
                        <m:sSub>
                          <m:sSubPr>
                            <m:ctrlPr>
                              <a:rPr lang="en-US" sz="2400" b="1" i="1" smtClean="0">
                                <a:latin typeface="Cambria Math" panose="02040503050406030204" pitchFamily="18" charset="0"/>
                                <a:ea typeface="Cambria Math" panose="02040503050406030204" pitchFamily="18" charset="0"/>
                              </a:rPr>
                            </m:ctrlPr>
                          </m:sSubPr>
                          <m:e>
                            <m:r>
                              <a:rPr lang="en-US" sz="2400" b="1" i="1" smtClean="0">
                                <a:latin typeface="Cambria Math" panose="02040503050406030204" pitchFamily="18" charset="0"/>
                                <a:ea typeface="Cambria Math" panose="02040503050406030204" pitchFamily="18" charset="0"/>
                              </a:rPr>
                              <m:t>𝒙</m:t>
                            </m:r>
                          </m:e>
                          <m:sub>
                            <m:r>
                              <a:rPr lang="en-US" sz="2400" b="1" i="1" smtClean="0">
                                <a:latin typeface="Cambria Math" panose="02040503050406030204" pitchFamily="18" charset="0"/>
                                <a:ea typeface="Cambria Math" panose="02040503050406030204" pitchFamily="18" charset="0"/>
                              </a:rPr>
                              <m:t>𝟏</m:t>
                            </m:r>
                            <m:r>
                              <a:rPr lang="en-US" sz="2400" b="1" i="1" smtClean="0">
                                <a:latin typeface="Cambria Math" panose="02040503050406030204" pitchFamily="18" charset="0"/>
                                <a:ea typeface="Cambria Math" panose="02040503050406030204" pitchFamily="18" charset="0"/>
                              </a:rPr>
                              <m:t>:</m:t>
                            </m:r>
                            <m:r>
                              <a:rPr lang="en-US" sz="2400" b="1" i="1" smtClean="0">
                                <a:latin typeface="Cambria Math" panose="02040503050406030204" pitchFamily="18" charset="0"/>
                                <a:ea typeface="Cambria Math" panose="02040503050406030204" pitchFamily="18" charset="0"/>
                              </a:rPr>
                              <m:t>𝑻</m:t>
                            </m:r>
                          </m:sub>
                        </m:sSub>
                        <m:r>
                          <a:rPr lang="en-US" sz="2400" b="1" i="1" smtClean="0">
                            <a:latin typeface="Cambria Math" panose="02040503050406030204" pitchFamily="18" charset="0"/>
                            <a:ea typeface="Cambria Math" panose="02040503050406030204" pitchFamily="18" charset="0"/>
                          </a:rPr>
                          <m:t>|</m:t>
                        </m:r>
                        <m:sSub>
                          <m:sSubPr>
                            <m:ctrlPr>
                              <a:rPr lang="en-US" sz="2400" b="1" i="1" smtClean="0">
                                <a:latin typeface="Cambria Math" panose="02040503050406030204" pitchFamily="18" charset="0"/>
                                <a:ea typeface="Cambria Math" panose="02040503050406030204" pitchFamily="18" charset="0"/>
                              </a:rPr>
                            </m:ctrlPr>
                          </m:sSubPr>
                          <m:e>
                            <m:r>
                              <a:rPr lang="en-US" sz="2400" b="1" i="1" smtClean="0">
                                <a:latin typeface="Cambria Math" panose="02040503050406030204" pitchFamily="18" charset="0"/>
                                <a:ea typeface="Cambria Math" panose="02040503050406030204" pitchFamily="18" charset="0"/>
                              </a:rPr>
                              <m:t>𝒙</m:t>
                            </m:r>
                          </m:e>
                          <m:sub>
                            <m:r>
                              <a:rPr lang="en-US" sz="2400" b="1" i="1" smtClean="0">
                                <a:latin typeface="Cambria Math" panose="02040503050406030204" pitchFamily="18" charset="0"/>
                                <a:ea typeface="Cambria Math" panose="02040503050406030204" pitchFamily="18" charset="0"/>
                              </a:rPr>
                              <m:t>𝟎</m:t>
                            </m:r>
                            <m:r>
                              <a:rPr lang="en-US" sz="2400" b="1" i="1" smtClean="0">
                                <a:latin typeface="Cambria Math" panose="02040503050406030204" pitchFamily="18" charset="0"/>
                                <a:ea typeface="Cambria Math" panose="02040503050406030204" pitchFamily="18" charset="0"/>
                              </a:rPr>
                              <m:t>)</m:t>
                            </m:r>
                          </m:sub>
                        </m:sSub>
                      </m:sub>
                    </m:sSub>
                  </m:oMath>
                </a14:m>
                <a:r>
                  <a:rPr lang="en-US" sz="2400" b="1" dirty="0"/>
                  <a:t>[</a:t>
                </a:r>
                <a14:m>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𝒙</m:t>
                        </m:r>
                      </m:e>
                      <m:sub>
                        <m:r>
                          <a:rPr lang="en-US" sz="2400" b="1" i="1" smtClean="0">
                            <a:latin typeface="Cambria Math" panose="02040503050406030204" pitchFamily="18" charset="0"/>
                          </a:rPr>
                          <m:t>𝟏</m:t>
                        </m:r>
                        <m:r>
                          <a:rPr lang="en-US" sz="2400" b="1" i="1" smtClean="0">
                            <a:latin typeface="Cambria Math" panose="02040503050406030204" pitchFamily="18" charset="0"/>
                          </a:rPr>
                          <m:t>:</m:t>
                        </m:r>
                        <m:r>
                          <a:rPr lang="en-US" sz="2400" b="1" i="1" smtClean="0">
                            <a:latin typeface="Cambria Math" panose="02040503050406030204" pitchFamily="18" charset="0"/>
                          </a:rPr>
                          <m:t>𝑻</m:t>
                        </m:r>
                      </m:sub>
                    </m:sSub>
                  </m:oMath>
                </a14:m>
                <a:r>
                  <a:rPr lang="en-US" sz="2400" b="1" dirty="0"/>
                  <a:t>])</a:t>
                </a:r>
              </a:p>
            </p:txBody>
          </p:sp>
        </mc:Choice>
        <mc:Fallback xmlns="">
          <p:sp>
            <p:nvSpPr>
              <p:cNvPr id="20" name="TextBox 19">
                <a:extLst>
                  <a:ext uri="{FF2B5EF4-FFF2-40B4-BE49-F238E27FC236}">
                    <a16:creationId xmlns:a16="http://schemas.microsoft.com/office/drawing/2014/main" id="{73592D9C-3F6C-CB15-E267-0D799D5F8228}"/>
                  </a:ext>
                </a:extLst>
              </p:cNvPr>
              <p:cNvSpPr txBox="1">
                <a:spLocks noRot="1" noChangeAspect="1" noMove="1" noResize="1" noEditPoints="1" noAdjustHandles="1" noChangeArrowheads="1" noChangeShapeType="1" noTextEdit="1"/>
              </p:cNvSpPr>
              <p:nvPr/>
            </p:nvSpPr>
            <p:spPr>
              <a:xfrm>
                <a:off x="7484164" y="1394907"/>
                <a:ext cx="3170583" cy="535403"/>
              </a:xfrm>
              <a:prstGeom prst="rect">
                <a:avLst/>
              </a:prstGeom>
              <a:blipFill>
                <a:blip r:embed="rId11"/>
                <a:stretch>
                  <a:fillRect l="-1731" t="-7955" r="-769" b="-1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9D4BE167-6C44-AE77-2F85-3F092D9B75FD}"/>
                  </a:ext>
                </a:extLst>
              </p:cNvPr>
              <p:cNvSpPr txBox="1"/>
              <p:nvPr/>
            </p:nvSpPr>
            <p:spPr>
              <a:xfrm>
                <a:off x="8577721" y="2074323"/>
                <a:ext cx="3274692" cy="53540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ea typeface="Cambria Math" panose="02040503050406030204" pitchFamily="18" charset="0"/>
                        </a:rPr>
                        <m:t>≤</m:t>
                      </m:r>
                      <m:sSub>
                        <m:sSubPr>
                          <m:ctrlPr>
                            <a:rPr lang="en-US" sz="2400" b="1" i="1" smtClean="0">
                              <a:latin typeface="Cambria Math" panose="02040503050406030204" pitchFamily="18" charset="0"/>
                              <a:ea typeface="Cambria Math" panose="02040503050406030204" pitchFamily="18" charset="0"/>
                            </a:rPr>
                          </m:ctrlPr>
                        </m:sSubPr>
                        <m:e>
                          <m:r>
                            <a:rPr lang="en-US" sz="2400" b="1" i="1" smtClean="0">
                              <a:latin typeface="Cambria Math" panose="02040503050406030204" pitchFamily="18" charset="0"/>
                              <a:ea typeface="Cambria Math" panose="02040503050406030204" pitchFamily="18" charset="0"/>
                            </a:rPr>
                            <m:t>𝑬</m:t>
                          </m:r>
                        </m:e>
                        <m:sub>
                          <m:sSub>
                            <m:sSubPr>
                              <m:ctrlPr>
                                <a:rPr lang="en-US" sz="2400" b="1" i="1" smtClean="0">
                                  <a:latin typeface="Cambria Math" panose="02040503050406030204" pitchFamily="18" charset="0"/>
                                  <a:ea typeface="Cambria Math" panose="02040503050406030204" pitchFamily="18" charset="0"/>
                                </a:rPr>
                              </m:ctrlPr>
                            </m:sSubPr>
                            <m:e>
                              <m:r>
                                <a:rPr lang="en-US" sz="2400" b="1" i="1" smtClean="0">
                                  <a:latin typeface="Cambria Math" panose="02040503050406030204" pitchFamily="18" charset="0"/>
                                  <a:ea typeface="Cambria Math" panose="02040503050406030204" pitchFamily="18" charset="0"/>
                                </a:rPr>
                                <m:t>𝒙</m:t>
                              </m:r>
                            </m:e>
                            <m:sub>
                              <m:r>
                                <a:rPr lang="en-US" sz="2400" b="1" i="1" smtClean="0">
                                  <a:latin typeface="Cambria Math" panose="02040503050406030204" pitchFamily="18" charset="0"/>
                                  <a:ea typeface="Cambria Math" panose="02040503050406030204" pitchFamily="18" charset="0"/>
                                </a:rPr>
                                <m:t>𝟏</m:t>
                              </m:r>
                              <m:r>
                                <a:rPr lang="en-US" sz="2400" b="1" i="1" smtClean="0">
                                  <a:latin typeface="Cambria Math" panose="02040503050406030204" pitchFamily="18" charset="0"/>
                                  <a:ea typeface="Cambria Math" panose="02040503050406030204" pitchFamily="18" charset="0"/>
                                </a:rPr>
                                <m:t>:</m:t>
                              </m:r>
                              <m:r>
                                <a:rPr lang="en-US" sz="2400" b="1" i="1" smtClean="0">
                                  <a:latin typeface="Cambria Math" panose="02040503050406030204" pitchFamily="18" charset="0"/>
                                  <a:ea typeface="Cambria Math" panose="02040503050406030204" pitchFamily="18" charset="0"/>
                                </a:rPr>
                                <m:t>𝑻</m:t>
                              </m:r>
                            </m:sub>
                          </m:sSub>
                          <m:r>
                            <a:rPr lang="en-US" sz="2400" b="1" i="1" smtClean="0">
                              <a:latin typeface="Cambria Math" panose="02040503050406030204" pitchFamily="18" charset="0"/>
                              <a:ea typeface="Cambria Math" panose="02040503050406030204" pitchFamily="18" charset="0"/>
                            </a:rPr>
                            <m:t>~</m:t>
                          </m:r>
                          <m:r>
                            <a:rPr lang="en-US" sz="2400" b="1" i="1" smtClean="0">
                              <a:latin typeface="Cambria Math" panose="02040503050406030204" pitchFamily="18" charset="0"/>
                              <a:ea typeface="Cambria Math" panose="02040503050406030204" pitchFamily="18" charset="0"/>
                            </a:rPr>
                            <m:t>𝒒</m:t>
                          </m:r>
                          <m:r>
                            <a:rPr lang="en-US" sz="2400" b="1" i="1" smtClean="0">
                              <a:latin typeface="Cambria Math" panose="02040503050406030204" pitchFamily="18" charset="0"/>
                              <a:ea typeface="Cambria Math" panose="02040503050406030204" pitchFamily="18" charset="0"/>
                            </a:rPr>
                            <m:t>(</m:t>
                          </m:r>
                          <m:sSub>
                            <m:sSubPr>
                              <m:ctrlPr>
                                <a:rPr lang="en-US" sz="2400" b="1" i="1" smtClean="0">
                                  <a:latin typeface="Cambria Math" panose="02040503050406030204" pitchFamily="18" charset="0"/>
                                  <a:ea typeface="Cambria Math" panose="02040503050406030204" pitchFamily="18" charset="0"/>
                                </a:rPr>
                              </m:ctrlPr>
                            </m:sSubPr>
                            <m:e>
                              <m:r>
                                <a:rPr lang="en-US" sz="2400" b="1" i="1" smtClean="0">
                                  <a:latin typeface="Cambria Math" panose="02040503050406030204" pitchFamily="18" charset="0"/>
                                  <a:ea typeface="Cambria Math" panose="02040503050406030204" pitchFamily="18" charset="0"/>
                                </a:rPr>
                                <m:t>𝒙</m:t>
                              </m:r>
                            </m:e>
                            <m:sub>
                              <m:r>
                                <a:rPr lang="en-US" sz="2400" b="1" i="1" smtClean="0">
                                  <a:latin typeface="Cambria Math" panose="02040503050406030204" pitchFamily="18" charset="0"/>
                                  <a:ea typeface="Cambria Math" panose="02040503050406030204" pitchFamily="18" charset="0"/>
                                </a:rPr>
                                <m:t>𝟏</m:t>
                              </m:r>
                              <m:r>
                                <a:rPr lang="en-US" sz="2400" b="1" i="1" smtClean="0">
                                  <a:latin typeface="Cambria Math" panose="02040503050406030204" pitchFamily="18" charset="0"/>
                                  <a:ea typeface="Cambria Math" panose="02040503050406030204" pitchFamily="18" charset="0"/>
                                </a:rPr>
                                <m:t>:</m:t>
                              </m:r>
                              <m:r>
                                <a:rPr lang="en-US" sz="2400" b="1" i="1" smtClean="0">
                                  <a:latin typeface="Cambria Math" panose="02040503050406030204" pitchFamily="18" charset="0"/>
                                  <a:ea typeface="Cambria Math" panose="02040503050406030204" pitchFamily="18" charset="0"/>
                                </a:rPr>
                                <m:t>𝑻</m:t>
                              </m:r>
                            </m:sub>
                          </m:sSub>
                          <m:r>
                            <a:rPr lang="en-US" sz="2400" b="1" i="1" smtClean="0">
                              <a:latin typeface="Cambria Math" panose="02040503050406030204" pitchFamily="18" charset="0"/>
                              <a:ea typeface="Cambria Math" panose="02040503050406030204" pitchFamily="18" charset="0"/>
                            </a:rPr>
                            <m:t>|</m:t>
                          </m:r>
                          <m:sSub>
                            <m:sSubPr>
                              <m:ctrlPr>
                                <a:rPr lang="en-US" sz="2400" b="1" i="1" smtClean="0">
                                  <a:latin typeface="Cambria Math" panose="02040503050406030204" pitchFamily="18" charset="0"/>
                                  <a:ea typeface="Cambria Math" panose="02040503050406030204" pitchFamily="18" charset="0"/>
                                </a:rPr>
                              </m:ctrlPr>
                            </m:sSubPr>
                            <m:e>
                              <m:r>
                                <a:rPr lang="en-US" sz="2400" b="1" i="1" smtClean="0">
                                  <a:latin typeface="Cambria Math" panose="02040503050406030204" pitchFamily="18" charset="0"/>
                                  <a:ea typeface="Cambria Math" panose="02040503050406030204" pitchFamily="18" charset="0"/>
                                </a:rPr>
                                <m:t>𝒙</m:t>
                              </m:r>
                            </m:e>
                            <m:sub>
                              <m:r>
                                <a:rPr lang="en-US" sz="2400" b="1" i="1" smtClean="0">
                                  <a:latin typeface="Cambria Math" panose="02040503050406030204" pitchFamily="18" charset="0"/>
                                  <a:ea typeface="Cambria Math" panose="02040503050406030204" pitchFamily="18" charset="0"/>
                                </a:rPr>
                                <m:t>𝟎</m:t>
                              </m:r>
                              <m:r>
                                <a:rPr lang="en-US" sz="2400" b="1" i="1" smtClean="0">
                                  <a:latin typeface="Cambria Math" panose="02040503050406030204" pitchFamily="18" charset="0"/>
                                  <a:ea typeface="Cambria Math" panose="02040503050406030204" pitchFamily="18" charset="0"/>
                                </a:rPr>
                                <m:t>)</m:t>
                              </m:r>
                            </m:sub>
                          </m:sSub>
                        </m:sub>
                      </m:sSub>
                      <m:r>
                        <a:rPr lang="en-US" sz="2400" b="1" i="1" smtClean="0">
                          <a:latin typeface="Cambria Math" panose="02040503050406030204" pitchFamily="18" charset="0"/>
                          <a:ea typeface="Cambria Math" panose="02040503050406030204" pitchFamily="18" charset="0"/>
                        </a:rPr>
                        <m:t>[</m:t>
                      </m:r>
                      <m:r>
                        <a:rPr lang="en-US" sz="2400" b="1" i="1" smtClean="0">
                          <a:latin typeface="Cambria Math" panose="02040503050406030204" pitchFamily="18" charset="0"/>
                          <a:ea typeface="Cambria Math" panose="02040503050406030204" pitchFamily="18" charset="0"/>
                        </a:rPr>
                        <m:t>𝒇</m:t>
                      </m:r>
                      <m:d>
                        <m:dPr>
                          <m:ctrlPr>
                            <a:rPr lang="en-US" sz="2400" b="1" i="1" smtClean="0">
                              <a:latin typeface="Cambria Math" panose="02040503050406030204" pitchFamily="18" charset="0"/>
                              <a:ea typeface="Cambria Math" panose="02040503050406030204" pitchFamily="18" charset="0"/>
                            </a:rPr>
                          </m:ctrlPr>
                        </m:dPr>
                        <m:e>
                          <m:sSub>
                            <m:sSubPr>
                              <m:ctrlPr>
                                <a:rPr lang="en-US" sz="2400" b="1" i="1" smtClean="0">
                                  <a:latin typeface="Cambria Math" panose="02040503050406030204" pitchFamily="18" charset="0"/>
                                  <a:ea typeface="Cambria Math" panose="02040503050406030204" pitchFamily="18" charset="0"/>
                                </a:rPr>
                              </m:ctrlPr>
                            </m:sSubPr>
                            <m:e>
                              <m:r>
                                <a:rPr lang="en-US" sz="2400" b="1" i="1" smtClean="0">
                                  <a:latin typeface="Cambria Math" panose="02040503050406030204" pitchFamily="18" charset="0"/>
                                  <a:ea typeface="Cambria Math" panose="02040503050406030204" pitchFamily="18" charset="0"/>
                                </a:rPr>
                                <m:t>𝒙</m:t>
                              </m:r>
                            </m:e>
                            <m:sub>
                              <m:r>
                                <a:rPr lang="en-US" sz="2400" b="1" i="1" smtClean="0">
                                  <a:latin typeface="Cambria Math" panose="02040503050406030204" pitchFamily="18" charset="0"/>
                                  <a:ea typeface="Cambria Math" panose="02040503050406030204" pitchFamily="18" charset="0"/>
                                </a:rPr>
                                <m:t>𝟏</m:t>
                              </m:r>
                              <m:r>
                                <a:rPr lang="en-US" sz="2400" b="1" i="1" smtClean="0">
                                  <a:latin typeface="Cambria Math" panose="02040503050406030204" pitchFamily="18" charset="0"/>
                                  <a:ea typeface="Cambria Math" panose="02040503050406030204" pitchFamily="18" charset="0"/>
                                </a:rPr>
                                <m:t>:</m:t>
                              </m:r>
                              <m:r>
                                <a:rPr lang="en-US" sz="2400" b="1" i="1" smtClean="0">
                                  <a:latin typeface="Cambria Math" panose="02040503050406030204" pitchFamily="18" charset="0"/>
                                  <a:ea typeface="Cambria Math" panose="02040503050406030204" pitchFamily="18" charset="0"/>
                                </a:rPr>
                                <m:t>𝑻</m:t>
                              </m:r>
                            </m:sub>
                          </m:sSub>
                        </m:e>
                      </m:d>
                      <m:r>
                        <a:rPr lang="en-US" sz="2400" b="1" i="1" smtClean="0">
                          <a:latin typeface="Cambria Math" panose="02040503050406030204" pitchFamily="18" charset="0"/>
                          <a:ea typeface="Cambria Math" panose="02040503050406030204" pitchFamily="18" charset="0"/>
                        </a:rPr>
                        <m:t>]</m:t>
                      </m:r>
                    </m:oMath>
                  </m:oMathPara>
                </a14:m>
                <a:endParaRPr lang="en-US" sz="2400" b="1" dirty="0"/>
              </a:p>
            </p:txBody>
          </p:sp>
        </mc:Choice>
        <mc:Fallback xmlns="">
          <p:sp>
            <p:nvSpPr>
              <p:cNvPr id="21" name="TextBox 20">
                <a:extLst>
                  <a:ext uri="{FF2B5EF4-FFF2-40B4-BE49-F238E27FC236}">
                    <a16:creationId xmlns:a16="http://schemas.microsoft.com/office/drawing/2014/main" id="{9D4BE167-6C44-AE77-2F85-3F092D9B75FD}"/>
                  </a:ext>
                </a:extLst>
              </p:cNvPr>
              <p:cNvSpPr txBox="1">
                <a:spLocks noRot="1" noChangeAspect="1" noMove="1" noResize="1" noEditPoints="1" noAdjustHandles="1" noChangeArrowheads="1" noChangeShapeType="1" noTextEdit="1"/>
              </p:cNvSpPr>
              <p:nvPr/>
            </p:nvSpPr>
            <p:spPr>
              <a:xfrm>
                <a:off x="8577721" y="2074323"/>
                <a:ext cx="3274692" cy="535403"/>
              </a:xfrm>
              <a:prstGeom prst="rect">
                <a:avLst/>
              </a:prstGeom>
              <a:blipFill>
                <a:blip r:embed="rId12"/>
                <a:stretch>
                  <a:fillRect l="-372" r="-7635" b="-7955"/>
                </a:stretch>
              </a:blipFill>
            </p:spPr>
            <p:txBody>
              <a:bodyPr/>
              <a:lstStyle/>
              <a:p>
                <a:r>
                  <a:rPr lang="en-US">
                    <a:noFill/>
                  </a:rPr>
                  <a:t> </a:t>
                </a:r>
              </a:p>
            </p:txBody>
          </p:sp>
        </mc:Fallback>
      </mc:AlternateContent>
      <p:cxnSp>
        <p:nvCxnSpPr>
          <p:cNvPr id="23" name="Straight Arrow Connector 22">
            <a:extLst>
              <a:ext uri="{FF2B5EF4-FFF2-40B4-BE49-F238E27FC236}">
                <a16:creationId xmlns:a16="http://schemas.microsoft.com/office/drawing/2014/main" id="{2AFFD0E1-B788-1721-1E3C-D42A330AB05A}"/>
              </a:ext>
            </a:extLst>
          </p:cNvPr>
          <p:cNvCxnSpPr/>
          <p:nvPr/>
        </p:nvCxnSpPr>
        <p:spPr>
          <a:xfrm flipH="1">
            <a:off x="8617226" y="2609726"/>
            <a:ext cx="1401417" cy="2747465"/>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5B3DC1C1-EA73-5623-DBA4-BF3ACC252ECC}"/>
              </a:ext>
            </a:extLst>
          </p:cNvPr>
          <p:cNvCxnSpPr/>
          <p:nvPr/>
        </p:nvCxnSpPr>
        <p:spPr>
          <a:xfrm flipH="1">
            <a:off x="2678547" y="1878496"/>
            <a:ext cx="5471540" cy="372220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379624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219F8A7-31FA-DE66-36A7-DADD3F82A0EB}"/>
              </a:ext>
            </a:extLst>
          </p:cNvPr>
          <p:cNvSpPr txBox="1"/>
          <p:nvPr/>
        </p:nvSpPr>
        <p:spPr>
          <a:xfrm>
            <a:off x="1023729" y="462170"/>
            <a:ext cx="11290853" cy="769441"/>
          </a:xfrm>
          <a:prstGeom prst="rect">
            <a:avLst/>
          </a:prstGeom>
          <a:noFill/>
        </p:spPr>
        <p:txBody>
          <a:bodyPr wrap="square" rtlCol="0">
            <a:spAutoFit/>
          </a:bodyPr>
          <a:lstStyle/>
          <a:p>
            <a:r>
              <a:rPr lang="en-US" sz="4400" b="1" dirty="0">
                <a:solidFill>
                  <a:srgbClr val="FF0000"/>
                </a:solidFill>
                <a:latin typeface="Arial" panose="020B0604020202020204" pitchFamily="34" charset="0"/>
                <a:cs typeface="Arial" panose="020B0604020202020204" pitchFamily="34" charset="0"/>
              </a:rPr>
              <a:t>Future Topics Generative AI will cover</a:t>
            </a:r>
          </a:p>
        </p:txBody>
      </p:sp>
      <p:sp>
        <p:nvSpPr>
          <p:cNvPr id="3" name="TextBox 2">
            <a:extLst>
              <a:ext uri="{FF2B5EF4-FFF2-40B4-BE49-F238E27FC236}">
                <a16:creationId xmlns:a16="http://schemas.microsoft.com/office/drawing/2014/main" id="{25EB3CB1-0F94-DEBA-D209-702495D386FC}"/>
              </a:ext>
            </a:extLst>
          </p:cNvPr>
          <p:cNvSpPr txBox="1"/>
          <p:nvPr/>
        </p:nvSpPr>
        <p:spPr>
          <a:xfrm>
            <a:off x="979003" y="1525657"/>
            <a:ext cx="11102009" cy="4832092"/>
          </a:xfrm>
          <a:prstGeom prst="rect">
            <a:avLst/>
          </a:prstGeom>
          <a:noFill/>
        </p:spPr>
        <p:txBody>
          <a:bodyPr wrap="square" rtlCol="0">
            <a:spAutoFit/>
          </a:bodyPr>
          <a:lstStyle/>
          <a:p>
            <a:pPr marL="285750" indent="-285750">
              <a:buFont typeface="Arial" panose="020B0604020202020204" pitchFamily="34" charset="0"/>
              <a:buChar char="•"/>
            </a:pPr>
            <a:r>
              <a:rPr lang="en-US" sz="2800" b="1" dirty="0">
                <a:solidFill>
                  <a:srgbClr val="00B050"/>
                </a:solidFill>
              </a:rPr>
              <a:t>Variational Diffusion Models</a:t>
            </a:r>
          </a:p>
          <a:p>
            <a:pPr marL="285750" indent="-285750">
              <a:buFont typeface="Arial" panose="020B0604020202020204" pitchFamily="34" charset="0"/>
              <a:buChar char="•"/>
            </a:pPr>
            <a:r>
              <a:rPr lang="en-US" sz="2800" b="1" dirty="0">
                <a:solidFill>
                  <a:srgbClr val="00B050"/>
                </a:solidFill>
              </a:rPr>
              <a:t>Stochastic Differential Equation-based Generative Models</a:t>
            </a:r>
          </a:p>
          <a:p>
            <a:pPr marL="285750" indent="-285750">
              <a:buFont typeface="Arial" panose="020B0604020202020204" pitchFamily="34" charset="0"/>
              <a:buChar char="•"/>
            </a:pPr>
            <a:r>
              <a:rPr lang="en-US" sz="2800" b="1" dirty="0">
                <a:solidFill>
                  <a:srgbClr val="00B050"/>
                </a:solidFill>
              </a:rPr>
              <a:t>Diffusion Models for Protein Design</a:t>
            </a:r>
          </a:p>
          <a:p>
            <a:pPr marL="285750" indent="-285750">
              <a:buFont typeface="Arial" panose="020B0604020202020204" pitchFamily="34" charset="0"/>
              <a:buChar char="•"/>
            </a:pPr>
            <a:r>
              <a:rPr lang="en-US" sz="2800" b="1" dirty="0">
                <a:solidFill>
                  <a:srgbClr val="00B050"/>
                </a:solidFill>
              </a:rPr>
              <a:t>Equivariant Diffusion for Molecule Generation in 3D</a:t>
            </a:r>
          </a:p>
          <a:p>
            <a:pPr marL="285750" indent="-285750">
              <a:buFont typeface="Arial" panose="020B0604020202020204" pitchFamily="34" charset="0"/>
              <a:buChar char="•"/>
            </a:pPr>
            <a:r>
              <a:rPr lang="en-US" sz="2800" b="1" dirty="0">
                <a:solidFill>
                  <a:srgbClr val="00B050"/>
                </a:solidFill>
              </a:rPr>
              <a:t>Conditional Diffusion Model for Time Series</a:t>
            </a:r>
          </a:p>
          <a:p>
            <a:pPr marL="285750" indent="-285750">
              <a:buFont typeface="Arial" panose="020B0604020202020204" pitchFamily="34" charset="0"/>
              <a:buChar char="•"/>
            </a:pPr>
            <a:r>
              <a:rPr lang="en-US" sz="2800" b="1" dirty="0">
                <a:solidFill>
                  <a:srgbClr val="00B050"/>
                </a:solidFill>
              </a:rPr>
              <a:t>Regression Diffusion Models</a:t>
            </a:r>
          </a:p>
          <a:p>
            <a:pPr marL="285750" indent="-285750">
              <a:buFont typeface="Arial" panose="020B0604020202020204" pitchFamily="34" charset="0"/>
              <a:buChar char="•"/>
            </a:pPr>
            <a:r>
              <a:rPr lang="en-US" sz="2800" b="1" dirty="0">
                <a:solidFill>
                  <a:srgbClr val="00B050"/>
                </a:solidFill>
              </a:rPr>
              <a:t>Spatial-Temporal Diffusion</a:t>
            </a:r>
          </a:p>
          <a:p>
            <a:pPr marL="285750" indent="-285750">
              <a:buFont typeface="Arial" panose="020B0604020202020204" pitchFamily="34" charset="0"/>
              <a:buChar char="•"/>
            </a:pPr>
            <a:r>
              <a:rPr lang="en-US" sz="2800" b="1" dirty="0">
                <a:solidFill>
                  <a:srgbClr val="00B050"/>
                </a:solidFill>
              </a:rPr>
              <a:t>Self-Supervised Learning based on Heat Equation</a:t>
            </a:r>
          </a:p>
          <a:p>
            <a:pPr marL="285750" indent="-285750">
              <a:buFont typeface="Arial" panose="020B0604020202020204" pitchFamily="34" charset="0"/>
              <a:buChar char="•"/>
            </a:pPr>
            <a:r>
              <a:rPr lang="en-US" sz="2800" b="1" dirty="0">
                <a:solidFill>
                  <a:srgbClr val="00B050"/>
                </a:solidFill>
              </a:rPr>
              <a:t>Poisson Flow Generative Models</a:t>
            </a:r>
          </a:p>
          <a:p>
            <a:pPr marL="285750" indent="-285750">
              <a:buFont typeface="Arial" panose="020B0604020202020204" pitchFamily="34" charset="0"/>
              <a:buChar char="•"/>
            </a:pPr>
            <a:r>
              <a:rPr lang="en-US" sz="2800" b="1" dirty="0">
                <a:solidFill>
                  <a:srgbClr val="00B050"/>
                </a:solidFill>
              </a:rPr>
              <a:t>Diffusion Model for Causal Inference</a:t>
            </a:r>
          </a:p>
          <a:p>
            <a:pPr marL="285750" indent="-285750">
              <a:buFont typeface="Arial" panose="020B0604020202020204" pitchFamily="34" charset="0"/>
              <a:buChar char="•"/>
            </a:pPr>
            <a:endParaRPr lang="en-US" sz="2800" b="1" dirty="0">
              <a:solidFill>
                <a:srgbClr val="FF0000"/>
              </a:solidFill>
            </a:endParaRPr>
          </a:p>
        </p:txBody>
      </p:sp>
    </p:spTree>
    <p:extLst>
      <p:ext uri="{BB962C8B-B14F-4D97-AF65-F5344CB8AC3E}">
        <p14:creationId xmlns:p14="http://schemas.microsoft.com/office/powerpoint/2010/main" val="696344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DBD244C-198D-1B76-A173-3E5F5A586A7C}"/>
              </a:ext>
            </a:extLst>
          </p:cNvPr>
          <p:cNvSpPr txBox="1"/>
          <p:nvPr/>
        </p:nvSpPr>
        <p:spPr>
          <a:xfrm>
            <a:off x="461819" y="126735"/>
            <a:ext cx="7130473" cy="461665"/>
          </a:xfrm>
          <a:prstGeom prst="rect">
            <a:avLst/>
          </a:prstGeom>
          <a:noFill/>
        </p:spPr>
        <p:txBody>
          <a:bodyPr wrap="square" rtlCol="0">
            <a:spAutoFit/>
          </a:bodyPr>
          <a:lstStyle/>
          <a:p>
            <a:r>
              <a:rPr lang="en-US" sz="2400" b="1" dirty="0"/>
              <a:t>Define </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F7942170-0A4F-6715-47D4-640035B7E8D9}"/>
                  </a:ext>
                </a:extLst>
              </p:cNvPr>
              <p:cNvSpPr txBox="1"/>
              <p:nvPr/>
            </p:nvSpPr>
            <p:spPr>
              <a:xfrm>
                <a:off x="1200728" y="390841"/>
                <a:ext cx="6096000" cy="87145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solidFill>
                                <a:srgbClr val="FF0000"/>
                              </a:solidFill>
                              <a:latin typeface="Cambria Math" panose="02040503050406030204" pitchFamily="18" charset="0"/>
                              <a:ea typeface="Cambria Math" panose="02040503050406030204" pitchFamily="18" charset="0"/>
                            </a:rPr>
                          </m:ctrlPr>
                        </m:sSubPr>
                        <m:e>
                          <m:sSub>
                            <m:sSubPr>
                              <m:ctrlPr>
                                <a:rPr lang="en-US" sz="2400" b="1" i="1" smtClean="0">
                                  <a:solidFill>
                                    <a:srgbClr val="FF0000"/>
                                  </a:solidFill>
                                  <a:latin typeface="Cambria Math" panose="02040503050406030204" pitchFamily="18" charset="0"/>
                                  <a:ea typeface="Cambria Math" panose="02040503050406030204" pitchFamily="18" charset="0"/>
                                </a:rPr>
                              </m:ctrlPr>
                            </m:sSubPr>
                            <m:e>
                              <m:r>
                                <a:rPr lang="en-US" sz="2400" b="1" i="1" smtClean="0">
                                  <a:solidFill>
                                    <a:srgbClr val="FF0000"/>
                                  </a:solidFill>
                                  <a:latin typeface="Cambria Math" panose="02040503050406030204" pitchFamily="18" charset="0"/>
                                  <a:ea typeface="Cambria Math" panose="02040503050406030204" pitchFamily="18" charset="0"/>
                                </a:rPr>
                                <m:t>𝓛</m:t>
                              </m:r>
                            </m:e>
                            <m:sub>
                              <m:r>
                                <a:rPr lang="en-US" sz="2400" b="1" i="1" smtClean="0">
                                  <a:solidFill>
                                    <a:srgbClr val="FF0000"/>
                                  </a:solidFill>
                                  <a:latin typeface="Cambria Math" panose="02040503050406030204" pitchFamily="18" charset="0"/>
                                  <a:ea typeface="Cambria Math" panose="02040503050406030204" pitchFamily="18" charset="0"/>
                                </a:rPr>
                                <m:t>𝟎</m:t>
                              </m:r>
                            </m:sub>
                          </m:sSub>
                          <m:r>
                            <a:rPr lang="en-US" sz="2400" b="1" i="1" smtClean="0">
                              <a:solidFill>
                                <a:srgbClr val="FF0000"/>
                              </a:solidFill>
                              <a:latin typeface="Cambria Math" panose="02040503050406030204" pitchFamily="18" charset="0"/>
                              <a:ea typeface="Cambria Math" panose="02040503050406030204" pitchFamily="18" charset="0"/>
                            </a:rPr>
                            <m:t>=</m:t>
                          </m:r>
                          <m:r>
                            <a:rPr lang="en-US" sz="2400" b="1" i="1" smtClean="0">
                              <a:solidFill>
                                <a:srgbClr val="FF0000"/>
                              </a:solidFill>
                              <a:latin typeface="Cambria Math" panose="02040503050406030204" pitchFamily="18" charset="0"/>
                              <a:ea typeface="Cambria Math" panose="02040503050406030204" pitchFamily="18" charset="0"/>
                            </a:rPr>
                            <m:t>𝑬</m:t>
                          </m:r>
                        </m:e>
                        <m:sub>
                          <m:sSub>
                            <m:sSubPr>
                              <m:ctrlPr>
                                <a:rPr lang="en-US" sz="2400" b="1" i="1" smtClean="0">
                                  <a:solidFill>
                                    <a:srgbClr val="FF0000"/>
                                  </a:solidFill>
                                  <a:latin typeface="Cambria Math" panose="02040503050406030204" pitchFamily="18" charset="0"/>
                                  <a:ea typeface="Cambria Math" panose="02040503050406030204" pitchFamily="18" charset="0"/>
                                </a:rPr>
                              </m:ctrlPr>
                            </m:sSubPr>
                            <m:e>
                              <m:r>
                                <a:rPr lang="en-US" sz="2400" b="1" i="1" smtClean="0">
                                  <a:solidFill>
                                    <a:srgbClr val="FF0000"/>
                                  </a:solidFill>
                                  <a:latin typeface="Cambria Math" panose="02040503050406030204" pitchFamily="18" charset="0"/>
                                  <a:ea typeface="Cambria Math" panose="02040503050406030204" pitchFamily="18" charset="0"/>
                                </a:rPr>
                                <m:t>𝒙</m:t>
                              </m:r>
                            </m:e>
                            <m:sub>
                              <m:r>
                                <a:rPr lang="en-US" sz="2400" b="1" i="1" smtClean="0">
                                  <a:solidFill>
                                    <a:srgbClr val="FF0000"/>
                                  </a:solidFill>
                                  <a:latin typeface="Cambria Math" panose="02040503050406030204" pitchFamily="18" charset="0"/>
                                  <a:ea typeface="Cambria Math" panose="02040503050406030204" pitchFamily="18" charset="0"/>
                                </a:rPr>
                                <m:t>𝟎</m:t>
                              </m:r>
                            </m:sub>
                          </m:sSub>
                          <m:r>
                            <a:rPr lang="en-US" sz="2400" b="1" i="1" smtClean="0">
                              <a:solidFill>
                                <a:srgbClr val="FF0000"/>
                              </a:solidFill>
                              <a:latin typeface="Cambria Math" panose="02040503050406030204" pitchFamily="18" charset="0"/>
                              <a:ea typeface="Cambria Math" panose="02040503050406030204" pitchFamily="18" charset="0"/>
                            </a:rPr>
                            <m:t>~</m:t>
                          </m:r>
                          <m:sSub>
                            <m:sSubPr>
                              <m:ctrlPr>
                                <a:rPr lang="en-US" sz="2400" b="1" i="1" smtClean="0">
                                  <a:solidFill>
                                    <a:srgbClr val="FF0000"/>
                                  </a:solidFill>
                                  <a:latin typeface="Cambria Math" panose="02040503050406030204" pitchFamily="18" charset="0"/>
                                  <a:ea typeface="Cambria Math" panose="02040503050406030204" pitchFamily="18" charset="0"/>
                                </a:rPr>
                              </m:ctrlPr>
                            </m:sSubPr>
                            <m:e>
                              <m:r>
                                <a:rPr lang="en-US" sz="2400" b="1" i="1" smtClean="0">
                                  <a:solidFill>
                                    <a:srgbClr val="FF0000"/>
                                  </a:solidFill>
                                  <a:latin typeface="Cambria Math" panose="02040503050406030204" pitchFamily="18" charset="0"/>
                                  <a:ea typeface="Cambria Math" panose="02040503050406030204" pitchFamily="18" charset="0"/>
                                </a:rPr>
                                <m:t>𝑷</m:t>
                              </m:r>
                            </m:e>
                            <m:sub>
                              <m:r>
                                <a:rPr lang="en-US" sz="2400" b="1" i="1" smtClean="0">
                                  <a:solidFill>
                                    <a:srgbClr val="FF0000"/>
                                  </a:solidFill>
                                  <a:latin typeface="Cambria Math" panose="02040503050406030204" pitchFamily="18" charset="0"/>
                                  <a:ea typeface="Cambria Math" panose="02040503050406030204" pitchFamily="18" charset="0"/>
                                </a:rPr>
                                <m:t>𝒅𝒂𝒕𝒂</m:t>
                              </m:r>
                              <m:d>
                                <m:dPr>
                                  <m:ctrlPr>
                                    <a:rPr lang="en-US" sz="2400" b="1" i="1" smtClean="0">
                                      <a:solidFill>
                                        <a:srgbClr val="FF0000"/>
                                      </a:solidFill>
                                      <a:latin typeface="Cambria Math" panose="02040503050406030204" pitchFamily="18" charset="0"/>
                                      <a:ea typeface="Cambria Math" panose="02040503050406030204" pitchFamily="18" charset="0"/>
                                    </a:rPr>
                                  </m:ctrlPr>
                                </m:dPr>
                                <m:e>
                                  <m:sSub>
                                    <m:sSubPr>
                                      <m:ctrlPr>
                                        <a:rPr lang="en-US" sz="2400" b="1" i="1" smtClean="0">
                                          <a:solidFill>
                                            <a:srgbClr val="FF0000"/>
                                          </a:solidFill>
                                          <a:latin typeface="Cambria Math" panose="02040503050406030204" pitchFamily="18" charset="0"/>
                                          <a:ea typeface="Cambria Math" panose="02040503050406030204" pitchFamily="18" charset="0"/>
                                        </a:rPr>
                                      </m:ctrlPr>
                                    </m:sSubPr>
                                    <m:e>
                                      <m:r>
                                        <a:rPr lang="en-US" sz="2400" b="1" i="1" smtClean="0">
                                          <a:solidFill>
                                            <a:srgbClr val="FF0000"/>
                                          </a:solidFill>
                                          <a:latin typeface="Cambria Math" panose="02040503050406030204" pitchFamily="18" charset="0"/>
                                          <a:ea typeface="Cambria Math" panose="02040503050406030204" pitchFamily="18" charset="0"/>
                                        </a:rPr>
                                        <m:t>𝒙</m:t>
                                      </m:r>
                                    </m:e>
                                    <m:sub>
                                      <m:r>
                                        <a:rPr lang="en-US" sz="2400" b="1" i="1" smtClean="0">
                                          <a:solidFill>
                                            <a:srgbClr val="FF0000"/>
                                          </a:solidFill>
                                          <a:latin typeface="Cambria Math" panose="02040503050406030204" pitchFamily="18" charset="0"/>
                                          <a:ea typeface="Cambria Math" panose="02040503050406030204" pitchFamily="18" charset="0"/>
                                        </a:rPr>
                                        <m:t>𝟎</m:t>
                                      </m:r>
                                    </m:sub>
                                  </m:sSub>
                                </m:e>
                              </m:d>
                              <m:r>
                                <a:rPr lang="en-US" sz="2400" b="1" i="1" smtClean="0">
                                  <a:solidFill>
                                    <a:srgbClr val="FF0000"/>
                                  </a:solidFill>
                                  <a:latin typeface="Cambria Math" panose="02040503050406030204" pitchFamily="18" charset="0"/>
                                  <a:ea typeface="Cambria Math" panose="02040503050406030204" pitchFamily="18" charset="0"/>
                                </a:rPr>
                                <m:t>,</m:t>
                              </m:r>
                              <m:sSub>
                                <m:sSubPr>
                                  <m:ctrlPr>
                                    <a:rPr lang="en-US" sz="2400" b="1" i="1" smtClean="0">
                                      <a:solidFill>
                                        <a:srgbClr val="FF0000"/>
                                      </a:solidFill>
                                      <a:latin typeface="Cambria Math" panose="02040503050406030204" pitchFamily="18" charset="0"/>
                                      <a:ea typeface="Cambria Math" panose="02040503050406030204" pitchFamily="18" charset="0"/>
                                    </a:rPr>
                                  </m:ctrlPr>
                                </m:sSubPr>
                                <m:e>
                                  <m:r>
                                    <a:rPr lang="en-US" sz="2400" b="1" i="1" smtClean="0">
                                      <a:solidFill>
                                        <a:srgbClr val="FF0000"/>
                                      </a:solidFill>
                                      <a:latin typeface="Cambria Math" panose="02040503050406030204" pitchFamily="18" charset="0"/>
                                      <a:ea typeface="Cambria Math" panose="02040503050406030204" pitchFamily="18" charset="0"/>
                                    </a:rPr>
                                    <m:t>𝒙</m:t>
                                  </m:r>
                                </m:e>
                                <m:sub>
                                  <m:r>
                                    <a:rPr lang="en-US" sz="2400" b="1" i="1" smtClean="0">
                                      <a:solidFill>
                                        <a:srgbClr val="FF0000"/>
                                      </a:solidFill>
                                      <a:latin typeface="Cambria Math" panose="02040503050406030204" pitchFamily="18" charset="0"/>
                                      <a:ea typeface="Cambria Math" panose="02040503050406030204" pitchFamily="18" charset="0"/>
                                    </a:rPr>
                                    <m:t>𝟏</m:t>
                                  </m:r>
                                  <m:r>
                                    <a:rPr lang="en-US" sz="2400" b="1" i="1" smtClean="0">
                                      <a:solidFill>
                                        <a:srgbClr val="FF0000"/>
                                      </a:solidFill>
                                      <a:latin typeface="Cambria Math" panose="02040503050406030204" pitchFamily="18" charset="0"/>
                                      <a:ea typeface="Cambria Math" panose="02040503050406030204" pitchFamily="18" charset="0"/>
                                    </a:rPr>
                                    <m:t>:</m:t>
                                  </m:r>
                                  <m:r>
                                    <a:rPr lang="en-US" sz="2400" b="1" i="1" smtClean="0">
                                      <a:solidFill>
                                        <a:srgbClr val="FF0000"/>
                                      </a:solidFill>
                                      <a:latin typeface="Cambria Math" panose="02040503050406030204" pitchFamily="18" charset="0"/>
                                      <a:ea typeface="Cambria Math" panose="02040503050406030204" pitchFamily="18" charset="0"/>
                                    </a:rPr>
                                    <m:t>𝑻</m:t>
                                  </m:r>
                                </m:sub>
                              </m:sSub>
                              <m:r>
                                <a:rPr lang="en-US" sz="2400" b="1" i="1" smtClean="0">
                                  <a:solidFill>
                                    <a:srgbClr val="FF0000"/>
                                  </a:solidFill>
                                  <a:latin typeface="Cambria Math" panose="02040503050406030204" pitchFamily="18" charset="0"/>
                                  <a:ea typeface="Cambria Math" panose="02040503050406030204" pitchFamily="18" charset="0"/>
                                </a:rPr>
                                <m:t>~</m:t>
                              </m:r>
                              <m:r>
                                <a:rPr lang="en-US" sz="2400" b="1" i="1" smtClean="0">
                                  <a:solidFill>
                                    <a:srgbClr val="FF0000"/>
                                  </a:solidFill>
                                  <a:latin typeface="Cambria Math" panose="02040503050406030204" pitchFamily="18" charset="0"/>
                                  <a:ea typeface="Cambria Math" panose="02040503050406030204" pitchFamily="18" charset="0"/>
                                </a:rPr>
                                <m:t>𝒒</m:t>
                              </m:r>
                              <m:d>
                                <m:dPr>
                                  <m:ctrlPr>
                                    <a:rPr lang="en-US" sz="2400" b="1" i="1" smtClean="0">
                                      <a:solidFill>
                                        <a:srgbClr val="FF0000"/>
                                      </a:solidFill>
                                      <a:latin typeface="Cambria Math" panose="02040503050406030204" pitchFamily="18" charset="0"/>
                                      <a:ea typeface="Cambria Math" panose="02040503050406030204" pitchFamily="18" charset="0"/>
                                    </a:rPr>
                                  </m:ctrlPr>
                                </m:dPr>
                                <m:e>
                                  <m:sSub>
                                    <m:sSubPr>
                                      <m:ctrlPr>
                                        <a:rPr lang="en-US" sz="2400" b="1" i="1" smtClean="0">
                                          <a:solidFill>
                                            <a:srgbClr val="FF0000"/>
                                          </a:solidFill>
                                          <a:latin typeface="Cambria Math" panose="02040503050406030204" pitchFamily="18" charset="0"/>
                                          <a:ea typeface="Cambria Math" panose="02040503050406030204" pitchFamily="18" charset="0"/>
                                        </a:rPr>
                                      </m:ctrlPr>
                                    </m:sSubPr>
                                    <m:e>
                                      <m:r>
                                        <a:rPr lang="en-US" sz="2400" b="1" i="1" smtClean="0">
                                          <a:solidFill>
                                            <a:srgbClr val="FF0000"/>
                                          </a:solidFill>
                                          <a:latin typeface="Cambria Math" panose="02040503050406030204" pitchFamily="18" charset="0"/>
                                          <a:ea typeface="Cambria Math" panose="02040503050406030204" pitchFamily="18" charset="0"/>
                                        </a:rPr>
                                        <m:t>𝒙</m:t>
                                      </m:r>
                                    </m:e>
                                    <m:sub>
                                      <m:r>
                                        <a:rPr lang="en-US" sz="2400" b="1" i="1" smtClean="0">
                                          <a:solidFill>
                                            <a:srgbClr val="FF0000"/>
                                          </a:solidFill>
                                          <a:latin typeface="Cambria Math" panose="02040503050406030204" pitchFamily="18" charset="0"/>
                                          <a:ea typeface="Cambria Math" panose="02040503050406030204" pitchFamily="18" charset="0"/>
                                        </a:rPr>
                                        <m:t>𝟏</m:t>
                                      </m:r>
                                      <m:r>
                                        <a:rPr lang="en-US" sz="2400" b="1" i="1" smtClean="0">
                                          <a:solidFill>
                                            <a:srgbClr val="FF0000"/>
                                          </a:solidFill>
                                          <a:latin typeface="Cambria Math" panose="02040503050406030204" pitchFamily="18" charset="0"/>
                                          <a:ea typeface="Cambria Math" panose="02040503050406030204" pitchFamily="18" charset="0"/>
                                        </a:rPr>
                                        <m:t>:</m:t>
                                      </m:r>
                                      <m:r>
                                        <a:rPr lang="en-US" sz="2400" b="1" i="1" smtClean="0">
                                          <a:solidFill>
                                            <a:srgbClr val="FF0000"/>
                                          </a:solidFill>
                                          <a:latin typeface="Cambria Math" panose="02040503050406030204" pitchFamily="18" charset="0"/>
                                          <a:ea typeface="Cambria Math" panose="02040503050406030204" pitchFamily="18" charset="0"/>
                                        </a:rPr>
                                        <m:t>𝑻</m:t>
                                      </m:r>
                                    </m:sub>
                                  </m:sSub>
                                </m:e>
                                <m:e>
                                  <m:sSub>
                                    <m:sSubPr>
                                      <m:ctrlPr>
                                        <a:rPr lang="en-US" sz="2400" b="1" i="1" smtClean="0">
                                          <a:solidFill>
                                            <a:srgbClr val="FF0000"/>
                                          </a:solidFill>
                                          <a:latin typeface="Cambria Math" panose="02040503050406030204" pitchFamily="18" charset="0"/>
                                          <a:ea typeface="Cambria Math" panose="02040503050406030204" pitchFamily="18" charset="0"/>
                                        </a:rPr>
                                      </m:ctrlPr>
                                    </m:sSubPr>
                                    <m:e>
                                      <m:r>
                                        <a:rPr lang="en-US" sz="2400" b="1" i="1" smtClean="0">
                                          <a:solidFill>
                                            <a:srgbClr val="FF0000"/>
                                          </a:solidFill>
                                          <a:latin typeface="Cambria Math" panose="02040503050406030204" pitchFamily="18" charset="0"/>
                                          <a:ea typeface="Cambria Math" panose="02040503050406030204" pitchFamily="18" charset="0"/>
                                        </a:rPr>
                                        <m:t>𝒙</m:t>
                                      </m:r>
                                    </m:e>
                                    <m:sub>
                                      <m:r>
                                        <a:rPr lang="en-US" sz="2400" b="1" i="1" smtClean="0">
                                          <a:solidFill>
                                            <a:srgbClr val="FF0000"/>
                                          </a:solidFill>
                                          <a:latin typeface="Cambria Math" panose="02040503050406030204" pitchFamily="18" charset="0"/>
                                          <a:ea typeface="Cambria Math" panose="02040503050406030204" pitchFamily="18" charset="0"/>
                                        </a:rPr>
                                        <m:t>𝟎</m:t>
                                      </m:r>
                                    </m:sub>
                                  </m:sSub>
                                </m:e>
                              </m:d>
                            </m:sub>
                          </m:sSub>
                        </m:sub>
                      </m:sSub>
                      <m:r>
                        <a:rPr lang="en-US" sz="2400" b="1" i="1" smtClean="0">
                          <a:solidFill>
                            <a:srgbClr val="FF0000"/>
                          </a:solidFill>
                          <a:latin typeface="Cambria Math" panose="02040503050406030204" pitchFamily="18" charset="0"/>
                          <a:ea typeface="Cambria Math" panose="02040503050406030204" pitchFamily="18" charset="0"/>
                        </a:rPr>
                        <m:t>[−</m:t>
                      </m:r>
                      <m:func>
                        <m:funcPr>
                          <m:ctrlPr>
                            <a:rPr lang="en-US" sz="2400" b="1" i="1" smtClean="0">
                              <a:solidFill>
                                <a:srgbClr val="FF0000"/>
                              </a:solidFill>
                              <a:latin typeface="Cambria Math" panose="02040503050406030204" pitchFamily="18" charset="0"/>
                              <a:ea typeface="Cambria Math" panose="02040503050406030204" pitchFamily="18" charset="0"/>
                            </a:rPr>
                          </m:ctrlPr>
                        </m:funcPr>
                        <m:fName>
                          <m:r>
                            <a:rPr lang="en-US" sz="2400" b="1" i="0" smtClean="0">
                              <a:solidFill>
                                <a:srgbClr val="FF0000"/>
                              </a:solidFill>
                              <a:latin typeface="Cambria Math" panose="02040503050406030204" pitchFamily="18" charset="0"/>
                              <a:ea typeface="Cambria Math" panose="02040503050406030204" pitchFamily="18" charset="0"/>
                            </a:rPr>
                            <m:t>𝐥𝐨𝐠</m:t>
                          </m:r>
                        </m:fName>
                        <m:e>
                          <m:sSub>
                            <m:sSubPr>
                              <m:ctrlPr>
                                <a:rPr lang="en-US" sz="2400" b="1" i="1" smtClean="0">
                                  <a:solidFill>
                                    <a:srgbClr val="FF0000"/>
                                  </a:solidFill>
                                  <a:latin typeface="Cambria Math" panose="02040503050406030204" pitchFamily="18" charset="0"/>
                                  <a:ea typeface="Cambria Math" panose="02040503050406030204" pitchFamily="18" charset="0"/>
                                </a:rPr>
                              </m:ctrlPr>
                            </m:sSubPr>
                            <m:e>
                              <m:r>
                                <a:rPr lang="en-US" sz="2400" b="1" i="1" smtClean="0">
                                  <a:solidFill>
                                    <a:srgbClr val="FF0000"/>
                                  </a:solidFill>
                                  <a:latin typeface="Cambria Math" panose="02040503050406030204" pitchFamily="18" charset="0"/>
                                  <a:ea typeface="Cambria Math" panose="02040503050406030204" pitchFamily="18" charset="0"/>
                                </a:rPr>
                                <m:t>𝑷</m:t>
                              </m:r>
                            </m:e>
                            <m:sub>
                              <m:r>
                                <a:rPr lang="en-US" sz="2400" b="1" i="1" smtClean="0">
                                  <a:solidFill>
                                    <a:srgbClr val="FF0000"/>
                                  </a:solidFill>
                                  <a:latin typeface="Cambria Math" panose="02040503050406030204" pitchFamily="18" charset="0"/>
                                  <a:ea typeface="Cambria Math" panose="02040503050406030204" pitchFamily="18" charset="0"/>
                                </a:rPr>
                                <m:t>𝜽</m:t>
                              </m:r>
                            </m:sub>
                          </m:sSub>
                          <m:d>
                            <m:dPr>
                              <m:ctrlPr>
                                <a:rPr lang="en-US" sz="2400" b="1" i="1" smtClean="0">
                                  <a:solidFill>
                                    <a:srgbClr val="FF0000"/>
                                  </a:solidFill>
                                  <a:latin typeface="Cambria Math" panose="02040503050406030204" pitchFamily="18" charset="0"/>
                                  <a:ea typeface="Cambria Math" panose="02040503050406030204" pitchFamily="18" charset="0"/>
                                </a:rPr>
                              </m:ctrlPr>
                            </m:dPr>
                            <m:e>
                              <m:sSub>
                                <m:sSubPr>
                                  <m:ctrlPr>
                                    <a:rPr lang="en-US" sz="2400" b="1" i="1" smtClean="0">
                                      <a:solidFill>
                                        <a:srgbClr val="FF0000"/>
                                      </a:solidFill>
                                      <a:latin typeface="Cambria Math" panose="02040503050406030204" pitchFamily="18" charset="0"/>
                                      <a:ea typeface="Cambria Math" panose="02040503050406030204" pitchFamily="18" charset="0"/>
                                    </a:rPr>
                                  </m:ctrlPr>
                                </m:sSubPr>
                                <m:e>
                                  <m:r>
                                    <a:rPr lang="en-US" sz="2400" b="1" i="1" smtClean="0">
                                      <a:solidFill>
                                        <a:srgbClr val="FF0000"/>
                                      </a:solidFill>
                                      <a:latin typeface="Cambria Math" panose="02040503050406030204" pitchFamily="18" charset="0"/>
                                      <a:ea typeface="Cambria Math" panose="02040503050406030204" pitchFamily="18" charset="0"/>
                                    </a:rPr>
                                    <m:t>𝒙</m:t>
                                  </m:r>
                                </m:e>
                                <m:sub>
                                  <m:r>
                                    <a:rPr lang="en-US" sz="2400" b="1" i="1" smtClean="0">
                                      <a:solidFill>
                                        <a:srgbClr val="FF0000"/>
                                      </a:solidFill>
                                      <a:latin typeface="Cambria Math" panose="02040503050406030204" pitchFamily="18" charset="0"/>
                                      <a:ea typeface="Cambria Math" panose="02040503050406030204" pitchFamily="18" charset="0"/>
                                    </a:rPr>
                                    <m:t>𝑻</m:t>
                                  </m:r>
                                </m:sub>
                              </m:sSub>
                            </m:e>
                          </m:d>
                          <m:r>
                            <a:rPr lang="en-US" sz="2400" b="1" i="1" smtClean="0">
                              <a:solidFill>
                                <a:srgbClr val="FF0000"/>
                              </a:solidFill>
                              <a:latin typeface="Cambria Math" panose="02040503050406030204" pitchFamily="18" charset="0"/>
                              <a:ea typeface="Cambria Math" panose="02040503050406030204" pitchFamily="18" charset="0"/>
                            </a:rPr>
                            <m:t>−</m:t>
                          </m:r>
                          <m:nary>
                            <m:naryPr>
                              <m:chr m:val="∑"/>
                              <m:limLoc m:val="subSup"/>
                              <m:ctrlPr>
                                <a:rPr lang="en-US" sz="2400" b="1" i="1" smtClean="0">
                                  <a:solidFill>
                                    <a:srgbClr val="FF0000"/>
                                  </a:solidFill>
                                  <a:latin typeface="Cambria Math" panose="02040503050406030204" pitchFamily="18" charset="0"/>
                                  <a:ea typeface="Cambria Math" panose="02040503050406030204" pitchFamily="18" charset="0"/>
                                </a:rPr>
                              </m:ctrlPr>
                            </m:naryPr>
                            <m:sub>
                              <m:r>
                                <m:rPr>
                                  <m:brk m:alnAt="25"/>
                                </m:rPr>
                                <a:rPr lang="en-US" sz="2400" b="1" i="1" smtClean="0">
                                  <a:solidFill>
                                    <a:srgbClr val="FF0000"/>
                                  </a:solidFill>
                                  <a:latin typeface="Cambria Math" panose="02040503050406030204" pitchFamily="18" charset="0"/>
                                  <a:ea typeface="Cambria Math" panose="02040503050406030204" pitchFamily="18" charset="0"/>
                                </a:rPr>
                                <m:t>𝒕</m:t>
                              </m:r>
                              <m:r>
                                <a:rPr lang="en-US" sz="2400" b="1" i="1" smtClean="0">
                                  <a:solidFill>
                                    <a:srgbClr val="FF0000"/>
                                  </a:solidFill>
                                  <a:latin typeface="Cambria Math" panose="02040503050406030204" pitchFamily="18" charset="0"/>
                                  <a:ea typeface="Cambria Math" panose="02040503050406030204" pitchFamily="18" charset="0"/>
                                </a:rPr>
                                <m:t>=</m:t>
                              </m:r>
                              <m:r>
                                <a:rPr lang="en-US" sz="2400" b="1" i="1" smtClean="0">
                                  <a:solidFill>
                                    <a:srgbClr val="FF0000"/>
                                  </a:solidFill>
                                  <a:latin typeface="Cambria Math" panose="02040503050406030204" pitchFamily="18" charset="0"/>
                                  <a:ea typeface="Cambria Math" panose="02040503050406030204" pitchFamily="18" charset="0"/>
                                </a:rPr>
                                <m:t>𝟏</m:t>
                              </m:r>
                            </m:sub>
                            <m:sup>
                              <m:r>
                                <a:rPr lang="en-US" sz="2400" b="1" i="1" smtClean="0">
                                  <a:solidFill>
                                    <a:srgbClr val="FF0000"/>
                                  </a:solidFill>
                                  <a:latin typeface="Cambria Math" panose="02040503050406030204" pitchFamily="18" charset="0"/>
                                  <a:ea typeface="Cambria Math" panose="02040503050406030204" pitchFamily="18" charset="0"/>
                                </a:rPr>
                                <m:t>𝑻</m:t>
                              </m:r>
                            </m:sup>
                            <m:e>
                              <m:func>
                                <m:funcPr>
                                  <m:ctrlPr>
                                    <a:rPr lang="en-US" sz="2400" b="1" i="1" smtClean="0">
                                      <a:solidFill>
                                        <a:srgbClr val="FF0000"/>
                                      </a:solidFill>
                                      <a:latin typeface="Cambria Math" panose="02040503050406030204" pitchFamily="18" charset="0"/>
                                      <a:ea typeface="Cambria Math" panose="02040503050406030204" pitchFamily="18" charset="0"/>
                                    </a:rPr>
                                  </m:ctrlPr>
                                </m:funcPr>
                                <m:fName>
                                  <m:r>
                                    <a:rPr lang="en-US" sz="2400" b="1" i="0" smtClean="0">
                                      <a:solidFill>
                                        <a:srgbClr val="FF0000"/>
                                      </a:solidFill>
                                      <a:latin typeface="Cambria Math" panose="02040503050406030204" pitchFamily="18" charset="0"/>
                                      <a:ea typeface="Cambria Math" panose="02040503050406030204" pitchFamily="18" charset="0"/>
                                    </a:rPr>
                                    <m:t>𝐥𝐨𝐠</m:t>
                                  </m:r>
                                </m:fName>
                                <m:e>
                                  <m:f>
                                    <m:fPr>
                                      <m:ctrlPr>
                                        <a:rPr lang="en-US" sz="2400" b="1" i="1" smtClean="0">
                                          <a:solidFill>
                                            <a:srgbClr val="FF0000"/>
                                          </a:solidFill>
                                          <a:latin typeface="Cambria Math" panose="02040503050406030204" pitchFamily="18" charset="0"/>
                                          <a:ea typeface="Cambria Math" panose="02040503050406030204" pitchFamily="18" charset="0"/>
                                        </a:rPr>
                                      </m:ctrlPr>
                                    </m:fPr>
                                    <m:num>
                                      <m:sSub>
                                        <m:sSubPr>
                                          <m:ctrlPr>
                                            <a:rPr lang="en-US" sz="2400" b="1" i="1" smtClean="0">
                                              <a:solidFill>
                                                <a:srgbClr val="FF0000"/>
                                              </a:solidFill>
                                              <a:latin typeface="Cambria Math" panose="02040503050406030204" pitchFamily="18" charset="0"/>
                                              <a:ea typeface="Cambria Math" panose="02040503050406030204" pitchFamily="18" charset="0"/>
                                            </a:rPr>
                                          </m:ctrlPr>
                                        </m:sSubPr>
                                        <m:e>
                                          <m:r>
                                            <a:rPr lang="en-US" sz="2400" b="1" i="1" smtClean="0">
                                              <a:solidFill>
                                                <a:srgbClr val="FF0000"/>
                                              </a:solidFill>
                                              <a:latin typeface="Cambria Math" panose="02040503050406030204" pitchFamily="18" charset="0"/>
                                              <a:ea typeface="Cambria Math" panose="02040503050406030204" pitchFamily="18" charset="0"/>
                                            </a:rPr>
                                            <m:t>𝑷</m:t>
                                          </m:r>
                                        </m:e>
                                        <m:sub>
                                          <m:r>
                                            <a:rPr lang="en-US" sz="2400" b="1" i="1" smtClean="0">
                                              <a:solidFill>
                                                <a:srgbClr val="FF0000"/>
                                              </a:solidFill>
                                              <a:latin typeface="Cambria Math" panose="02040503050406030204" pitchFamily="18" charset="0"/>
                                              <a:ea typeface="Cambria Math" panose="02040503050406030204" pitchFamily="18" charset="0"/>
                                            </a:rPr>
                                            <m:t>𝜽</m:t>
                                          </m:r>
                                        </m:sub>
                                      </m:sSub>
                                      <m:d>
                                        <m:dPr>
                                          <m:ctrlPr>
                                            <a:rPr lang="en-US" sz="2400" b="1" i="1" smtClean="0">
                                              <a:solidFill>
                                                <a:srgbClr val="FF0000"/>
                                              </a:solidFill>
                                              <a:latin typeface="Cambria Math" panose="02040503050406030204" pitchFamily="18" charset="0"/>
                                              <a:ea typeface="Cambria Math" panose="02040503050406030204" pitchFamily="18" charset="0"/>
                                            </a:rPr>
                                          </m:ctrlPr>
                                        </m:dPr>
                                        <m:e>
                                          <m:sSub>
                                            <m:sSubPr>
                                              <m:ctrlPr>
                                                <a:rPr lang="en-US" sz="2400" b="1" i="1" smtClean="0">
                                                  <a:solidFill>
                                                    <a:srgbClr val="FF0000"/>
                                                  </a:solidFill>
                                                  <a:latin typeface="Cambria Math" panose="02040503050406030204" pitchFamily="18" charset="0"/>
                                                  <a:ea typeface="Cambria Math" panose="02040503050406030204" pitchFamily="18" charset="0"/>
                                                </a:rPr>
                                              </m:ctrlPr>
                                            </m:sSubPr>
                                            <m:e>
                                              <m:r>
                                                <a:rPr lang="en-US" sz="2400" b="1" i="1" smtClean="0">
                                                  <a:solidFill>
                                                    <a:srgbClr val="FF0000"/>
                                                  </a:solidFill>
                                                  <a:latin typeface="Cambria Math" panose="02040503050406030204" pitchFamily="18" charset="0"/>
                                                  <a:ea typeface="Cambria Math" panose="02040503050406030204" pitchFamily="18" charset="0"/>
                                                </a:rPr>
                                                <m:t>𝒙</m:t>
                                              </m:r>
                                            </m:e>
                                            <m:sub>
                                              <m:r>
                                                <a:rPr lang="en-US" sz="2400" b="1" i="1" smtClean="0">
                                                  <a:solidFill>
                                                    <a:srgbClr val="FF0000"/>
                                                  </a:solidFill>
                                                  <a:latin typeface="Cambria Math" panose="02040503050406030204" pitchFamily="18" charset="0"/>
                                                  <a:ea typeface="Cambria Math" panose="02040503050406030204" pitchFamily="18" charset="0"/>
                                                </a:rPr>
                                                <m:t>𝒕</m:t>
                                              </m:r>
                                              <m:r>
                                                <a:rPr lang="en-US" sz="2400" b="1" i="1" smtClean="0">
                                                  <a:solidFill>
                                                    <a:srgbClr val="FF0000"/>
                                                  </a:solidFill>
                                                  <a:latin typeface="Cambria Math" panose="02040503050406030204" pitchFamily="18" charset="0"/>
                                                  <a:ea typeface="Cambria Math" panose="02040503050406030204" pitchFamily="18" charset="0"/>
                                                </a:rPr>
                                                <m:t>−</m:t>
                                              </m:r>
                                              <m:r>
                                                <a:rPr lang="en-US" sz="2400" b="1" i="1" smtClean="0">
                                                  <a:solidFill>
                                                    <a:srgbClr val="FF0000"/>
                                                  </a:solidFill>
                                                  <a:latin typeface="Cambria Math" panose="02040503050406030204" pitchFamily="18" charset="0"/>
                                                  <a:ea typeface="Cambria Math" panose="02040503050406030204" pitchFamily="18" charset="0"/>
                                                </a:rPr>
                                                <m:t>𝟏</m:t>
                                              </m:r>
                                            </m:sub>
                                          </m:sSub>
                                        </m:e>
                                        <m:e>
                                          <m:sSub>
                                            <m:sSubPr>
                                              <m:ctrlPr>
                                                <a:rPr lang="en-US" sz="2400" b="1" i="1" smtClean="0">
                                                  <a:solidFill>
                                                    <a:srgbClr val="FF0000"/>
                                                  </a:solidFill>
                                                  <a:latin typeface="Cambria Math" panose="02040503050406030204" pitchFamily="18" charset="0"/>
                                                  <a:ea typeface="Cambria Math" panose="02040503050406030204" pitchFamily="18" charset="0"/>
                                                </a:rPr>
                                              </m:ctrlPr>
                                            </m:sSubPr>
                                            <m:e>
                                              <m:r>
                                                <a:rPr lang="en-US" sz="2400" b="1" i="1" smtClean="0">
                                                  <a:solidFill>
                                                    <a:srgbClr val="FF0000"/>
                                                  </a:solidFill>
                                                  <a:latin typeface="Cambria Math" panose="02040503050406030204" pitchFamily="18" charset="0"/>
                                                  <a:ea typeface="Cambria Math" panose="02040503050406030204" pitchFamily="18" charset="0"/>
                                                </a:rPr>
                                                <m:t>𝒙</m:t>
                                              </m:r>
                                            </m:e>
                                            <m:sub>
                                              <m:r>
                                                <a:rPr lang="en-US" sz="2400" b="1" i="1" smtClean="0">
                                                  <a:solidFill>
                                                    <a:srgbClr val="FF0000"/>
                                                  </a:solidFill>
                                                  <a:latin typeface="Cambria Math" panose="02040503050406030204" pitchFamily="18" charset="0"/>
                                                  <a:ea typeface="Cambria Math" panose="02040503050406030204" pitchFamily="18" charset="0"/>
                                                </a:rPr>
                                                <m:t>𝒕</m:t>
                                              </m:r>
                                            </m:sub>
                                          </m:sSub>
                                        </m:e>
                                      </m:d>
                                    </m:num>
                                    <m:den>
                                      <m:r>
                                        <a:rPr lang="en-US" sz="2400" b="1" i="1" smtClean="0">
                                          <a:solidFill>
                                            <a:srgbClr val="FF0000"/>
                                          </a:solidFill>
                                          <a:latin typeface="Cambria Math" panose="02040503050406030204" pitchFamily="18" charset="0"/>
                                          <a:ea typeface="Cambria Math" panose="02040503050406030204" pitchFamily="18" charset="0"/>
                                        </a:rPr>
                                        <m:t>𝒒</m:t>
                                      </m:r>
                                      <m:d>
                                        <m:dPr>
                                          <m:ctrlPr>
                                            <a:rPr lang="en-US" sz="2400" b="1" i="1" smtClean="0">
                                              <a:solidFill>
                                                <a:srgbClr val="FF0000"/>
                                              </a:solidFill>
                                              <a:latin typeface="Cambria Math" panose="02040503050406030204" pitchFamily="18" charset="0"/>
                                              <a:ea typeface="Cambria Math" panose="02040503050406030204" pitchFamily="18" charset="0"/>
                                            </a:rPr>
                                          </m:ctrlPr>
                                        </m:dPr>
                                        <m:e>
                                          <m:sSub>
                                            <m:sSubPr>
                                              <m:ctrlPr>
                                                <a:rPr lang="en-US" sz="2400" b="1" i="1" smtClean="0">
                                                  <a:solidFill>
                                                    <a:srgbClr val="FF0000"/>
                                                  </a:solidFill>
                                                  <a:latin typeface="Cambria Math" panose="02040503050406030204" pitchFamily="18" charset="0"/>
                                                  <a:ea typeface="Cambria Math" panose="02040503050406030204" pitchFamily="18" charset="0"/>
                                                </a:rPr>
                                              </m:ctrlPr>
                                            </m:sSubPr>
                                            <m:e>
                                              <m:r>
                                                <a:rPr lang="en-US" sz="2400" b="1" i="1" smtClean="0">
                                                  <a:solidFill>
                                                    <a:srgbClr val="FF0000"/>
                                                  </a:solidFill>
                                                  <a:latin typeface="Cambria Math" panose="02040503050406030204" pitchFamily="18" charset="0"/>
                                                  <a:ea typeface="Cambria Math" panose="02040503050406030204" pitchFamily="18" charset="0"/>
                                                </a:rPr>
                                                <m:t>𝒙</m:t>
                                              </m:r>
                                            </m:e>
                                            <m:sub>
                                              <m:r>
                                                <a:rPr lang="en-US" sz="2400" b="1" i="1" smtClean="0">
                                                  <a:solidFill>
                                                    <a:srgbClr val="FF0000"/>
                                                  </a:solidFill>
                                                  <a:latin typeface="Cambria Math" panose="02040503050406030204" pitchFamily="18" charset="0"/>
                                                  <a:ea typeface="Cambria Math" panose="02040503050406030204" pitchFamily="18" charset="0"/>
                                                </a:rPr>
                                                <m:t>𝒕</m:t>
                                              </m:r>
                                            </m:sub>
                                          </m:sSub>
                                        </m:e>
                                        <m:e>
                                          <m:sSub>
                                            <m:sSubPr>
                                              <m:ctrlPr>
                                                <a:rPr lang="en-US" sz="2400" b="1" i="1" smtClean="0">
                                                  <a:solidFill>
                                                    <a:srgbClr val="FF0000"/>
                                                  </a:solidFill>
                                                  <a:latin typeface="Cambria Math" panose="02040503050406030204" pitchFamily="18" charset="0"/>
                                                  <a:ea typeface="Cambria Math" panose="02040503050406030204" pitchFamily="18" charset="0"/>
                                                </a:rPr>
                                              </m:ctrlPr>
                                            </m:sSubPr>
                                            <m:e>
                                              <m:r>
                                                <a:rPr lang="en-US" sz="2400" b="1" i="1" smtClean="0">
                                                  <a:solidFill>
                                                    <a:srgbClr val="FF0000"/>
                                                  </a:solidFill>
                                                  <a:latin typeface="Cambria Math" panose="02040503050406030204" pitchFamily="18" charset="0"/>
                                                  <a:ea typeface="Cambria Math" panose="02040503050406030204" pitchFamily="18" charset="0"/>
                                                </a:rPr>
                                                <m:t>𝒙</m:t>
                                              </m:r>
                                            </m:e>
                                            <m:sub>
                                              <m:r>
                                                <a:rPr lang="en-US" sz="2400" b="1" i="1" smtClean="0">
                                                  <a:solidFill>
                                                    <a:srgbClr val="FF0000"/>
                                                  </a:solidFill>
                                                  <a:latin typeface="Cambria Math" panose="02040503050406030204" pitchFamily="18" charset="0"/>
                                                  <a:ea typeface="Cambria Math" panose="02040503050406030204" pitchFamily="18" charset="0"/>
                                                </a:rPr>
                                                <m:t>𝒕</m:t>
                                              </m:r>
                                              <m:r>
                                                <a:rPr lang="en-US" sz="2400" b="1" i="1" smtClean="0">
                                                  <a:solidFill>
                                                    <a:srgbClr val="FF0000"/>
                                                  </a:solidFill>
                                                  <a:latin typeface="Cambria Math" panose="02040503050406030204" pitchFamily="18" charset="0"/>
                                                  <a:ea typeface="Cambria Math" panose="02040503050406030204" pitchFamily="18" charset="0"/>
                                                </a:rPr>
                                                <m:t>−</m:t>
                                              </m:r>
                                              <m:r>
                                                <a:rPr lang="en-US" sz="2400" b="1" i="1" smtClean="0">
                                                  <a:solidFill>
                                                    <a:srgbClr val="FF0000"/>
                                                  </a:solidFill>
                                                  <a:latin typeface="Cambria Math" panose="02040503050406030204" pitchFamily="18" charset="0"/>
                                                  <a:ea typeface="Cambria Math" panose="02040503050406030204" pitchFamily="18" charset="0"/>
                                                </a:rPr>
                                                <m:t>𝟏</m:t>
                                              </m:r>
                                            </m:sub>
                                          </m:sSub>
                                        </m:e>
                                      </m:d>
                                    </m:den>
                                  </m:f>
                                  <m:r>
                                    <a:rPr lang="en-US" sz="2400" b="1" i="1" smtClean="0">
                                      <a:solidFill>
                                        <a:srgbClr val="FF0000"/>
                                      </a:solidFill>
                                      <a:latin typeface="Cambria Math" panose="02040503050406030204" pitchFamily="18" charset="0"/>
                                      <a:ea typeface="Cambria Math" panose="02040503050406030204" pitchFamily="18" charset="0"/>
                                    </a:rPr>
                                    <m:t>]</m:t>
                                  </m:r>
                                </m:e>
                              </m:func>
                            </m:e>
                          </m:nary>
                        </m:e>
                      </m:func>
                    </m:oMath>
                  </m:oMathPara>
                </a14:m>
                <a:endParaRPr lang="en-US" sz="2400" dirty="0"/>
              </a:p>
            </p:txBody>
          </p:sp>
        </mc:Choice>
        <mc:Fallback xmlns="">
          <p:sp>
            <p:nvSpPr>
              <p:cNvPr id="4" name="TextBox 3">
                <a:extLst>
                  <a:ext uri="{FF2B5EF4-FFF2-40B4-BE49-F238E27FC236}">
                    <a16:creationId xmlns:a16="http://schemas.microsoft.com/office/drawing/2014/main" id="{F7942170-0A4F-6715-47D4-640035B7E8D9}"/>
                  </a:ext>
                </a:extLst>
              </p:cNvPr>
              <p:cNvSpPr txBox="1">
                <a:spLocks noRot="1" noChangeAspect="1" noMove="1" noResize="1" noEditPoints="1" noAdjustHandles="1" noChangeArrowheads="1" noChangeShapeType="1" noTextEdit="1"/>
              </p:cNvSpPr>
              <p:nvPr/>
            </p:nvSpPr>
            <p:spPr>
              <a:xfrm>
                <a:off x="1200728" y="390841"/>
                <a:ext cx="6096000" cy="871457"/>
              </a:xfrm>
              <a:prstGeom prst="rect">
                <a:avLst/>
              </a:prstGeom>
              <a:blipFill>
                <a:blip r:embed="rId2"/>
                <a:stretch>
                  <a:fillRect r="-52600"/>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22AB806F-B1A1-8189-198C-DB86A1EE200D}"/>
              </a:ext>
            </a:extLst>
          </p:cNvPr>
          <p:cNvSpPr txBox="1"/>
          <p:nvPr/>
        </p:nvSpPr>
        <p:spPr>
          <a:xfrm>
            <a:off x="342811" y="1038404"/>
            <a:ext cx="7559964" cy="461665"/>
          </a:xfrm>
          <a:prstGeom prst="rect">
            <a:avLst/>
          </a:prstGeom>
          <a:noFill/>
        </p:spPr>
        <p:txBody>
          <a:bodyPr wrap="square" rtlCol="0">
            <a:spAutoFit/>
          </a:bodyPr>
          <a:lstStyle/>
          <a:p>
            <a:r>
              <a:rPr lang="en-US" sz="2400" dirty="0"/>
              <a:t>We can show </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2C0EB66E-2F85-5C0A-FE88-1FE9EA7463C8}"/>
                  </a:ext>
                </a:extLst>
              </p:cNvPr>
              <p:cNvSpPr txBox="1"/>
              <p:nvPr/>
            </p:nvSpPr>
            <p:spPr>
              <a:xfrm>
                <a:off x="-163945" y="1558936"/>
                <a:ext cx="12586856" cy="91422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solidFill>
                                <a:srgbClr val="FF0000"/>
                              </a:solidFill>
                              <a:latin typeface="Cambria Math" panose="02040503050406030204" pitchFamily="18" charset="0"/>
                              <a:ea typeface="Cambria Math" panose="02040503050406030204" pitchFamily="18" charset="0"/>
                            </a:rPr>
                          </m:ctrlPr>
                        </m:sSubPr>
                        <m:e>
                          <m:r>
                            <a:rPr lang="en-US" sz="2400" b="1" i="1" smtClean="0">
                              <a:solidFill>
                                <a:srgbClr val="FF0000"/>
                              </a:solidFill>
                              <a:latin typeface="Cambria Math" panose="02040503050406030204" pitchFamily="18" charset="0"/>
                              <a:ea typeface="Cambria Math" panose="02040503050406030204" pitchFamily="18" charset="0"/>
                            </a:rPr>
                            <m:t>𝓛</m:t>
                          </m:r>
                        </m:e>
                        <m:sub>
                          <m:r>
                            <a:rPr lang="en-US" sz="2400" b="1" i="1" smtClean="0">
                              <a:solidFill>
                                <a:srgbClr val="FF0000"/>
                              </a:solidFill>
                              <a:latin typeface="Cambria Math" panose="02040503050406030204" pitchFamily="18" charset="0"/>
                              <a:ea typeface="Cambria Math" panose="02040503050406030204" pitchFamily="18" charset="0"/>
                            </a:rPr>
                            <m:t>𝟎</m:t>
                          </m:r>
                        </m:sub>
                      </m:sSub>
                      <m:r>
                        <a:rPr lang="en-US" sz="2400" b="1" i="1" smtClean="0">
                          <a:solidFill>
                            <a:srgbClr val="FF0000"/>
                          </a:solidFill>
                          <a:latin typeface="Cambria Math" panose="02040503050406030204" pitchFamily="18" charset="0"/>
                          <a:ea typeface="Cambria Math" panose="02040503050406030204" pitchFamily="18" charset="0"/>
                        </a:rPr>
                        <m:t>=</m:t>
                      </m:r>
                      <m:sSub>
                        <m:sSubPr>
                          <m:ctrlPr>
                            <a:rPr lang="en-US" sz="2400" b="1" i="1" smtClean="0">
                              <a:solidFill>
                                <a:srgbClr val="FF0000"/>
                              </a:solidFill>
                              <a:latin typeface="Cambria Math" panose="02040503050406030204" pitchFamily="18" charset="0"/>
                              <a:ea typeface="Cambria Math" panose="02040503050406030204" pitchFamily="18" charset="0"/>
                            </a:rPr>
                          </m:ctrlPr>
                        </m:sSubPr>
                        <m:e>
                          <m:r>
                            <a:rPr lang="en-US" sz="2400" b="1" i="1" smtClean="0">
                              <a:solidFill>
                                <a:srgbClr val="FF0000"/>
                              </a:solidFill>
                              <a:latin typeface="Cambria Math" panose="02040503050406030204" pitchFamily="18" charset="0"/>
                              <a:ea typeface="Cambria Math" panose="02040503050406030204" pitchFamily="18" charset="0"/>
                            </a:rPr>
                            <m:t>𝑬</m:t>
                          </m:r>
                        </m:e>
                        <m:sub>
                          <m:r>
                            <a:rPr lang="en-US" sz="2400" b="1" i="1" smtClean="0">
                              <a:solidFill>
                                <a:srgbClr val="FF0000"/>
                              </a:solidFill>
                              <a:latin typeface="Cambria Math" panose="02040503050406030204" pitchFamily="18" charset="0"/>
                              <a:ea typeface="Cambria Math" panose="02040503050406030204" pitchFamily="18" charset="0"/>
                            </a:rPr>
                            <m:t>𝒒</m:t>
                          </m:r>
                        </m:sub>
                      </m:sSub>
                      <m:d>
                        <m:dPr>
                          <m:begChr m:val="["/>
                          <m:endChr m:val="]"/>
                          <m:ctrlPr>
                            <a:rPr lang="en-US" sz="2400" b="1" i="1" smtClean="0">
                              <a:solidFill>
                                <a:srgbClr val="FF0000"/>
                              </a:solidFill>
                              <a:latin typeface="Cambria Math" panose="02040503050406030204" pitchFamily="18" charset="0"/>
                              <a:ea typeface="Cambria Math" panose="02040503050406030204" pitchFamily="18" charset="0"/>
                            </a:rPr>
                          </m:ctrlPr>
                        </m:dPr>
                        <m:e>
                          <m:sSub>
                            <m:sSubPr>
                              <m:ctrlPr>
                                <a:rPr lang="en-US" sz="2400" b="1" i="1" smtClean="0">
                                  <a:solidFill>
                                    <a:srgbClr val="FF0000"/>
                                  </a:solidFill>
                                  <a:latin typeface="Cambria Math" panose="02040503050406030204" pitchFamily="18" charset="0"/>
                                  <a:ea typeface="Cambria Math" panose="02040503050406030204" pitchFamily="18" charset="0"/>
                                </a:rPr>
                              </m:ctrlPr>
                            </m:sSubPr>
                            <m:e>
                              <m:r>
                                <a:rPr lang="en-US" sz="2400" b="1" i="1" smtClean="0">
                                  <a:solidFill>
                                    <a:srgbClr val="FF0000"/>
                                  </a:solidFill>
                                  <a:latin typeface="Cambria Math" panose="02040503050406030204" pitchFamily="18" charset="0"/>
                                  <a:ea typeface="Cambria Math" panose="02040503050406030204" pitchFamily="18" charset="0"/>
                                </a:rPr>
                                <m:t>𝑫</m:t>
                              </m:r>
                            </m:e>
                            <m:sub>
                              <m:r>
                                <a:rPr lang="en-US" sz="2400" b="1" i="1" smtClean="0">
                                  <a:solidFill>
                                    <a:srgbClr val="FF0000"/>
                                  </a:solidFill>
                                  <a:latin typeface="Cambria Math" panose="02040503050406030204" pitchFamily="18" charset="0"/>
                                  <a:ea typeface="Cambria Math" panose="02040503050406030204" pitchFamily="18" charset="0"/>
                                </a:rPr>
                                <m:t>𝑲𝑳</m:t>
                              </m:r>
                            </m:sub>
                          </m:sSub>
                          <m:r>
                            <a:rPr lang="en-US" sz="2400" b="1" i="1" smtClean="0">
                              <a:solidFill>
                                <a:srgbClr val="FF0000"/>
                              </a:solidFill>
                              <a:latin typeface="Cambria Math" panose="02040503050406030204" pitchFamily="18" charset="0"/>
                              <a:ea typeface="Cambria Math" panose="02040503050406030204" pitchFamily="18" charset="0"/>
                            </a:rPr>
                            <m:t>(</m:t>
                          </m:r>
                          <m:r>
                            <a:rPr lang="en-US" sz="2400" b="1" i="1" smtClean="0">
                              <a:solidFill>
                                <a:srgbClr val="FF0000"/>
                              </a:solidFill>
                              <a:latin typeface="Cambria Math" panose="02040503050406030204" pitchFamily="18" charset="0"/>
                              <a:ea typeface="Cambria Math" panose="02040503050406030204" pitchFamily="18" charset="0"/>
                            </a:rPr>
                            <m:t>𝒒</m:t>
                          </m:r>
                          <m:r>
                            <a:rPr lang="en-US" sz="2400" b="1" i="1" smtClean="0">
                              <a:solidFill>
                                <a:srgbClr val="FF0000"/>
                              </a:solidFill>
                              <a:latin typeface="Cambria Math" panose="02040503050406030204" pitchFamily="18" charset="0"/>
                              <a:ea typeface="Cambria Math" panose="02040503050406030204" pitchFamily="18" charset="0"/>
                            </a:rPr>
                            <m:t>(</m:t>
                          </m:r>
                          <m:sSub>
                            <m:sSubPr>
                              <m:ctrlPr>
                                <a:rPr lang="en-US" sz="2400" b="1" i="1" smtClean="0">
                                  <a:solidFill>
                                    <a:srgbClr val="FF0000"/>
                                  </a:solidFill>
                                  <a:latin typeface="Cambria Math" panose="02040503050406030204" pitchFamily="18" charset="0"/>
                                  <a:ea typeface="Cambria Math" panose="02040503050406030204" pitchFamily="18" charset="0"/>
                                </a:rPr>
                              </m:ctrlPr>
                            </m:sSubPr>
                            <m:e>
                              <m:r>
                                <a:rPr lang="en-US" sz="2400" b="1" i="1" smtClean="0">
                                  <a:solidFill>
                                    <a:srgbClr val="FF0000"/>
                                  </a:solidFill>
                                  <a:latin typeface="Cambria Math" panose="02040503050406030204" pitchFamily="18" charset="0"/>
                                  <a:ea typeface="Cambria Math" panose="02040503050406030204" pitchFamily="18" charset="0"/>
                                </a:rPr>
                                <m:t>𝒙</m:t>
                              </m:r>
                            </m:e>
                            <m:sub>
                              <m:r>
                                <a:rPr lang="en-US" sz="2400" b="1" i="1" smtClean="0">
                                  <a:solidFill>
                                    <a:srgbClr val="FF0000"/>
                                  </a:solidFill>
                                  <a:latin typeface="Cambria Math" panose="02040503050406030204" pitchFamily="18" charset="0"/>
                                  <a:ea typeface="Cambria Math" panose="02040503050406030204" pitchFamily="18" charset="0"/>
                                </a:rPr>
                                <m:t>𝑻</m:t>
                              </m:r>
                            </m:sub>
                          </m:sSub>
                          <m:r>
                            <a:rPr lang="en-US" sz="2400" b="1" i="1" smtClean="0">
                              <a:solidFill>
                                <a:srgbClr val="FF0000"/>
                              </a:solidFill>
                              <a:latin typeface="Cambria Math" panose="02040503050406030204" pitchFamily="18" charset="0"/>
                              <a:ea typeface="Cambria Math" panose="02040503050406030204" pitchFamily="18" charset="0"/>
                            </a:rPr>
                            <m:t>|</m:t>
                          </m:r>
                          <m:sSub>
                            <m:sSubPr>
                              <m:ctrlPr>
                                <a:rPr lang="en-US" sz="2400" b="1" i="1" smtClean="0">
                                  <a:solidFill>
                                    <a:srgbClr val="FF0000"/>
                                  </a:solidFill>
                                  <a:latin typeface="Cambria Math" panose="02040503050406030204" pitchFamily="18" charset="0"/>
                                  <a:ea typeface="Cambria Math" panose="02040503050406030204" pitchFamily="18" charset="0"/>
                                </a:rPr>
                              </m:ctrlPr>
                            </m:sSubPr>
                            <m:e>
                              <m:r>
                                <a:rPr lang="en-US" sz="2400" b="1" i="1" smtClean="0">
                                  <a:solidFill>
                                    <a:srgbClr val="FF0000"/>
                                  </a:solidFill>
                                  <a:latin typeface="Cambria Math" panose="02040503050406030204" pitchFamily="18" charset="0"/>
                                  <a:ea typeface="Cambria Math" panose="02040503050406030204" pitchFamily="18" charset="0"/>
                                </a:rPr>
                                <m:t>𝒙</m:t>
                              </m:r>
                            </m:e>
                            <m:sub>
                              <m:r>
                                <a:rPr lang="en-US" sz="2400" b="1" i="1" smtClean="0">
                                  <a:solidFill>
                                    <a:srgbClr val="FF0000"/>
                                  </a:solidFill>
                                  <a:latin typeface="Cambria Math" panose="02040503050406030204" pitchFamily="18" charset="0"/>
                                  <a:ea typeface="Cambria Math" panose="02040503050406030204" pitchFamily="18" charset="0"/>
                                </a:rPr>
                                <m:t>𝟎</m:t>
                              </m:r>
                            </m:sub>
                          </m:sSub>
                          <m:r>
                            <a:rPr lang="en-US" sz="2400" b="1" i="1" smtClean="0">
                              <a:solidFill>
                                <a:srgbClr val="FF0000"/>
                              </a:solidFill>
                              <a:latin typeface="Cambria Math" panose="02040503050406030204" pitchFamily="18" charset="0"/>
                              <a:ea typeface="Cambria Math" panose="02040503050406030204" pitchFamily="18" charset="0"/>
                            </a:rPr>
                            <m:t>)|</m:t>
                          </m:r>
                          <m:d>
                            <m:dPr>
                              <m:begChr m:val="|"/>
                              <m:ctrlPr>
                                <a:rPr lang="en-US" sz="2400" b="1" i="1" smtClean="0">
                                  <a:solidFill>
                                    <a:srgbClr val="FF0000"/>
                                  </a:solidFill>
                                  <a:latin typeface="Cambria Math" panose="02040503050406030204" pitchFamily="18" charset="0"/>
                                  <a:ea typeface="Cambria Math" panose="02040503050406030204" pitchFamily="18" charset="0"/>
                                </a:rPr>
                              </m:ctrlPr>
                            </m:dPr>
                            <m:e>
                              <m:sSub>
                                <m:sSubPr>
                                  <m:ctrlPr>
                                    <a:rPr lang="en-US" sz="2400" b="1" i="1" smtClean="0">
                                      <a:solidFill>
                                        <a:srgbClr val="FF0000"/>
                                      </a:solidFill>
                                      <a:latin typeface="Cambria Math" panose="02040503050406030204" pitchFamily="18" charset="0"/>
                                      <a:ea typeface="Cambria Math" panose="02040503050406030204" pitchFamily="18" charset="0"/>
                                    </a:rPr>
                                  </m:ctrlPr>
                                </m:sSubPr>
                                <m:e>
                                  <m:r>
                                    <a:rPr lang="en-US" sz="2400" b="1" i="1" smtClean="0">
                                      <a:solidFill>
                                        <a:srgbClr val="FF0000"/>
                                      </a:solidFill>
                                      <a:latin typeface="Cambria Math" panose="02040503050406030204" pitchFamily="18" charset="0"/>
                                      <a:ea typeface="Cambria Math" panose="02040503050406030204" pitchFamily="18" charset="0"/>
                                    </a:rPr>
                                    <m:t>𝑷</m:t>
                                  </m:r>
                                </m:e>
                                <m:sub>
                                  <m:r>
                                    <a:rPr lang="en-US" sz="2400" b="1" i="1" smtClean="0">
                                      <a:solidFill>
                                        <a:srgbClr val="FF0000"/>
                                      </a:solidFill>
                                      <a:latin typeface="Cambria Math" panose="02040503050406030204" pitchFamily="18" charset="0"/>
                                      <a:ea typeface="Cambria Math" panose="02040503050406030204" pitchFamily="18" charset="0"/>
                                    </a:rPr>
                                    <m:t>𝜽</m:t>
                                  </m:r>
                                </m:sub>
                              </m:sSub>
                              <m:d>
                                <m:dPr>
                                  <m:ctrlPr>
                                    <a:rPr lang="en-US" sz="2400" b="1" i="1" smtClean="0">
                                      <a:solidFill>
                                        <a:srgbClr val="FF0000"/>
                                      </a:solidFill>
                                      <a:latin typeface="Cambria Math" panose="02040503050406030204" pitchFamily="18" charset="0"/>
                                      <a:ea typeface="Cambria Math" panose="02040503050406030204" pitchFamily="18" charset="0"/>
                                    </a:rPr>
                                  </m:ctrlPr>
                                </m:dPr>
                                <m:e>
                                  <m:sSub>
                                    <m:sSubPr>
                                      <m:ctrlPr>
                                        <a:rPr lang="en-US" sz="2400" b="1" i="1" smtClean="0">
                                          <a:solidFill>
                                            <a:srgbClr val="FF0000"/>
                                          </a:solidFill>
                                          <a:latin typeface="Cambria Math" panose="02040503050406030204" pitchFamily="18" charset="0"/>
                                          <a:ea typeface="Cambria Math" panose="02040503050406030204" pitchFamily="18" charset="0"/>
                                        </a:rPr>
                                      </m:ctrlPr>
                                    </m:sSubPr>
                                    <m:e>
                                      <m:r>
                                        <a:rPr lang="en-US" sz="2400" b="1" i="1" smtClean="0">
                                          <a:solidFill>
                                            <a:srgbClr val="FF0000"/>
                                          </a:solidFill>
                                          <a:latin typeface="Cambria Math" panose="02040503050406030204" pitchFamily="18" charset="0"/>
                                          <a:ea typeface="Cambria Math" panose="02040503050406030204" pitchFamily="18" charset="0"/>
                                        </a:rPr>
                                        <m:t>𝒙</m:t>
                                      </m:r>
                                    </m:e>
                                    <m:sub>
                                      <m:r>
                                        <a:rPr lang="en-US" sz="2400" b="1" i="1" smtClean="0">
                                          <a:solidFill>
                                            <a:srgbClr val="FF0000"/>
                                          </a:solidFill>
                                          <a:latin typeface="Cambria Math" panose="02040503050406030204" pitchFamily="18" charset="0"/>
                                          <a:ea typeface="Cambria Math" panose="02040503050406030204" pitchFamily="18" charset="0"/>
                                        </a:rPr>
                                        <m:t>𝑻</m:t>
                                      </m:r>
                                    </m:sub>
                                  </m:sSub>
                                </m:e>
                              </m:d>
                            </m:e>
                          </m:d>
                          <m:r>
                            <a:rPr lang="en-US" sz="2400" b="1" i="1" smtClean="0">
                              <a:solidFill>
                                <a:srgbClr val="FF0000"/>
                              </a:solidFill>
                              <a:latin typeface="Cambria Math" panose="02040503050406030204" pitchFamily="18" charset="0"/>
                              <a:ea typeface="Cambria Math" panose="02040503050406030204" pitchFamily="18" charset="0"/>
                            </a:rPr>
                            <m:t>+</m:t>
                          </m:r>
                          <m:nary>
                            <m:naryPr>
                              <m:chr m:val="∑"/>
                              <m:limLoc m:val="subSup"/>
                              <m:supHide m:val="on"/>
                              <m:ctrlPr>
                                <a:rPr lang="en-US" sz="2400" b="1" i="1" smtClean="0">
                                  <a:solidFill>
                                    <a:srgbClr val="FF0000"/>
                                  </a:solidFill>
                                  <a:latin typeface="Cambria Math" panose="02040503050406030204" pitchFamily="18" charset="0"/>
                                  <a:ea typeface="Cambria Math" panose="02040503050406030204" pitchFamily="18" charset="0"/>
                                </a:rPr>
                              </m:ctrlPr>
                            </m:naryPr>
                            <m:sub>
                              <m:r>
                                <m:rPr>
                                  <m:brk m:alnAt="9"/>
                                </m:rPr>
                                <a:rPr lang="en-US" sz="2400" b="1" i="1" smtClean="0">
                                  <a:solidFill>
                                    <a:srgbClr val="FF0000"/>
                                  </a:solidFill>
                                  <a:latin typeface="Cambria Math" panose="02040503050406030204" pitchFamily="18" charset="0"/>
                                  <a:ea typeface="Cambria Math" panose="02040503050406030204" pitchFamily="18" charset="0"/>
                                </a:rPr>
                                <m:t>𝒕</m:t>
                              </m:r>
                              <m:r>
                                <a:rPr lang="en-US" sz="2400" b="1" i="1" smtClean="0">
                                  <a:solidFill>
                                    <a:srgbClr val="FF0000"/>
                                  </a:solidFill>
                                  <a:latin typeface="Cambria Math" panose="02040503050406030204" pitchFamily="18" charset="0"/>
                                  <a:ea typeface="Cambria Math" panose="02040503050406030204" pitchFamily="18" charset="0"/>
                                </a:rPr>
                                <m:t>&gt;</m:t>
                              </m:r>
                              <m:r>
                                <a:rPr lang="en-US" sz="2400" b="1" i="1" smtClean="0">
                                  <a:solidFill>
                                    <a:srgbClr val="FF0000"/>
                                  </a:solidFill>
                                  <a:latin typeface="Cambria Math" panose="02040503050406030204" pitchFamily="18" charset="0"/>
                                  <a:ea typeface="Cambria Math" panose="02040503050406030204" pitchFamily="18" charset="0"/>
                                </a:rPr>
                                <m:t>𝟏</m:t>
                              </m:r>
                            </m:sub>
                            <m:sup/>
                            <m:e>
                              <m:sSub>
                                <m:sSubPr>
                                  <m:ctrlPr>
                                    <a:rPr lang="en-US" sz="2400" b="1" i="1" smtClean="0">
                                      <a:solidFill>
                                        <a:srgbClr val="FF0000"/>
                                      </a:solidFill>
                                      <a:latin typeface="Cambria Math" panose="02040503050406030204" pitchFamily="18" charset="0"/>
                                      <a:ea typeface="Cambria Math" panose="02040503050406030204" pitchFamily="18" charset="0"/>
                                    </a:rPr>
                                  </m:ctrlPr>
                                </m:sSubPr>
                                <m:e>
                                  <m:r>
                                    <a:rPr lang="en-US" sz="2400" b="1" i="1" smtClean="0">
                                      <a:solidFill>
                                        <a:srgbClr val="FF0000"/>
                                      </a:solidFill>
                                      <a:latin typeface="Cambria Math" panose="02040503050406030204" pitchFamily="18" charset="0"/>
                                      <a:ea typeface="Cambria Math" panose="02040503050406030204" pitchFamily="18" charset="0"/>
                                    </a:rPr>
                                    <m:t>𝑫</m:t>
                                  </m:r>
                                </m:e>
                                <m:sub>
                                  <m:r>
                                    <a:rPr lang="en-US" sz="2400" b="1" i="1" smtClean="0">
                                      <a:solidFill>
                                        <a:srgbClr val="FF0000"/>
                                      </a:solidFill>
                                      <a:latin typeface="Cambria Math" panose="02040503050406030204" pitchFamily="18" charset="0"/>
                                      <a:ea typeface="Cambria Math" panose="02040503050406030204" pitchFamily="18" charset="0"/>
                                    </a:rPr>
                                    <m:t>𝑲𝑳</m:t>
                                  </m:r>
                                </m:sub>
                              </m:sSub>
                              <m:r>
                                <a:rPr lang="en-US" sz="2400" b="1" i="1" smtClean="0">
                                  <a:solidFill>
                                    <a:srgbClr val="FF0000"/>
                                  </a:solidFill>
                                  <a:latin typeface="Cambria Math" panose="02040503050406030204" pitchFamily="18" charset="0"/>
                                  <a:ea typeface="Cambria Math" panose="02040503050406030204" pitchFamily="18" charset="0"/>
                                </a:rPr>
                                <m:t>(</m:t>
                              </m:r>
                              <m:r>
                                <a:rPr lang="en-US" sz="2400" b="1" i="1" smtClean="0">
                                  <a:solidFill>
                                    <a:srgbClr val="FF0000"/>
                                  </a:solidFill>
                                  <a:latin typeface="Cambria Math" panose="02040503050406030204" pitchFamily="18" charset="0"/>
                                  <a:ea typeface="Cambria Math" panose="02040503050406030204" pitchFamily="18" charset="0"/>
                                </a:rPr>
                                <m:t>𝒒</m:t>
                              </m:r>
                              <m:r>
                                <a:rPr lang="en-US" sz="2400" b="1" i="1" smtClean="0">
                                  <a:solidFill>
                                    <a:srgbClr val="FF0000"/>
                                  </a:solidFill>
                                  <a:latin typeface="Cambria Math" panose="02040503050406030204" pitchFamily="18" charset="0"/>
                                  <a:ea typeface="Cambria Math" panose="02040503050406030204" pitchFamily="18" charset="0"/>
                                </a:rPr>
                                <m:t>(</m:t>
                              </m:r>
                              <m:sSub>
                                <m:sSubPr>
                                  <m:ctrlPr>
                                    <a:rPr lang="en-US" sz="2400" b="1" i="1" smtClean="0">
                                      <a:solidFill>
                                        <a:srgbClr val="FF0000"/>
                                      </a:solidFill>
                                      <a:latin typeface="Cambria Math" panose="02040503050406030204" pitchFamily="18" charset="0"/>
                                      <a:ea typeface="Cambria Math" panose="02040503050406030204" pitchFamily="18" charset="0"/>
                                    </a:rPr>
                                  </m:ctrlPr>
                                </m:sSubPr>
                                <m:e>
                                  <m:r>
                                    <a:rPr lang="en-US" sz="2400" b="1" i="1" smtClean="0">
                                      <a:solidFill>
                                        <a:srgbClr val="FF0000"/>
                                      </a:solidFill>
                                      <a:latin typeface="Cambria Math" panose="02040503050406030204" pitchFamily="18" charset="0"/>
                                      <a:ea typeface="Cambria Math" panose="02040503050406030204" pitchFamily="18" charset="0"/>
                                    </a:rPr>
                                    <m:t>𝒙</m:t>
                                  </m:r>
                                </m:e>
                                <m:sub>
                                  <m:r>
                                    <a:rPr lang="en-US" sz="2400" b="1" i="1" smtClean="0">
                                      <a:solidFill>
                                        <a:srgbClr val="FF0000"/>
                                      </a:solidFill>
                                      <a:latin typeface="Cambria Math" panose="02040503050406030204" pitchFamily="18" charset="0"/>
                                      <a:ea typeface="Cambria Math" panose="02040503050406030204" pitchFamily="18" charset="0"/>
                                    </a:rPr>
                                    <m:t>𝒕</m:t>
                                  </m:r>
                                  <m:r>
                                    <a:rPr lang="en-US" sz="2400" b="1" i="1" smtClean="0">
                                      <a:solidFill>
                                        <a:srgbClr val="FF0000"/>
                                      </a:solidFill>
                                      <a:latin typeface="Cambria Math" panose="02040503050406030204" pitchFamily="18" charset="0"/>
                                      <a:ea typeface="Cambria Math" panose="02040503050406030204" pitchFamily="18" charset="0"/>
                                    </a:rPr>
                                    <m:t>−</m:t>
                                  </m:r>
                                  <m:r>
                                    <a:rPr lang="en-US" sz="2400" b="1" i="1" smtClean="0">
                                      <a:solidFill>
                                        <a:srgbClr val="FF0000"/>
                                      </a:solidFill>
                                      <a:latin typeface="Cambria Math" panose="02040503050406030204" pitchFamily="18" charset="0"/>
                                      <a:ea typeface="Cambria Math" panose="02040503050406030204" pitchFamily="18" charset="0"/>
                                    </a:rPr>
                                    <m:t>𝟏</m:t>
                                  </m:r>
                                </m:sub>
                              </m:sSub>
                              <m:r>
                                <a:rPr lang="en-US" sz="2400" b="1" i="1" smtClean="0">
                                  <a:solidFill>
                                    <a:srgbClr val="FF0000"/>
                                  </a:solidFill>
                                  <a:latin typeface="Cambria Math" panose="02040503050406030204" pitchFamily="18" charset="0"/>
                                  <a:ea typeface="Cambria Math" panose="02040503050406030204" pitchFamily="18" charset="0"/>
                                </a:rPr>
                                <m:t>|</m:t>
                              </m:r>
                              <m:sSub>
                                <m:sSubPr>
                                  <m:ctrlPr>
                                    <a:rPr lang="en-US" sz="2400" b="1" i="1" smtClean="0">
                                      <a:solidFill>
                                        <a:srgbClr val="FF0000"/>
                                      </a:solidFill>
                                      <a:latin typeface="Cambria Math" panose="02040503050406030204" pitchFamily="18" charset="0"/>
                                      <a:ea typeface="Cambria Math" panose="02040503050406030204" pitchFamily="18" charset="0"/>
                                    </a:rPr>
                                  </m:ctrlPr>
                                </m:sSubPr>
                                <m:e>
                                  <m:r>
                                    <a:rPr lang="en-US" sz="2400" b="1" i="1" smtClean="0">
                                      <a:solidFill>
                                        <a:srgbClr val="FF0000"/>
                                      </a:solidFill>
                                      <a:latin typeface="Cambria Math" panose="02040503050406030204" pitchFamily="18" charset="0"/>
                                      <a:ea typeface="Cambria Math" panose="02040503050406030204" pitchFamily="18" charset="0"/>
                                    </a:rPr>
                                    <m:t>𝒙</m:t>
                                  </m:r>
                                </m:e>
                                <m:sub>
                                  <m:r>
                                    <a:rPr lang="en-US" sz="2400" b="1" i="1" smtClean="0">
                                      <a:solidFill>
                                        <a:srgbClr val="FF0000"/>
                                      </a:solidFill>
                                      <a:latin typeface="Cambria Math" panose="02040503050406030204" pitchFamily="18" charset="0"/>
                                      <a:ea typeface="Cambria Math" panose="02040503050406030204" pitchFamily="18" charset="0"/>
                                    </a:rPr>
                                    <m:t>𝒕</m:t>
                                  </m:r>
                                </m:sub>
                              </m:sSub>
                              <m:r>
                                <a:rPr lang="en-US" sz="2400" b="1" i="1" smtClean="0">
                                  <a:solidFill>
                                    <a:srgbClr val="FF0000"/>
                                  </a:solidFill>
                                  <a:latin typeface="Cambria Math" panose="02040503050406030204" pitchFamily="18" charset="0"/>
                                  <a:ea typeface="Cambria Math" panose="02040503050406030204" pitchFamily="18" charset="0"/>
                                </a:rPr>
                                <m:t>,</m:t>
                              </m:r>
                              <m:sSub>
                                <m:sSubPr>
                                  <m:ctrlPr>
                                    <a:rPr lang="en-US" sz="2400" b="1" i="1" smtClean="0">
                                      <a:solidFill>
                                        <a:srgbClr val="FF0000"/>
                                      </a:solidFill>
                                      <a:latin typeface="Cambria Math" panose="02040503050406030204" pitchFamily="18" charset="0"/>
                                      <a:ea typeface="Cambria Math" panose="02040503050406030204" pitchFamily="18" charset="0"/>
                                    </a:rPr>
                                  </m:ctrlPr>
                                </m:sSubPr>
                                <m:e>
                                  <m:r>
                                    <a:rPr lang="en-US" sz="2400" b="1" i="1" smtClean="0">
                                      <a:solidFill>
                                        <a:srgbClr val="FF0000"/>
                                      </a:solidFill>
                                      <a:latin typeface="Cambria Math" panose="02040503050406030204" pitchFamily="18" charset="0"/>
                                      <a:ea typeface="Cambria Math" panose="02040503050406030204" pitchFamily="18" charset="0"/>
                                    </a:rPr>
                                    <m:t>𝒙</m:t>
                                  </m:r>
                                </m:e>
                                <m:sub>
                                  <m:r>
                                    <a:rPr lang="en-US" sz="2400" b="1" i="1" smtClean="0">
                                      <a:solidFill>
                                        <a:srgbClr val="FF0000"/>
                                      </a:solidFill>
                                      <a:latin typeface="Cambria Math" panose="02040503050406030204" pitchFamily="18" charset="0"/>
                                      <a:ea typeface="Cambria Math" panose="02040503050406030204" pitchFamily="18" charset="0"/>
                                    </a:rPr>
                                    <m:t>𝟎</m:t>
                                  </m:r>
                                </m:sub>
                              </m:sSub>
                              <m:r>
                                <a:rPr lang="en-US" sz="2400" b="1" i="1" smtClean="0">
                                  <a:solidFill>
                                    <a:srgbClr val="FF0000"/>
                                  </a:solidFill>
                                  <a:latin typeface="Cambria Math" panose="02040503050406030204" pitchFamily="18" charset="0"/>
                                  <a:ea typeface="Cambria Math" panose="02040503050406030204" pitchFamily="18" charset="0"/>
                                </a:rPr>
                                <m:t>)||</m:t>
                              </m:r>
                              <m:sSub>
                                <m:sSubPr>
                                  <m:ctrlPr>
                                    <a:rPr lang="en-US" sz="2400" b="1" i="1" smtClean="0">
                                      <a:solidFill>
                                        <a:srgbClr val="FF0000"/>
                                      </a:solidFill>
                                      <a:latin typeface="Cambria Math" panose="02040503050406030204" pitchFamily="18" charset="0"/>
                                      <a:ea typeface="Cambria Math" panose="02040503050406030204" pitchFamily="18" charset="0"/>
                                    </a:rPr>
                                  </m:ctrlPr>
                                </m:sSubPr>
                                <m:e>
                                  <m:r>
                                    <a:rPr lang="en-US" sz="2400" b="1" i="1" smtClean="0">
                                      <a:solidFill>
                                        <a:srgbClr val="FF0000"/>
                                      </a:solidFill>
                                      <a:latin typeface="Cambria Math" panose="02040503050406030204" pitchFamily="18" charset="0"/>
                                      <a:ea typeface="Cambria Math" panose="02040503050406030204" pitchFamily="18" charset="0"/>
                                    </a:rPr>
                                    <m:t>𝑷</m:t>
                                  </m:r>
                                </m:e>
                                <m:sub>
                                  <m:r>
                                    <a:rPr lang="en-US" sz="2400" b="1" i="1" smtClean="0">
                                      <a:solidFill>
                                        <a:srgbClr val="FF0000"/>
                                      </a:solidFill>
                                      <a:latin typeface="Cambria Math" panose="02040503050406030204" pitchFamily="18" charset="0"/>
                                      <a:ea typeface="Cambria Math" panose="02040503050406030204" pitchFamily="18" charset="0"/>
                                    </a:rPr>
                                    <m:t>𝜽</m:t>
                                  </m:r>
                                </m:sub>
                              </m:sSub>
                              <m:d>
                                <m:dPr>
                                  <m:ctrlPr>
                                    <a:rPr lang="en-US" sz="2400" b="1" i="1" smtClean="0">
                                      <a:solidFill>
                                        <a:srgbClr val="FF0000"/>
                                      </a:solidFill>
                                      <a:latin typeface="Cambria Math" panose="02040503050406030204" pitchFamily="18" charset="0"/>
                                      <a:ea typeface="Cambria Math" panose="02040503050406030204" pitchFamily="18" charset="0"/>
                                    </a:rPr>
                                  </m:ctrlPr>
                                </m:dPr>
                                <m:e>
                                  <m:sSub>
                                    <m:sSubPr>
                                      <m:ctrlPr>
                                        <a:rPr lang="en-US" sz="2400" b="1" i="1" smtClean="0">
                                          <a:solidFill>
                                            <a:srgbClr val="FF0000"/>
                                          </a:solidFill>
                                          <a:latin typeface="Cambria Math" panose="02040503050406030204" pitchFamily="18" charset="0"/>
                                          <a:ea typeface="Cambria Math" panose="02040503050406030204" pitchFamily="18" charset="0"/>
                                        </a:rPr>
                                      </m:ctrlPr>
                                    </m:sSubPr>
                                    <m:e>
                                      <m:r>
                                        <a:rPr lang="en-US" sz="2400" b="1" i="1" smtClean="0">
                                          <a:solidFill>
                                            <a:srgbClr val="FF0000"/>
                                          </a:solidFill>
                                          <a:latin typeface="Cambria Math" panose="02040503050406030204" pitchFamily="18" charset="0"/>
                                          <a:ea typeface="Cambria Math" panose="02040503050406030204" pitchFamily="18" charset="0"/>
                                        </a:rPr>
                                        <m:t>𝒙</m:t>
                                      </m:r>
                                    </m:e>
                                    <m:sub>
                                      <m:r>
                                        <a:rPr lang="en-US" sz="2400" b="1" i="1" smtClean="0">
                                          <a:solidFill>
                                            <a:srgbClr val="FF0000"/>
                                          </a:solidFill>
                                          <a:latin typeface="Cambria Math" panose="02040503050406030204" pitchFamily="18" charset="0"/>
                                          <a:ea typeface="Cambria Math" panose="02040503050406030204" pitchFamily="18" charset="0"/>
                                        </a:rPr>
                                        <m:t>𝒕</m:t>
                                      </m:r>
                                      <m:r>
                                        <a:rPr lang="en-US" sz="2400" b="1" i="1" smtClean="0">
                                          <a:solidFill>
                                            <a:srgbClr val="FF0000"/>
                                          </a:solidFill>
                                          <a:latin typeface="Cambria Math" panose="02040503050406030204" pitchFamily="18" charset="0"/>
                                          <a:ea typeface="Cambria Math" panose="02040503050406030204" pitchFamily="18" charset="0"/>
                                        </a:rPr>
                                        <m:t>−</m:t>
                                      </m:r>
                                      <m:r>
                                        <a:rPr lang="en-US" sz="2400" b="1" i="1" smtClean="0">
                                          <a:solidFill>
                                            <a:srgbClr val="FF0000"/>
                                          </a:solidFill>
                                          <a:latin typeface="Cambria Math" panose="02040503050406030204" pitchFamily="18" charset="0"/>
                                          <a:ea typeface="Cambria Math" panose="02040503050406030204" pitchFamily="18" charset="0"/>
                                        </a:rPr>
                                        <m:t>𝟏</m:t>
                                      </m:r>
                                    </m:sub>
                                  </m:sSub>
                                </m:e>
                                <m:e>
                                  <m:d>
                                    <m:dPr>
                                      <m:begChr m:val="|"/>
                                      <m:ctrlPr>
                                        <a:rPr lang="en-US" sz="2400" b="1" i="1" smtClean="0">
                                          <a:solidFill>
                                            <a:srgbClr val="FF0000"/>
                                          </a:solidFill>
                                          <a:latin typeface="Cambria Math" panose="02040503050406030204" pitchFamily="18" charset="0"/>
                                          <a:ea typeface="Cambria Math" panose="02040503050406030204" pitchFamily="18" charset="0"/>
                                        </a:rPr>
                                      </m:ctrlPr>
                                    </m:dPr>
                                    <m:e>
                                      <m:sSub>
                                        <m:sSubPr>
                                          <m:ctrlPr>
                                            <a:rPr lang="en-US" sz="2400" b="1" i="1" smtClean="0">
                                              <a:solidFill>
                                                <a:srgbClr val="FF0000"/>
                                              </a:solidFill>
                                              <a:latin typeface="Cambria Math" panose="02040503050406030204" pitchFamily="18" charset="0"/>
                                              <a:ea typeface="Cambria Math" panose="02040503050406030204" pitchFamily="18" charset="0"/>
                                            </a:rPr>
                                          </m:ctrlPr>
                                        </m:sSubPr>
                                        <m:e>
                                          <m:r>
                                            <a:rPr lang="en-US" sz="2400" b="1" i="1" smtClean="0">
                                              <a:solidFill>
                                                <a:srgbClr val="FF0000"/>
                                              </a:solidFill>
                                              <a:latin typeface="Cambria Math" panose="02040503050406030204" pitchFamily="18" charset="0"/>
                                              <a:ea typeface="Cambria Math" panose="02040503050406030204" pitchFamily="18" charset="0"/>
                                            </a:rPr>
                                            <m:t>𝒙</m:t>
                                          </m:r>
                                        </m:e>
                                        <m:sub>
                                          <m:r>
                                            <a:rPr lang="en-US" sz="2400" b="1" i="1" smtClean="0">
                                              <a:solidFill>
                                                <a:srgbClr val="FF0000"/>
                                              </a:solidFill>
                                              <a:latin typeface="Cambria Math" panose="02040503050406030204" pitchFamily="18" charset="0"/>
                                              <a:ea typeface="Cambria Math" panose="02040503050406030204" pitchFamily="18" charset="0"/>
                                            </a:rPr>
                                            <m:t>𝒕</m:t>
                                          </m:r>
                                        </m:sub>
                                      </m:sSub>
                                    </m:e>
                                  </m:d>
                                </m:e>
                              </m:d>
                              <m:r>
                                <a:rPr lang="en-US" sz="2400" b="1" i="1" smtClean="0">
                                  <a:solidFill>
                                    <a:srgbClr val="FF0000"/>
                                  </a:solidFill>
                                  <a:latin typeface="Cambria Math" panose="02040503050406030204" pitchFamily="18" charset="0"/>
                                  <a:ea typeface="Cambria Math" panose="02040503050406030204" pitchFamily="18" charset="0"/>
                                </a:rPr>
                                <m:t>−</m:t>
                              </m:r>
                              <m:func>
                                <m:funcPr>
                                  <m:ctrlPr>
                                    <a:rPr lang="en-US" sz="2400" b="1" i="1" smtClean="0">
                                      <a:solidFill>
                                        <a:srgbClr val="FF0000"/>
                                      </a:solidFill>
                                      <a:latin typeface="Cambria Math" panose="02040503050406030204" pitchFamily="18" charset="0"/>
                                      <a:ea typeface="Cambria Math" panose="02040503050406030204" pitchFamily="18" charset="0"/>
                                    </a:rPr>
                                  </m:ctrlPr>
                                </m:funcPr>
                                <m:fName>
                                  <m:r>
                                    <m:rPr>
                                      <m:sty m:val="p"/>
                                    </m:rPr>
                                    <a:rPr lang="en-US" sz="2400" b="0" i="0" smtClean="0">
                                      <a:solidFill>
                                        <a:srgbClr val="FF0000"/>
                                      </a:solidFill>
                                      <a:latin typeface="Cambria Math" panose="02040503050406030204" pitchFamily="18" charset="0"/>
                                      <a:ea typeface="Cambria Math" panose="02040503050406030204" pitchFamily="18" charset="0"/>
                                    </a:rPr>
                                    <m:t>log</m:t>
                                  </m:r>
                                </m:fName>
                                <m:e>
                                  <m:sSub>
                                    <m:sSubPr>
                                      <m:ctrlPr>
                                        <a:rPr lang="en-US" sz="2400" b="0" i="1" smtClean="0">
                                          <a:solidFill>
                                            <a:srgbClr val="FF0000"/>
                                          </a:solidFill>
                                          <a:latin typeface="Cambria Math" panose="02040503050406030204" pitchFamily="18" charset="0"/>
                                          <a:ea typeface="Cambria Math" panose="02040503050406030204" pitchFamily="18" charset="0"/>
                                        </a:rPr>
                                      </m:ctrlPr>
                                    </m:sSubPr>
                                    <m:e>
                                      <m:r>
                                        <a:rPr lang="en-US" sz="2400" b="0" i="1" smtClean="0">
                                          <a:solidFill>
                                            <a:srgbClr val="FF0000"/>
                                          </a:solidFill>
                                          <a:latin typeface="Cambria Math" panose="02040503050406030204" pitchFamily="18" charset="0"/>
                                          <a:ea typeface="Cambria Math" panose="02040503050406030204" pitchFamily="18" charset="0"/>
                                        </a:rPr>
                                        <m:t>𝑃</m:t>
                                      </m:r>
                                    </m:e>
                                    <m:sub>
                                      <m:r>
                                        <a:rPr lang="en-US" sz="2400" b="0" i="1" smtClean="0">
                                          <a:solidFill>
                                            <a:srgbClr val="FF0000"/>
                                          </a:solidFill>
                                          <a:latin typeface="Cambria Math" panose="02040503050406030204" pitchFamily="18" charset="0"/>
                                          <a:ea typeface="Cambria Math" panose="02040503050406030204" pitchFamily="18" charset="0"/>
                                        </a:rPr>
                                        <m:t>𝜃</m:t>
                                      </m:r>
                                    </m:sub>
                                  </m:sSub>
                                  <m:r>
                                    <a:rPr lang="en-US" sz="2400" b="0" i="1" smtClean="0">
                                      <a:solidFill>
                                        <a:srgbClr val="FF0000"/>
                                      </a:solidFill>
                                      <a:latin typeface="Cambria Math" panose="02040503050406030204" pitchFamily="18" charset="0"/>
                                      <a:ea typeface="Cambria Math" panose="02040503050406030204" pitchFamily="18" charset="0"/>
                                    </a:rPr>
                                    <m:t>(</m:t>
                                  </m:r>
                                  <m:sSub>
                                    <m:sSubPr>
                                      <m:ctrlPr>
                                        <a:rPr lang="en-US" sz="2400" b="0" i="1" smtClean="0">
                                          <a:solidFill>
                                            <a:srgbClr val="FF0000"/>
                                          </a:solidFill>
                                          <a:latin typeface="Cambria Math" panose="02040503050406030204" pitchFamily="18" charset="0"/>
                                          <a:ea typeface="Cambria Math" panose="02040503050406030204" pitchFamily="18" charset="0"/>
                                        </a:rPr>
                                      </m:ctrlPr>
                                    </m:sSubPr>
                                    <m:e>
                                      <m:r>
                                        <a:rPr lang="en-US" sz="2400" b="0" i="1" smtClean="0">
                                          <a:solidFill>
                                            <a:srgbClr val="FF0000"/>
                                          </a:solidFill>
                                          <a:latin typeface="Cambria Math" panose="02040503050406030204" pitchFamily="18" charset="0"/>
                                          <a:ea typeface="Cambria Math" panose="02040503050406030204" pitchFamily="18" charset="0"/>
                                        </a:rPr>
                                        <m:t>𝑥</m:t>
                                      </m:r>
                                    </m:e>
                                    <m:sub>
                                      <m:r>
                                        <a:rPr lang="en-US" sz="2400" b="0" i="1" smtClean="0">
                                          <a:solidFill>
                                            <a:srgbClr val="FF0000"/>
                                          </a:solidFill>
                                          <a:latin typeface="Cambria Math" panose="02040503050406030204" pitchFamily="18" charset="0"/>
                                          <a:ea typeface="Cambria Math" panose="02040503050406030204" pitchFamily="18" charset="0"/>
                                        </a:rPr>
                                        <m:t>0</m:t>
                                      </m:r>
                                    </m:sub>
                                  </m:sSub>
                                  <m:r>
                                    <a:rPr lang="en-US" sz="2400" b="0" i="1" smtClean="0">
                                      <a:solidFill>
                                        <a:srgbClr val="FF0000"/>
                                      </a:solidFill>
                                      <a:latin typeface="Cambria Math" panose="02040503050406030204" pitchFamily="18" charset="0"/>
                                      <a:ea typeface="Cambria Math" panose="02040503050406030204" pitchFamily="18" charset="0"/>
                                    </a:rPr>
                                    <m:t>|</m:t>
                                  </m:r>
                                  <m:sSub>
                                    <m:sSubPr>
                                      <m:ctrlPr>
                                        <a:rPr lang="en-US" sz="2400" b="0" i="1" smtClean="0">
                                          <a:solidFill>
                                            <a:srgbClr val="FF0000"/>
                                          </a:solidFill>
                                          <a:latin typeface="Cambria Math" panose="02040503050406030204" pitchFamily="18" charset="0"/>
                                          <a:ea typeface="Cambria Math" panose="02040503050406030204" pitchFamily="18" charset="0"/>
                                        </a:rPr>
                                      </m:ctrlPr>
                                    </m:sSubPr>
                                    <m:e>
                                      <m:r>
                                        <a:rPr lang="en-US" sz="2400" b="0" i="1" smtClean="0">
                                          <a:solidFill>
                                            <a:srgbClr val="FF0000"/>
                                          </a:solidFill>
                                          <a:latin typeface="Cambria Math" panose="02040503050406030204" pitchFamily="18" charset="0"/>
                                          <a:ea typeface="Cambria Math" panose="02040503050406030204" pitchFamily="18" charset="0"/>
                                        </a:rPr>
                                        <m:t>𝑥</m:t>
                                      </m:r>
                                    </m:e>
                                    <m:sub>
                                      <m:r>
                                        <a:rPr lang="en-US" sz="2400" b="0" i="1" smtClean="0">
                                          <a:solidFill>
                                            <a:srgbClr val="FF0000"/>
                                          </a:solidFill>
                                          <a:latin typeface="Cambria Math" panose="02040503050406030204" pitchFamily="18" charset="0"/>
                                          <a:ea typeface="Cambria Math" panose="02040503050406030204" pitchFamily="18" charset="0"/>
                                        </a:rPr>
                                        <m:t>1</m:t>
                                      </m:r>
                                    </m:sub>
                                  </m:sSub>
                                  <m:r>
                                    <a:rPr lang="en-US" sz="2400" b="0" i="1" smtClean="0">
                                      <a:solidFill>
                                        <a:srgbClr val="FF0000"/>
                                      </a:solidFill>
                                      <a:latin typeface="Cambria Math" panose="02040503050406030204" pitchFamily="18" charset="0"/>
                                      <a:ea typeface="Cambria Math" panose="02040503050406030204" pitchFamily="18" charset="0"/>
                                    </a:rPr>
                                    <m:t>)</m:t>
                                  </m:r>
                                </m:e>
                              </m:func>
                            </m:e>
                          </m:nary>
                        </m:e>
                      </m:d>
                    </m:oMath>
                  </m:oMathPara>
                </a14:m>
                <a:endParaRPr lang="en-US" sz="2400" dirty="0"/>
              </a:p>
            </p:txBody>
          </p:sp>
        </mc:Choice>
        <mc:Fallback xmlns="">
          <p:sp>
            <p:nvSpPr>
              <p:cNvPr id="7" name="TextBox 6">
                <a:extLst>
                  <a:ext uri="{FF2B5EF4-FFF2-40B4-BE49-F238E27FC236}">
                    <a16:creationId xmlns:a16="http://schemas.microsoft.com/office/drawing/2014/main" id="{2C0EB66E-2F85-5C0A-FE88-1FE9EA7463C8}"/>
                  </a:ext>
                </a:extLst>
              </p:cNvPr>
              <p:cNvSpPr txBox="1">
                <a:spLocks noRot="1" noChangeAspect="1" noMove="1" noResize="1" noEditPoints="1" noAdjustHandles="1" noChangeArrowheads="1" noChangeShapeType="1" noTextEdit="1"/>
              </p:cNvSpPr>
              <p:nvPr/>
            </p:nvSpPr>
            <p:spPr>
              <a:xfrm>
                <a:off x="-163945" y="1558936"/>
                <a:ext cx="12586856" cy="914225"/>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43E3C197-B492-8A0E-75EF-1E2C2E3FC5C6}"/>
                  </a:ext>
                </a:extLst>
              </p:cNvPr>
              <p:cNvSpPr txBox="1"/>
              <p:nvPr/>
            </p:nvSpPr>
            <p:spPr>
              <a:xfrm>
                <a:off x="180107" y="2371247"/>
                <a:ext cx="12011893" cy="753155"/>
              </a:xfrm>
              <a:prstGeom prst="rect">
                <a:avLst/>
              </a:prstGeom>
              <a:noFill/>
            </p:spPr>
            <p:txBody>
              <a:bodyPr wrap="square" rtlCol="0">
                <a:spAutoFit/>
              </a:bodyPr>
              <a:lstStyle/>
              <a:p>
                <a:r>
                  <a:rPr lang="en-US" sz="2400" dirty="0"/>
                  <a:t>Using Markov property, we have </a:t>
                </a:r>
                <a14:m>
                  <m:oMath xmlns:m="http://schemas.openxmlformats.org/officeDocument/2006/math">
                    <m:r>
                      <a:rPr lang="en-US" sz="2400" b="1" i="1" smtClean="0">
                        <a:latin typeface="Cambria Math" panose="02040503050406030204" pitchFamily="18" charset="0"/>
                      </a:rPr>
                      <m:t>𝒒</m:t>
                    </m:r>
                    <m:d>
                      <m:dPr>
                        <m:ctrlPr>
                          <a:rPr lang="en-US" sz="2400" b="1" i="1" smtClean="0">
                            <a:latin typeface="Cambria Math" panose="02040503050406030204" pitchFamily="18" charset="0"/>
                          </a:rPr>
                        </m:ctrlPr>
                      </m:dPr>
                      <m:e>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𝒙</m:t>
                            </m:r>
                          </m:e>
                          <m:sub>
                            <m:r>
                              <a:rPr lang="en-US" sz="2400" b="1" i="1" smtClean="0">
                                <a:latin typeface="Cambria Math" panose="02040503050406030204" pitchFamily="18" charset="0"/>
                              </a:rPr>
                              <m:t>𝒕</m:t>
                            </m:r>
                          </m:sub>
                        </m:sSub>
                      </m:e>
                      <m:e>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𝒙</m:t>
                            </m:r>
                          </m:e>
                          <m:sub>
                            <m:r>
                              <a:rPr lang="en-US" sz="2400" b="1" i="1" smtClean="0">
                                <a:latin typeface="Cambria Math" panose="02040503050406030204" pitchFamily="18" charset="0"/>
                              </a:rPr>
                              <m:t>𝒕</m:t>
                            </m:r>
                            <m:r>
                              <a:rPr lang="en-US" sz="2400" b="1" i="1" smtClean="0">
                                <a:latin typeface="Cambria Math" panose="02040503050406030204" pitchFamily="18" charset="0"/>
                              </a:rPr>
                              <m:t>−</m:t>
                            </m:r>
                            <m:r>
                              <a:rPr lang="en-US" sz="2400" b="1" i="1" smtClean="0">
                                <a:latin typeface="Cambria Math" panose="02040503050406030204" pitchFamily="18" charset="0"/>
                              </a:rPr>
                              <m:t>𝟏</m:t>
                            </m:r>
                          </m:sub>
                        </m:sSub>
                      </m:e>
                    </m:d>
                    <m:r>
                      <a:rPr lang="en-US" sz="2400" b="1" i="1" smtClean="0">
                        <a:latin typeface="Cambria Math" panose="02040503050406030204" pitchFamily="18" charset="0"/>
                      </a:rPr>
                      <m:t>=</m:t>
                    </m:r>
                    <m:r>
                      <a:rPr lang="en-US" sz="2400" b="1" i="1" smtClean="0">
                        <a:latin typeface="Cambria Math" panose="02040503050406030204" pitchFamily="18" charset="0"/>
                      </a:rPr>
                      <m:t>𝒒</m:t>
                    </m:r>
                    <m:d>
                      <m:dPr>
                        <m:ctrlPr>
                          <a:rPr lang="en-US" sz="2400" b="1" i="1" smtClean="0">
                            <a:latin typeface="Cambria Math" panose="02040503050406030204" pitchFamily="18" charset="0"/>
                          </a:rPr>
                        </m:ctrlPr>
                      </m:dPr>
                      <m:e>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𝒙</m:t>
                            </m:r>
                          </m:e>
                          <m:sub>
                            <m:r>
                              <a:rPr lang="en-US" sz="2400" b="1" i="1" smtClean="0">
                                <a:latin typeface="Cambria Math" panose="02040503050406030204" pitchFamily="18" charset="0"/>
                              </a:rPr>
                              <m:t>𝒕</m:t>
                            </m:r>
                            <m:r>
                              <a:rPr lang="en-US" sz="2400" b="1" i="1" smtClean="0">
                                <a:latin typeface="Cambria Math" panose="02040503050406030204" pitchFamily="18" charset="0"/>
                              </a:rPr>
                              <m:t>−</m:t>
                            </m:r>
                            <m:r>
                              <a:rPr lang="en-US" sz="2400" b="1" i="1" smtClean="0">
                                <a:latin typeface="Cambria Math" panose="02040503050406030204" pitchFamily="18" charset="0"/>
                              </a:rPr>
                              <m:t>𝟏</m:t>
                            </m:r>
                          </m:sub>
                        </m:sSub>
                      </m:e>
                      <m:e>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𝒙</m:t>
                            </m:r>
                          </m:e>
                          <m:sub>
                            <m:r>
                              <a:rPr lang="en-US" sz="2400" b="1" i="1" smtClean="0">
                                <a:latin typeface="Cambria Math" panose="02040503050406030204" pitchFamily="18" charset="0"/>
                              </a:rPr>
                              <m:t>𝒕</m:t>
                            </m:r>
                          </m:sub>
                        </m:sSub>
                        <m:r>
                          <a:rPr lang="en-US" sz="2400" b="1" i="1" smtClean="0">
                            <a:latin typeface="Cambria Math" panose="02040503050406030204" pitchFamily="18" charset="0"/>
                          </a:rPr>
                          <m:t>,</m:t>
                        </m:r>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𝒙</m:t>
                            </m:r>
                          </m:e>
                          <m:sub>
                            <m:r>
                              <a:rPr lang="en-US" sz="2400" b="1" i="1" smtClean="0">
                                <a:latin typeface="Cambria Math" panose="02040503050406030204" pitchFamily="18" charset="0"/>
                              </a:rPr>
                              <m:t>𝟎</m:t>
                            </m:r>
                          </m:sub>
                        </m:sSub>
                      </m:e>
                    </m:d>
                    <m:f>
                      <m:fPr>
                        <m:ctrlPr>
                          <a:rPr lang="en-US" sz="2400" b="1" i="1" smtClean="0">
                            <a:latin typeface="Cambria Math" panose="02040503050406030204" pitchFamily="18" charset="0"/>
                          </a:rPr>
                        </m:ctrlPr>
                      </m:fPr>
                      <m:num>
                        <m:r>
                          <a:rPr lang="en-US" sz="2400" b="1" i="1" smtClean="0">
                            <a:latin typeface="Cambria Math" panose="02040503050406030204" pitchFamily="18" charset="0"/>
                          </a:rPr>
                          <m:t>𝒒</m:t>
                        </m:r>
                        <m:d>
                          <m:dPr>
                            <m:ctrlPr>
                              <a:rPr lang="en-US" sz="2400" b="1" i="1" smtClean="0">
                                <a:latin typeface="Cambria Math" panose="02040503050406030204" pitchFamily="18" charset="0"/>
                              </a:rPr>
                            </m:ctrlPr>
                          </m:dPr>
                          <m:e>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𝒙</m:t>
                                </m:r>
                              </m:e>
                              <m:sub>
                                <m:r>
                                  <a:rPr lang="en-US" sz="2400" b="1" i="1" smtClean="0">
                                    <a:latin typeface="Cambria Math" panose="02040503050406030204" pitchFamily="18" charset="0"/>
                                  </a:rPr>
                                  <m:t>𝒕</m:t>
                                </m:r>
                              </m:sub>
                            </m:sSub>
                          </m:e>
                          <m:e>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𝒙</m:t>
                                </m:r>
                              </m:e>
                              <m:sub>
                                <m:r>
                                  <a:rPr lang="en-US" sz="2400" b="1" i="1" smtClean="0">
                                    <a:latin typeface="Cambria Math" panose="02040503050406030204" pitchFamily="18" charset="0"/>
                                  </a:rPr>
                                  <m:t>𝟎</m:t>
                                </m:r>
                              </m:sub>
                            </m:sSub>
                          </m:e>
                        </m:d>
                      </m:num>
                      <m:den>
                        <m:r>
                          <a:rPr lang="en-US" sz="2400" b="1" i="1" smtClean="0">
                            <a:latin typeface="Cambria Math" panose="02040503050406030204" pitchFamily="18" charset="0"/>
                          </a:rPr>
                          <m:t>𝒒</m:t>
                        </m:r>
                        <m:d>
                          <m:dPr>
                            <m:ctrlPr>
                              <a:rPr lang="en-US" sz="2400" b="1" i="1" smtClean="0">
                                <a:latin typeface="Cambria Math" panose="02040503050406030204" pitchFamily="18" charset="0"/>
                              </a:rPr>
                            </m:ctrlPr>
                          </m:dPr>
                          <m:e>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𝒙</m:t>
                                </m:r>
                              </m:e>
                              <m:sub>
                                <m:r>
                                  <a:rPr lang="en-US" sz="2400" b="1" i="1" smtClean="0">
                                    <a:latin typeface="Cambria Math" panose="02040503050406030204" pitchFamily="18" charset="0"/>
                                  </a:rPr>
                                  <m:t>𝒕</m:t>
                                </m:r>
                                <m:r>
                                  <a:rPr lang="en-US" sz="2400" b="1" i="1" smtClean="0">
                                    <a:latin typeface="Cambria Math" panose="02040503050406030204" pitchFamily="18" charset="0"/>
                                  </a:rPr>
                                  <m:t>−</m:t>
                                </m:r>
                                <m:r>
                                  <a:rPr lang="en-US" sz="2400" b="1" i="1" smtClean="0">
                                    <a:latin typeface="Cambria Math" panose="02040503050406030204" pitchFamily="18" charset="0"/>
                                  </a:rPr>
                                  <m:t>𝟏</m:t>
                                </m:r>
                              </m:sub>
                            </m:sSub>
                          </m:e>
                          <m:e>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𝒙</m:t>
                                </m:r>
                              </m:e>
                              <m:sub>
                                <m:r>
                                  <a:rPr lang="en-US" sz="2400" b="1" i="1" smtClean="0">
                                    <a:latin typeface="Cambria Math" panose="02040503050406030204" pitchFamily="18" charset="0"/>
                                  </a:rPr>
                                  <m:t>𝟎</m:t>
                                </m:r>
                              </m:sub>
                            </m:sSub>
                          </m:e>
                        </m:d>
                      </m:den>
                    </m:f>
                    <m:r>
                      <a:rPr lang="en-US" sz="2400" b="1" i="0" smtClean="0">
                        <a:latin typeface="Cambria Math" panose="02040503050406030204" pitchFamily="18" charset="0"/>
                      </a:rPr>
                      <m:t>, </m:t>
                    </m:r>
                  </m:oMath>
                </a14:m>
                <a:r>
                  <a:rPr lang="en-US" sz="2400" b="1" dirty="0"/>
                  <a:t>using  equation </a:t>
                </a:r>
                <a:r>
                  <a:rPr lang="en-US" sz="2400" b="1" dirty="0">
                    <a:solidFill>
                      <a:srgbClr val="00B050"/>
                    </a:solidFill>
                  </a:rPr>
                  <a:t>(A1)</a:t>
                </a:r>
              </a:p>
            </p:txBody>
          </p:sp>
        </mc:Choice>
        <mc:Fallback xmlns="">
          <p:sp>
            <p:nvSpPr>
              <p:cNvPr id="8" name="TextBox 7">
                <a:extLst>
                  <a:ext uri="{FF2B5EF4-FFF2-40B4-BE49-F238E27FC236}">
                    <a16:creationId xmlns:a16="http://schemas.microsoft.com/office/drawing/2014/main" id="{43E3C197-B492-8A0E-75EF-1E2C2E3FC5C6}"/>
                  </a:ext>
                </a:extLst>
              </p:cNvPr>
              <p:cNvSpPr txBox="1">
                <a:spLocks noRot="1" noChangeAspect="1" noMove="1" noResize="1" noEditPoints="1" noAdjustHandles="1" noChangeArrowheads="1" noChangeShapeType="1" noTextEdit="1"/>
              </p:cNvSpPr>
              <p:nvPr/>
            </p:nvSpPr>
            <p:spPr>
              <a:xfrm>
                <a:off x="180107" y="2371247"/>
                <a:ext cx="12011893" cy="753155"/>
              </a:xfrm>
              <a:prstGeom prst="rect">
                <a:avLst/>
              </a:prstGeom>
              <a:blipFill>
                <a:blip r:embed="rId4"/>
                <a:stretch>
                  <a:fillRect l="-812" r="-15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E4A9487-A77D-6671-1E8D-87E2220EAB12}"/>
                  </a:ext>
                </a:extLst>
              </p:cNvPr>
              <p:cNvSpPr txBox="1"/>
              <p:nvPr/>
            </p:nvSpPr>
            <p:spPr>
              <a:xfrm>
                <a:off x="461819" y="3022488"/>
                <a:ext cx="9264073" cy="88043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solidFill>
                                <a:schemeClr val="tx1"/>
                              </a:solidFill>
                              <a:latin typeface="Cambria Math" panose="02040503050406030204" pitchFamily="18" charset="0"/>
                              <a:ea typeface="Cambria Math" panose="02040503050406030204" pitchFamily="18" charset="0"/>
                            </a:rPr>
                          </m:ctrlPr>
                        </m:sSubPr>
                        <m:e>
                          <m:r>
                            <a:rPr lang="en-US" sz="2400" b="1" i="1" smtClean="0">
                              <a:solidFill>
                                <a:schemeClr val="tx1"/>
                              </a:solidFill>
                              <a:latin typeface="Cambria Math" panose="02040503050406030204" pitchFamily="18" charset="0"/>
                              <a:ea typeface="Cambria Math" panose="02040503050406030204" pitchFamily="18" charset="0"/>
                            </a:rPr>
                            <m:t>𝓛</m:t>
                          </m:r>
                        </m:e>
                        <m:sub>
                          <m:r>
                            <a:rPr lang="en-US" sz="2400" b="1" i="1" smtClean="0">
                              <a:solidFill>
                                <a:schemeClr val="tx1"/>
                              </a:solidFill>
                              <a:latin typeface="Cambria Math" panose="02040503050406030204" pitchFamily="18" charset="0"/>
                              <a:ea typeface="Cambria Math" panose="02040503050406030204" pitchFamily="18" charset="0"/>
                            </a:rPr>
                            <m:t>𝟎</m:t>
                          </m:r>
                        </m:sub>
                      </m:sSub>
                      <m:r>
                        <a:rPr lang="en-US" sz="2400" b="1" i="1" smtClean="0">
                          <a:solidFill>
                            <a:schemeClr val="tx1"/>
                          </a:solidFill>
                          <a:latin typeface="Cambria Math" panose="02040503050406030204" pitchFamily="18" charset="0"/>
                          <a:ea typeface="Cambria Math" panose="02040503050406030204" pitchFamily="18" charset="0"/>
                        </a:rPr>
                        <m:t>=</m:t>
                      </m:r>
                      <m:sSub>
                        <m:sSubPr>
                          <m:ctrlPr>
                            <a:rPr lang="en-US" sz="2400" b="1" i="1" smtClean="0">
                              <a:solidFill>
                                <a:schemeClr val="tx1"/>
                              </a:solidFill>
                              <a:latin typeface="Cambria Math" panose="02040503050406030204" pitchFamily="18" charset="0"/>
                              <a:ea typeface="Cambria Math" panose="02040503050406030204" pitchFamily="18" charset="0"/>
                            </a:rPr>
                          </m:ctrlPr>
                        </m:sSubPr>
                        <m:e>
                          <m:r>
                            <a:rPr lang="en-US" sz="2400" b="1" i="1" smtClean="0">
                              <a:solidFill>
                                <a:schemeClr val="tx1"/>
                              </a:solidFill>
                              <a:latin typeface="Cambria Math" panose="02040503050406030204" pitchFamily="18" charset="0"/>
                              <a:ea typeface="Cambria Math" panose="02040503050406030204" pitchFamily="18" charset="0"/>
                            </a:rPr>
                            <m:t>𝑬</m:t>
                          </m:r>
                        </m:e>
                        <m:sub>
                          <m:r>
                            <a:rPr lang="en-US" sz="2400" b="1" i="1" smtClean="0">
                              <a:solidFill>
                                <a:schemeClr val="tx1"/>
                              </a:solidFill>
                              <a:latin typeface="Cambria Math" panose="02040503050406030204" pitchFamily="18" charset="0"/>
                              <a:ea typeface="Cambria Math" panose="02040503050406030204" pitchFamily="18" charset="0"/>
                            </a:rPr>
                            <m:t>𝒒</m:t>
                          </m:r>
                        </m:sub>
                      </m:sSub>
                      <m:r>
                        <a:rPr lang="en-US" sz="2400" b="1" i="1" smtClean="0">
                          <a:solidFill>
                            <a:schemeClr val="tx1"/>
                          </a:solidFill>
                          <a:latin typeface="Cambria Math" panose="02040503050406030204" pitchFamily="18" charset="0"/>
                          <a:ea typeface="Cambria Math" panose="02040503050406030204" pitchFamily="18" charset="0"/>
                        </a:rPr>
                        <m:t>[−</m:t>
                      </m:r>
                      <m:func>
                        <m:funcPr>
                          <m:ctrlPr>
                            <a:rPr lang="en-US" sz="2400" b="1" i="1" smtClean="0">
                              <a:solidFill>
                                <a:schemeClr val="tx1"/>
                              </a:solidFill>
                              <a:latin typeface="Cambria Math" panose="02040503050406030204" pitchFamily="18" charset="0"/>
                              <a:ea typeface="Cambria Math" panose="02040503050406030204" pitchFamily="18" charset="0"/>
                            </a:rPr>
                          </m:ctrlPr>
                        </m:funcPr>
                        <m:fName>
                          <m:r>
                            <a:rPr lang="en-US" sz="2400" b="1" i="0" smtClean="0">
                              <a:solidFill>
                                <a:schemeClr val="tx1"/>
                              </a:solidFill>
                              <a:latin typeface="Cambria Math" panose="02040503050406030204" pitchFamily="18" charset="0"/>
                              <a:ea typeface="Cambria Math" panose="02040503050406030204" pitchFamily="18" charset="0"/>
                            </a:rPr>
                            <m:t>𝐥𝐨𝐠</m:t>
                          </m:r>
                        </m:fName>
                        <m:e>
                          <m:sSub>
                            <m:sSubPr>
                              <m:ctrlPr>
                                <a:rPr lang="en-US" sz="2400" b="1" i="1" smtClean="0">
                                  <a:solidFill>
                                    <a:schemeClr val="tx1"/>
                                  </a:solidFill>
                                  <a:latin typeface="Cambria Math" panose="02040503050406030204" pitchFamily="18" charset="0"/>
                                  <a:ea typeface="Cambria Math" panose="02040503050406030204" pitchFamily="18" charset="0"/>
                                </a:rPr>
                              </m:ctrlPr>
                            </m:sSubPr>
                            <m:e>
                              <m:r>
                                <a:rPr lang="en-US" sz="2400" b="1" i="1" smtClean="0">
                                  <a:solidFill>
                                    <a:schemeClr val="tx1"/>
                                  </a:solidFill>
                                  <a:latin typeface="Cambria Math" panose="02040503050406030204" pitchFamily="18" charset="0"/>
                                  <a:ea typeface="Cambria Math" panose="02040503050406030204" pitchFamily="18" charset="0"/>
                                </a:rPr>
                                <m:t>𝑷</m:t>
                              </m:r>
                            </m:e>
                            <m:sub>
                              <m:r>
                                <a:rPr lang="en-US" sz="2400" b="1" i="1" smtClean="0">
                                  <a:solidFill>
                                    <a:schemeClr val="tx1"/>
                                  </a:solidFill>
                                  <a:latin typeface="Cambria Math" panose="02040503050406030204" pitchFamily="18" charset="0"/>
                                  <a:ea typeface="Cambria Math" panose="02040503050406030204" pitchFamily="18" charset="0"/>
                                </a:rPr>
                                <m:t>𝜽</m:t>
                              </m:r>
                            </m:sub>
                          </m:sSub>
                          <m:d>
                            <m:dPr>
                              <m:ctrlPr>
                                <a:rPr lang="en-US" sz="2400" b="1" i="1" smtClean="0">
                                  <a:solidFill>
                                    <a:schemeClr val="tx1"/>
                                  </a:solidFill>
                                  <a:latin typeface="Cambria Math" panose="02040503050406030204" pitchFamily="18" charset="0"/>
                                  <a:ea typeface="Cambria Math" panose="02040503050406030204" pitchFamily="18" charset="0"/>
                                </a:rPr>
                              </m:ctrlPr>
                            </m:dPr>
                            <m:e>
                              <m:sSub>
                                <m:sSubPr>
                                  <m:ctrlPr>
                                    <a:rPr lang="en-US" sz="2400" b="1" i="1" smtClean="0">
                                      <a:solidFill>
                                        <a:schemeClr val="tx1"/>
                                      </a:solidFill>
                                      <a:latin typeface="Cambria Math" panose="02040503050406030204" pitchFamily="18" charset="0"/>
                                      <a:ea typeface="Cambria Math" panose="02040503050406030204" pitchFamily="18" charset="0"/>
                                    </a:rPr>
                                  </m:ctrlPr>
                                </m:sSubPr>
                                <m:e>
                                  <m:r>
                                    <a:rPr lang="en-US" sz="2400" b="1" i="1" smtClean="0">
                                      <a:solidFill>
                                        <a:schemeClr val="tx1"/>
                                      </a:solidFill>
                                      <a:latin typeface="Cambria Math" panose="02040503050406030204" pitchFamily="18" charset="0"/>
                                      <a:ea typeface="Cambria Math" panose="02040503050406030204" pitchFamily="18" charset="0"/>
                                    </a:rPr>
                                    <m:t>𝒙</m:t>
                                  </m:r>
                                </m:e>
                                <m:sub>
                                  <m:r>
                                    <a:rPr lang="en-US" sz="2400" b="1" i="1" smtClean="0">
                                      <a:solidFill>
                                        <a:schemeClr val="tx1"/>
                                      </a:solidFill>
                                      <a:latin typeface="Cambria Math" panose="02040503050406030204" pitchFamily="18" charset="0"/>
                                      <a:ea typeface="Cambria Math" panose="02040503050406030204" pitchFamily="18" charset="0"/>
                                    </a:rPr>
                                    <m:t>𝑻</m:t>
                                  </m:r>
                                </m:sub>
                              </m:sSub>
                            </m:e>
                          </m:d>
                          <m:r>
                            <a:rPr lang="en-US" sz="2400" b="1" i="1" smtClean="0">
                              <a:solidFill>
                                <a:schemeClr val="tx1"/>
                              </a:solidFill>
                              <a:latin typeface="Cambria Math" panose="02040503050406030204" pitchFamily="18" charset="0"/>
                              <a:ea typeface="Cambria Math" panose="02040503050406030204" pitchFamily="18" charset="0"/>
                            </a:rPr>
                            <m:t>−</m:t>
                          </m:r>
                          <m:nary>
                            <m:naryPr>
                              <m:chr m:val="∑"/>
                              <m:limLoc m:val="subSup"/>
                              <m:ctrlPr>
                                <a:rPr lang="en-US" sz="2400" b="1" i="1" smtClean="0">
                                  <a:solidFill>
                                    <a:schemeClr val="tx1"/>
                                  </a:solidFill>
                                  <a:latin typeface="Cambria Math" panose="02040503050406030204" pitchFamily="18" charset="0"/>
                                  <a:ea typeface="Cambria Math" panose="02040503050406030204" pitchFamily="18" charset="0"/>
                                </a:rPr>
                              </m:ctrlPr>
                            </m:naryPr>
                            <m:sub>
                              <m:r>
                                <m:rPr>
                                  <m:brk m:alnAt="25"/>
                                </m:rPr>
                                <a:rPr lang="en-US" sz="2400" b="1" i="1" smtClean="0">
                                  <a:solidFill>
                                    <a:schemeClr val="tx1"/>
                                  </a:solidFill>
                                  <a:latin typeface="Cambria Math" panose="02040503050406030204" pitchFamily="18" charset="0"/>
                                  <a:ea typeface="Cambria Math" panose="02040503050406030204" pitchFamily="18" charset="0"/>
                                </a:rPr>
                                <m:t>𝒕</m:t>
                              </m:r>
                              <m:r>
                                <a:rPr lang="en-US" sz="2400" b="1" i="1" smtClean="0">
                                  <a:solidFill>
                                    <a:schemeClr val="tx1"/>
                                  </a:solidFill>
                                  <a:latin typeface="Cambria Math" panose="02040503050406030204" pitchFamily="18" charset="0"/>
                                  <a:ea typeface="Cambria Math" panose="02040503050406030204" pitchFamily="18" charset="0"/>
                                </a:rPr>
                                <m:t>=</m:t>
                              </m:r>
                              <m:r>
                                <a:rPr lang="en-US" sz="2400" b="1" i="1" smtClean="0">
                                  <a:solidFill>
                                    <a:schemeClr val="tx1"/>
                                  </a:solidFill>
                                  <a:latin typeface="Cambria Math" panose="02040503050406030204" pitchFamily="18" charset="0"/>
                                  <a:ea typeface="Cambria Math" panose="02040503050406030204" pitchFamily="18" charset="0"/>
                                </a:rPr>
                                <m:t>𝟐</m:t>
                              </m:r>
                            </m:sub>
                            <m:sup>
                              <m:r>
                                <a:rPr lang="en-US" sz="2400" b="1" i="1" smtClean="0">
                                  <a:solidFill>
                                    <a:schemeClr val="tx1"/>
                                  </a:solidFill>
                                  <a:latin typeface="Cambria Math" panose="02040503050406030204" pitchFamily="18" charset="0"/>
                                  <a:ea typeface="Cambria Math" panose="02040503050406030204" pitchFamily="18" charset="0"/>
                                </a:rPr>
                                <m:t>𝑻</m:t>
                              </m:r>
                            </m:sup>
                            <m:e>
                              <m:func>
                                <m:funcPr>
                                  <m:ctrlPr>
                                    <a:rPr lang="en-US" sz="2400" b="1" i="1" smtClean="0">
                                      <a:solidFill>
                                        <a:schemeClr val="tx1"/>
                                      </a:solidFill>
                                      <a:latin typeface="Cambria Math" panose="02040503050406030204" pitchFamily="18" charset="0"/>
                                      <a:ea typeface="Cambria Math" panose="02040503050406030204" pitchFamily="18" charset="0"/>
                                    </a:rPr>
                                  </m:ctrlPr>
                                </m:funcPr>
                                <m:fName>
                                  <m:r>
                                    <a:rPr lang="en-US" sz="2400" b="1" i="0" smtClean="0">
                                      <a:solidFill>
                                        <a:schemeClr val="tx1"/>
                                      </a:solidFill>
                                      <a:latin typeface="Cambria Math" panose="02040503050406030204" pitchFamily="18" charset="0"/>
                                      <a:ea typeface="Cambria Math" panose="02040503050406030204" pitchFamily="18" charset="0"/>
                                    </a:rPr>
                                    <m:t>𝐥𝐨𝐠</m:t>
                                  </m:r>
                                </m:fName>
                                <m:e>
                                  <m:f>
                                    <m:fPr>
                                      <m:ctrlPr>
                                        <a:rPr lang="en-US" sz="2400" b="1" i="1" smtClean="0">
                                          <a:solidFill>
                                            <a:schemeClr val="tx1"/>
                                          </a:solidFill>
                                          <a:latin typeface="Cambria Math" panose="02040503050406030204" pitchFamily="18" charset="0"/>
                                          <a:ea typeface="Cambria Math" panose="02040503050406030204" pitchFamily="18" charset="0"/>
                                        </a:rPr>
                                      </m:ctrlPr>
                                    </m:fPr>
                                    <m:num>
                                      <m:sSub>
                                        <m:sSubPr>
                                          <m:ctrlPr>
                                            <a:rPr lang="en-US" sz="2400" b="1" i="1" smtClean="0">
                                              <a:solidFill>
                                                <a:schemeClr val="tx1"/>
                                              </a:solidFill>
                                              <a:latin typeface="Cambria Math" panose="02040503050406030204" pitchFamily="18" charset="0"/>
                                              <a:ea typeface="Cambria Math" panose="02040503050406030204" pitchFamily="18" charset="0"/>
                                            </a:rPr>
                                          </m:ctrlPr>
                                        </m:sSubPr>
                                        <m:e>
                                          <m:r>
                                            <a:rPr lang="en-US" sz="2400" b="1" i="1" smtClean="0">
                                              <a:solidFill>
                                                <a:schemeClr val="tx1"/>
                                              </a:solidFill>
                                              <a:latin typeface="Cambria Math" panose="02040503050406030204" pitchFamily="18" charset="0"/>
                                              <a:ea typeface="Cambria Math" panose="02040503050406030204" pitchFamily="18" charset="0"/>
                                            </a:rPr>
                                            <m:t>𝑷</m:t>
                                          </m:r>
                                        </m:e>
                                        <m:sub>
                                          <m:r>
                                            <a:rPr lang="en-US" sz="2400" b="1" i="1" smtClean="0">
                                              <a:solidFill>
                                                <a:schemeClr val="tx1"/>
                                              </a:solidFill>
                                              <a:latin typeface="Cambria Math" panose="02040503050406030204" pitchFamily="18" charset="0"/>
                                              <a:ea typeface="Cambria Math" panose="02040503050406030204" pitchFamily="18" charset="0"/>
                                            </a:rPr>
                                            <m:t>𝜽</m:t>
                                          </m:r>
                                        </m:sub>
                                      </m:sSub>
                                      <m:d>
                                        <m:dPr>
                                          <m:ctrlPr>
                                            <a:rPr lang="en-US" sz="2400" b="1" i="1" smtClean="0">
                                              <a:solidFill>
                                                <a:schemeClr val="tx1"/>
                                              </a:solidFill>
                                              <a:latin typeface="Cambria Math" panose="02040503050406030204" pitchFamily="18" charset="0"/>
                                              <a:ea typeface="Cambria Math" panose="02040503050406030204" pitchFamily="18" charset="0"/>
                                            </a:rPr>
                                          </m:ctrlPr>
                                        </m:dPr>
                                        <m:e>
                                          <m:sSub>
                                            <m:sSubPr>
                                              <m:ctrlPr>
                                                <a:rPr lang="en-US" sz="2400" b="1" i="1" smtClean="0">
                                                  <a:solidFill>
                                                    <a:schemeClr val="tx1"/>
                                                  </a:solidFill>
                                                  <a:latin typeface="Cambria Math" panose="02040503050406030204" pitchFamily="18" charset="0"/>
                                                  <a:ea typeface="Cambria Math" panose="02040503050406030204" pitchFamily="18" charset="0"/>
                                                </a:rPr>
                                              </m:ctrlPr>
                                            </m:sSubPr>
                                            <m:e>
                                              <m:r>
                                                <a:rPr lang="en-US" sz="2400" b="1" i="1" smtClean="0">
                                                  <a:solidFill>
                                                    <a:schemeClr val="tx1"/>
                                                  </a:solidFill>
                                                  <a:latin typeface="Cambria Math" panose="02040503050406030204" pitchFamily="18" charset="0"/>
                                                  <a:ea typeface="Cambria Math" panose="02040503050406030204" pitchFamily="18" charset="0"/>
                                                </a:rPr>
                                                <m:t>𝒙</m:t>
                                              </m:r>
                                            </m:e>
                                            <m:sub>
                                              <m:r>
                                                <a:rPr lang="en-US" sz="2400" b="1" i="1" smtClean="0">
                                                  <a:solidFill>
                                                    <a:schemeClr val="tx1"/>
                                                  </a:solidFill>
                                                  <a:latin typeface="Cambria Math" panose="02040503050406030204" pitchFamily="18" charset="0"/>
                                                  <a:ea typeface="Cambria Math" panose="02040503050406030204" pitchFamily="18" charset="0"/>
                                                </a:rPr>
                                                <m:t>𝒕</m:t>
                                              </m:r>
                                              <m:r>
                                                <a:rPr lang="en-US" sz="2400" b="1" i="1" smtClean="0">
                                                  <a:solidFill>
                                                    <a:schemeClr val="tx1"/>
                                                  </a:solidFill>
                                                  <a:latin typeface="Cambria Math" panose="02040503050406030204" pitchFamily="18" charset="0"/>
                                                  <a:ea typeface="Cambria Math" panose="02040503050406030204" pitchFamily="18" charset="0"/>
                                                </a:rPr>
                                                <m:t>−</m:t>
                                              </m:r>
                                              <m:r>
                                                <a:rPr lang="en-US" sz="2400" b="1" i="1" smtClean="0">
                                                  <a:solidFill>
                                                    <a:schemeClr val="tx1"/>
                                                  </a:solidFill>
                                                  <a:latin typeface="Cambria Math" panose="02040503050406030204" pitchFamily="18" charset="0"/>
                                                  <a:ea typeface="Cambria Math" panose="02040503050406030204" pitchFamily="18" charset="0"/>
                                                </a:rPr>
                                                <m:t>𝟏</m:t>
                                              </m:r>
                                            </m:sub>
                                          </m:sSub>
                                        </m:e>
                                        <m:e>
                                          <m:sSub>
                                            <m:sSubPr>
                                              <m:ctrlPr>
                                                <a:rPr lang="en-US" sz="2400" b="1" i="1" smtClean="0">
                                                  <a:solidFill>
                                                    <a:schemeClr val="tx1"/>
                                                  </a:solidFill>
                                                  <a:latin typeface="Cambria Math" panose="02040503050406030204" pitchFamily="18" charset="0"/>
                                                  <a:ea typeface="Cambria Math" panose="02040503050406030204" pitchFamily="18" charset="0"/>
                                                </a:rPr>
                                              </m:ctrlPr>
                                            </m:sSubPr>
                                            <m:e>
                                              <m:r>
                                                <a:rPr lang="en-US" sz="2400" b="1" i="1" smtClean="0">
                                                  <a:solidFill>
                                                    <a:schemeClr val="tx1"/>
                                                  </a:solidFill>
                                                  <a:latin typeface="Cambria Math" panose="02040503050406030204" pitchFamily="18" charset="0"/>
                                                  <a:ea typeface="Cambria Math" panose="02040503050406030204" pitchFamily="18" charset="0"/>
                                                </a:rPr>
                                                <m:t>𝒙</m:t>
                                              </m:r>
                                            </m:e>
                                            <m:sub>
                                              <m:r>
                                                <a:rPr lang="en-US" sz="2400" b="1" i="1" smtClean="0">
                                                  <a:solidFill>
                                                    <a:schemeClr val="tx1"/>
                                                  </a:solidFill>
                                                  <a:latin typeface="Cambria Math" panose="02040503050406030204" pitchFamily="18" charset="0"/>
                                                  <a:ea typeface="Cambria Math" panose="02040503050406030204" pitchFamily="18" charset="0"/>
                                                </a:rPr>
                                                <m:t>𝒕</m:t>
                                              </m:r>
                                            </m:sub>
                                          </m:sSub>
                                        </m:e>
                                      </m:d>
                                    </m:num>
                                    <m:den>
                                      <m:r>
                                        <a:rPr lang="en-US" sz="2400" b="1" i="1" smtClean="0">
                                          <a:solidFill>
                                            <a:schemeClr val="tx1"/>
                                          </a:solidFill>
                                          <a:latin typeface="Cambria Math" panose="02040503050406030204" pitchFamily="18" charset="0"/>
                                          <a:ea typeface="Cambria Math" panose="02040503050406030204" pitchFamily="18" charset="0"/>
                                        </a:rPr>
                                        <m:t>𝒒</m:t>
                                      </m:r>
                                      <m:d>
                                        <m:dPr>
                                          <m:ctrlPr>
                                            <a:rPr lang="en-US" sz="2400" b="1" i="1" smtClean="0">
                                              <a:solidFill>
                                                <a:schemeClr val="tx1"/>
                                              </a:solidFill>
                                              <a:latin typeface="Cambria Math" panose="02040503050406030204" pitchFamily="18" charset="0"/>
                                              <a:ea typeface="Cambria Math" panose="02040503050406030204" pitchFamily="18" charset="0"/>
                                            </a:rPr>
                                          </m:ctrlPr>
                                        </m:dPr>
                                        <m:e>
                                          <m:sSub>
                                            <m:sSubPr>
                                              <m:ctrlPr>
                                                <a:rPr lang="en-US" sz="2400" b="1" i="1" smtClean="0">
                                                  <a:solidFill>
                                                    <a:schemeClr val="tx1"/>
                                                  </a:solidFill>
                                                  <a:latin typeface="Cambria Math" panose="02040503050406030204" pitchFamily="18" charset="0"/>
                                                  <a:ea typeface="Cambria Math" panose="02040503050406030204" pitchFamily="18" charset="0"/>
                                                </a:rPr>
                                              </m:ctrlPr>
                                            </m:sSubPr>
                                            <m:e>
                                              <m:r>
                                                <a:rPr lang="en-US" sz="2400" b="1" i="1" smtClean="0">
                                                  <a:solidFill>
                                                    <a:schemeClr val="tx1"/>
                                                  </a:solidFill>
                                                  <a:latin typeface="Cambria Math" panose="02040503050406030204" pitchFamily="18" charset="0"/>
                                                  <a:ea typeface="Cambria Math" panose="02040503050406030204" pitchFamily="18" charset="0"/>
                                                </a:rPr>
                                                <m:t>𝒙</m:t>
                                              </m:r>
                                            </m:e>
                                            <m:sub>
                                              <m:r>
                                                <a:rPr lang="en-US" sz="2400" b="1" i="1" smtClean="0">
                                                  <a:solidFill>
                                                    <a:schemeClr val="tx1"/>
                                                  </a:solidFill>
                                                  <a:latin typeface="Cambria Math" panose="02040503050406030204" pitchFamily="18" charset="0"/>
                                                  <a:ea typeface="Cambria Math" panose="02040503050406030204" pitchFamily="18" charset="0"/>
                                                </a:rPr>
                                                <m:t>𝒕</m:t>
                                              </m:r>
                                            </m:sub>
                                          </m:sSub>
                                        </m:e>
                                        <m:e>
                                          <m:sSub>
                                            <m:sSubPr>
                                              <m:ctrlPr>
                                                <a:rPr lang="en-US" sz="2400" b="1" i="1" smtClean="0">
                                                  <a:solidFill>
                                                    <a:schemeClr val="tx1"/>
                                                  </a:solidFill>
                                                  <a:latin typeface="Cambria Math" panose="02040503050406030204" pitchFamily="18" charset="0"/>
                                                  <a:ea typeface="Cambria Math" panose="02040503050406030204" pitchFamily="18" charset="0"/>
                                                </a:rPr>
                                              </m:ctrlPr>
                                            </m:sSubPr>
                                            <m:e>
                                              <m:r>
                                                <a:rPr lang="en-US" sz="2400" b="1" i="1" smtClean="0">
                                                  <a:solidFill>
                                                    <a:schemeClr val="tx1"/>
                                                  </a:solidFill>
                                                  <a:latin typeface="Cambria Math" panose="02040503050406030204" pitchFamily="18" charset="0"/>
                                                  <a:ea typeface="Cambria Math" panose="02040503050406030204" pitchFamily="18" charset="0"/>
                                                </a:rPr>
                                                <m:t>𝒙</m:t>
                                              </m:r>
                                            </m:e>
                                            <m:sub>
                                              <m:r>
                                                <a:rPr lang="en-US" sz="2400" b="1" i="1" smtClean="0">
                                                  <a:solidFill>
                                                    <a:schemeClr val="tx1"/>
                                                  </a:solidFill>
                                                  <a:latin typeface="Cambria Math" panose="02040503050406030204" pitchFamily="18" charset="0"/>
                                                  <a:ea typeface="Cambria Math" panose="02040503050406030204" pitchFamily="18" charset="0"/>
                                                </a:rPr>
                                                <m:t>𝒕</m:t>
                                              </m:r>
                                              <m:r>
                                                <a:rPr lang="en-US" sz="2400" b="1" i="1" smtClean="0">
                                                  <a:solidFill>
                                                    <a:schemeClr val="tx1"/>
                                                  </a:solidFill>
                                                  <a:latin typeface="Cambria Math" panose="02040503050406030204" pitchFamily="18" charset="0"/>
                                                  <a:ea typeface="Cambria Math" panose="02040503050406030204" pitchFamily="18" charset="0"/>
                                                </a:rPr>
                                                <m:t>−</m:t>
                                              </m:r>
                                              <m:r>
                                                <a:rPr lang="en-US" sz="2400" b="1" i="1" smtClean="0">
                                                  <a:solidFill>
                                                    <a:schemeClr val="tx1"/>
                                                  </a:solidFill>
                                                  <a:latin typeface="Cambria Math" panose="02040503050406030204" pitchFamily="18" charset="0"/>
                                                  <a:ea typeface="Cambria Math" panose="02040503050406030204" pitchFamily="18" charset="0"/>
                                                </a:rPr>
                                                <m:t>𝟏</m:t>
                                              </m:r>
                                            </m:sub>
                                          </m:sSub>
                                        </m:e>
                                      </m:d>
                                    </m:den>
                                  </m:f>
                                  <m:r>
                                    <a:rPr lang="en-US" sz="2400" b="1" i="1" smtClean="0">
                                      <a:solidFill>
                                        <a:schemeClr val="tx1"/>
                                      </a:solidFill>
                                      <a:latin typeface="Cambria Math" panose="02040503050406030204" pitchFamily="18" charset="0"/>
                                      <a:ea typeface="Cambria Math" panose="02040503050406030204" pitchFamily="18" charset="0"/>
                                    </a:rPr>
                                    <m:t>−</m:t>
                                  </m:r>
                                  <m:func>
                                    <m:funcPr>
                                      <m:ctrlPr>
                                        <a:rPr lang="en-US" sz="2400" b="1" i="1" smtClean="0">
                                          <a:solidFill>
                                            <a:schemeClr val="tx1"/>
                                          </a:solidFill>
                                          <a:latin typeface="Cambria Math" panose="02040503050406030204" pitchFamily="18" charset="0"/>
                                          <a:ea typeface="Cambria Math" panose="02040503050406030204" pitchFamily="18" charset="0"/>
                                        </a:rPr>
                                      </m:ctrlPr>
                                    </m:funcPr>
                                    <m:fName>
                                      <m:r>
                                        <a:rPr lang="en-US" sz="2400" b="1" i="0" smtClean="0">
                                          <a:solidFill>
                                            <a:schemeClr val="tx1"/>
                                          </a:solidFill>
                                          <a:latin typeface="Cambria Math" panose="02040503050406030204" pitchFamily="18" charset="0"/>
                                          <a:ea typeface="Cambria Math" panose="02040503050406030204" pitchFamily="18" charset="0"/>
                                        </a:rPr>
                                        <m:t>𝐥𝐨𝐠</m:t>
                                      </m:r>
                                    </m:fName>
                                    <m:e>
                                      <m:f>
                                        <m:fPr>
                                          <m:ctrlPr>
                                            <a:rPr lang="en-US" sz="2400" b="1" i="1" smtClean="0">
                                              <a:solidFill>
                                                <a:schemeClr val="tx1"/>
                                              </a:solidFill>
                                              <a:latin typeface="Cambria Math" panose="02040503050406030204" pitchFamily="18" charset="0"/>
                                              <a:ea typeface="Cambria Math" panose="02040503050406030204" pitchFamily="18" charset="0"/>
                                            </a:rPr>
                                          </m:ctrlPr>
                                        </m:fPr>
                                        <m:num>
                                          <m:sSub>
                                            <m:sSubPr>
                                              <m:ctrlPr>
                                                <a:rPr lang="en-US" sz="2400" b="1" i="1" smtClean="0">
                                                  <a:solidFill>
                                                    <a:schemeClr val="tx1"/>
                                                  </a:solidFill>
                                                  <a:latin typeface="Cambria Math" panose="02040503050406030204" pitchFamily="18" charset="0"/>
                                                  <a:ea typeface="Cambria Math" panose="02040503050406030204" pitchFamily="18" charset="0"/>
                                                </a:rPr>
                                              </m:ctrlPr>
                                            </m:sSubPr>
                                            <m:e>
                                              <m:r>
                                                <a:rPr lang="en-US" sz="2400" b="1" i="1" smtClean="0">
                                                  <a:solidFill>
                                                    <a:schemeClr val="tx1"/>
                                                  </a:solidFill>
                                                  <a:latin typeface="Cambria Math" panose="02040503050406030204" pitchFamily="18" charset="0"/>
                                                  <a:ea typeface="Cambria Math" panose="02040503050406030204" pitchFamily="18" charset="0"/>
                                                </a:rPr>
                                                <m:t>𝑷</m:t>
                                              </m:r>
                                            </m:e>
                                            <m:sub>
                                              <m:r>
                                                <a:rPr lang="en-US" sz="2400" b="1" i="1" smtClean="0">
                                                  <a:solidFill>
                                                    <a:schemeClr val="tx1"/>
                                                  </a:solidFill>
                                                  <a:latin typeface="Cambria Math" panose="02040503050406030204" pitchFamily="18" charset="0"/>
                                                  <a:ea typeface="Cambria Math" panose="02040503050406030204" pitchFamily="18" charset="0"/>
                                                </a:rPr>
                                                <m:t>𝜽</m:t>
                                              </m:r>
                                            </m:sub>
                                          </m:sSub>
                                          <m:r>
                                            <a:rPr lang="en-US" sz="2400" b="1" i="1" smtClean="0">
                                              <a:solidFill>
                                                <a:schemeClr val="tx1"/>
                                              </a:solidFill>
                                              <a:latin typeface="Cambria Math" panose="02040503050406030204" pitchFamily="18" charset="0"/>
                                              <a:ea typeface="Cambria Math" panose="02040503050406030204" pitchFamily="18" charset="0"/>
                                            </a:rPr>
                                            <m:t>(</m:t>
                                          </m:r>
                                          <m:sSub>
                                            <m:sSubPr>
                                              <m:ctrlPr>
                                                <a:rPr lang="en-US" sz="2400" b="1" i="1" smtClean="0">
                                                  <a:solidFill>
                                                    <a:schemeClr val="tx1"/>
                                                  </a:solidFill>
                                                  <a:latin typeface="Cambria Math" panose="02040503050406030204" pitchFamily="18" charset="0"/>
                                                  <a:ea typeface="Cambria Math" panose="02040503050406030204" pitchFamily="18" charset="0"/>
                                                </a:rPr>
                                              </m:ctrlPr>
                                            </m:sSubPr>
                                            <m:e>
                                              <m:r>
                                                <a:rPr lang="en-US" sz="2400" b="1" i="1" smtClean="0">
                                                  <a:solidFill>
                                                    <a:schemeClr val="tx1"/>
                                                  </a:solidFill>
                                                  <a:latin typeface="Cambria Math" panose="02040503050406030204" pitchFamily="18" charset="0"/>
                                                  <a:ea typeface="Cambria Math" panose="02040503050406030204" pitchFamily="18" charset="0"/>
                                                </a:rPr>
                                                <m:t>𝒙</m:t>
                                              </m:r>
                                            </m:e>
                                            <m:sub>
                                              <m:r>
                                                <a:rPr lang="en-US" sz="2400" b="1" i="1" smtClean="0">
                                                  <a:solidFill>
                                                    <a:schemeClr val="tx1"/>
                                                  </a:solidFill>
                                                  <a:latin typeface="Cambria Math" panose="02040503050406030204" pitchFamily="18" charset="0"/>
                                                  <a:ea typeface="Cambria Math" panose="02040503050406030204" pitchFamily="18" charset="0"/>
                                                </a:rPr>
                                                <m:t>𝟎</m:t>
                                              </m:r>
                                            </m:sub>
                                          </m:sSub>
                                          <m:r>
                                            <a:rPr lang="en-US" sz="2400" b="1" i="1" smtClean="0">
                                              <a:solidFill>
                                                <a:schemeClr val="tx1"/>
                                              </a:solidFill>
                                              <a:latin typeface="Cambria Math" panose="02040503050406030204" pitchFamily="18" charset="0"/>
                                              <a:ea typeface="Cambria Math" panose="02040503050406030204" pitchFamily="18" charset="0"/>
                                            </a:rPr>
                                            <m:t>|</m:t>
                                          </m:r>
                                          <m:sSub>
                                            <m:sSubPr>
                                              <m:ctrlPr>
                                                <a:rPr lang="en-US" sz="2400" b="1" i="1" smtClean="0">
                                                  <a:solidFill>
                                                    <a:schemeClr val="tx1"/>
                                                  </a:solidFill>
                                                  <a:latin typeface="Cambria Math" panose="02040503050406030204" pitchFamily="18" charset="0"/>
                                                  <a:ea typeface="Cambria Math" panose="02040503050406030204" pitchFamily="18" charset="0"/>
                                                </a:rPr>
                                              </m:ctrlPr>
                                            </m:sSubPr>
                                            <m:e>
                                              <m:r>
                                                <a:rPr lang="en-US" sz="2400" b="1" i="1" smtClean="0">
                                                  <a:solidFill>
                                                    <a:schemeClr val="tx1"/>
                                                  </a:solidFill>
                                                  <a:latin typeface="Cambria Math" panose="02040503050406030204" pitchFamily="18" charset="0"/>
                                                  <a:ea typeface="Cambria Math" panose="02040503050406030204" pitchFamily="18" charset="0"/>
                                                </a:rPr>
                                                <m:t>𝒙</m:t>
                                              </m:r>
                                            </m:e>
                                            <m:sub>
                                              <m:r>
                                                <a:rPr lang="en-US" sz="2400" b="1" i="1" smtClean="0">
                                                  <a:solidFill>
                                                    <a:schemeClr val="tx1"/>
                                                  </a:solidFill>
                                                  <a:latin typeface="Cambria Math" panose="02040503050406030204" pitchFamily="18" charset="0"/>
                                                  <a:ea typeface="Cambria Math" panose="02040503050406030204" pitchFamily="18" charset="0"/>
                                                </a:rPr>
                                                <m:t>𝟏</m:t>
                                              </m:r>
                                            </m:sub>
                                          </m:sSub>
                                          <m:r>
                                            <a:rPr lang="en-US" sz="2400" b="1" i="1" smtClean="0">
                                              <a:solidFill>
                                                <a:schemeClr val="tx1"/>
                                              </a:solidFill>
                                              <a:latin typeface="Cambria Math" panose="02040503050406030204" pitchFamily="18" charset="0"/>
                                              <a:ea typeface="Cambria Math" panose="02040503050406030204" pitchFamily="18" charset="0"/>
                                            </a:rPr>
                                            <m:t>)</m:t>
                                          </m:r>
                                        </m:num>
                                        <m:den>
                                          <m:r>
                                            <a:rPr lang="en-US" sz="2400" b="1" i="1" smtClean="0">
                                              <a:solidFill>
                                                <a:schemeClr val="tx1"/>
                                              </a:solidFill>
                                              <a:latin typeface="Cambria Math" panose="02040503050406030204" pitchFamily="18" charset="0"/>
                                              <a:ea typeface="Cambria Math" panose="02040503050406030204" pitchFamily="18" charset="0"/>
                                            </a:rPr>
                                            <m:t>𝒒</m:t>
                                          </m:r>
                                          <m:r>
                                            <a:rPr lang="en-US" sz="2400" b="1" i="1" smtClean="0">
                                              <a:solidFill>
                                                <a:schemeClr val="tx1"/>
                                              </a:solidFill>
                                              <a:latin typeface="Cambria Math" panose="02040503050406030204" pitchFamily="18" charset="0"/>
                                              <a:ea typeface="Cambria Math" panose="02040503050406030204" pitchFamily="18" charset="0"/>
                                            </a:rPr>
                                            <m:t>(</m:t>
                                          </m:r>
                                          <m:sSub>
                                            <m:sSubPr>
                                              <m:ctrlPr>
                                                <a:rPr lang="en-US" sz="2400" b="1" i="1" smtClean="0">
                                                  <a:solidFill>
                                                    <a:schemeClr val="tx1"/>
                                                  </a:solidFill>
                                                  <a:latin typeface="Cambria Math" panose="02040503050406030204" pitchFamily="18" charset="0"/>
                                                  <a:ea typeface="Cambria Math" panose="02040503050406030204" pitchFamily="18" charset="0"/>
                                                </a:rPr>
                                              </m:ctrlPr>
                                            </m:sSubPr>
                                            <m:e>
                                              <m:r>
                                                <a:rPr lang="en-US" sz="2400" b="1" i="1" smtClean="0">
                                                  <a:solidFill>
                                                    <a:schemeClr val="tx1"/>
                                                  </a:solidFill>
                                                  <a:latin typeface="Cambria Math" panose="02040503050406030204" pitchFamily="18" charset="0"/>
                                                  <a:ea typeface="Cambria Math" panose="02040503050406030204" pitchFamily="18" charset="0"/>
                                                </a:rPr>
                                                <m:t>𝒙</m:t>
                                              </m:r>
                                            </m:e>
                                            <m:sub>
                                              <m:r>
                                                <a:rPr lang="en-US" sz="2400" b="1" i="1" smtClean="0">
                                                  <a:solidFill>
                                                    <a:schemeClr val="tx1"/>
                                                  </a:solidFill>
                                                  <a:latin typeface="Cambria Math" panose="02040503050406030204" pitchFamily="18" charset="0"/>
                                                  <a:ea typeface="Cambria Math" panose="02040503050406030204" pitchFamily="18" charset="0"/>
                                                </a:rPr>
                                                <m:t>𝟏</m:t>
                                              </m:r>
                                            </m:sub>
                                          </m:sSub>
                                          <m:r>
                                            <a:rPr lang="en-US" sz="2400" b="1" i="1" smtClean="0">
                                              <a:solidFill>
                                                <a:schemeClr val="tx1"/>
                                              </a:solidFill>
                                              <a:latin typeface="Cambria Math" panose="02040503050406030204" pitchFamily="18" charset="0"/>
                                              <a:ea typeface="Cambria Math" panose="02040503050406030204" pitchFamily="18" charset="0"/>
                                            </a:rPr>
                                            <m:t>|</m:t>
                                          </m:r>
                                          <m:sSub>
                                            <m:sSubPr>
                                              <m:ctrlPr>
                                                <a:rPr lang="en-US" sz="2400" b="1" i="1" smtClean="0">
                                                  <a:solidFill>
                                                    <a:schemeClr val="tx1"/>
                                                  </a:solidFill>
                                                  <a:latin typeface="Cambria Math" panose="02040503050406030204" pitchFamily="18" charset="0"/>
                                                  <a:ea typeface="Cambria Math" panose="02040503050406030204" pitchFamily="18" charset="0"/>
                                                </a:rPr>
                                              </m:ctrlPr>
                                            </m:sSubPr>
                                            <m:e>
                                              <m:r>
                                                <a:rPr lang="en-US" sz="2400" b="1" i="1" smtClean="0">
                                                  <a:solidFill>
                                                    <a:schemeClr val="tx1"/>
                                                  </a:solidFill>
                                                  <a:latin typeface="Cambria Math" panose="02040503050406030204" pitchFamily="18" charset="0"/>
                                                  <a:ea typeface="Cambria Math" panose="02040503050406030204" pitchFamily="18" charset="0"/>
                                                </a:rPr>
                                                <m:t>𝒙</m:t>
                                              </m:r>
                                            </m:e>
                                            <m:sub>
                                              <m:r>
                                                <a:rPr lang="en-US" sz="2400" b="1" i="1" smtClean="0">
                                                  <a:solidFill>
                                                    <a:schemeClr val="tx1"/>
                                                  </a:solidFill>
                                                  <a:latin typeface="Cambria Math" panose="02040503050406030204" pitchFamily="18" charset="0"/>
                                                  <a:ea typeface="Cambria Math" panose="02040503050406030204" pitchFamily="18" charset="0"/>
                                                </a:rPr>
                                                <m:t>𝟎</m:t>
                                              </m:r>
                                            </m:sub>
                                          </m:sSub>
                                          <m:r>
                                            <a:rPr lang="en-US" sz="2400" b="1" i="1" smtClean="0">
                                              <a:solidFill>
                                                <a:schemeClr val="tx1"/>
                                              </a:solidFill>
                                              <a:latin typeface="Cambria Math" panose="02040503050406030204" pitchFamily="18" charset="0"/>
                                              <a:ea typeface="Cambria Math" panose="02040503050406030204" pitchFamily="18" charset="0"/>
                                            </a:rPr>
                                            <m:t>)</m:t>
                                          </m:r>
                                        </m:den>
                                      </m:f>
                                    </m:e>
                                  </m:func>
                                  <m:r>
                                    <a:rPr lang="en-US" sz="2400" b="1" i="1" smtClean="0">
                                      <a:solidFill>
                                        <a:schemeClr val="tx1"/>
                                      </a:solidFill>
                                      <a:latin typeface="Cambria Math" panose="02040503050406030204" pitchFamily="18" charset="0"/>
                                      <a:ea typeface="Cambria Math" panose="02040503050406030204" pitchFamily="18" charset="0"/>
                                    </a:rPr>
                                    <m:t>]</m:t>
                                  </m:r>
                                </m:e>
                              </m:func>
                            </m:e>
                          </m:nary>
                        </m:e>
                      </m:func>
                    </m:oMath>
                  </m:oMathPara>
                </a14:m>
                <a:endParaRPr lang="en-US" sz="2400" b="1" dirty="0"/>
              </a:p>
            </p:txBody>
          </p:sp>
        </mc:Choice>
        <mc:Fallback xmlns="">
          <p:sp>
            <p:nvSpPr>
              <p:cNvPr id="9" name="TextBox 8">
                <a:extLst>
                  <a:ext uri="{FF2B5EF4-FFF2-40B4-BE49-F238E27FC236}">
                    <a16:creationId xmlns:a16="http://schemas.microsoft.com/office/drawing/2014/main" id="{EE4A9487-A77D-6671-1E8D-87E2220EAB12}"/>
                  </a:ext>
                </a:extLst>
              </p:cNvPr>
              <p:cNvSpPr txBox="1">
                <a:spLocks noRot="1" noChangeAspect="1" noMove="1" noResize="1" noEditPoints="1" noAdjustHandles="1" noChangeArrowheads="1" noChangeShapeType="1" noTextEdit="1"/>
              </p:cNvSpPr>
              <p:nvPr/>
            </p:nvSpPr>
            <p:spPr>
              <a:xfrm>
                <a:off x="461819" y="3022488"/>
                <a:ext cx="9264073" cy="880434"/>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95C6CD9B-8BD9-51D0-ECFB-C9212E6874F6}"/>
                  </a:ext>
                </a:extLst>
              </p:cNvPr>
              <p:cNvSpPr txBox="1"/>
              <p:nvPr/>
            </p:nvSpPr>
            <p:spPr>
              <a:xfrm>
                <a:off x="785091" y="3943052"/>
                <a:ext cx="10487891" cy="8835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m:t>
                      </m:r>
                      <m:sSub>
                        <m:sSubPr>
                          <m:ctrlPr>
                            <a:rPr lang="en-US" sz="2400" b="1" i="1" smtClean="0">
                              <a:solidFill>
                                <a:schemeClr val="tx1"/>
                              </a:solidFill>
                              <a:latin typeface="Cambria Math" panose="02040503050406030204" pitchFamily="18" charset="0"/>
                              <a:ea typeface="Cambria Math" panose="02040503050406030204" pitchFamily="18" charset="0"/>
                            </a:rPr>
                          </m:ctrlPr>
                        </m:sSubPr>
                        <m:e>
                          <m:r>
                            <a:rPr lang="en-US" sz="2400" b="1" i="1" smtClean="0">
                              <a:solidFill>
                                <a:schemeClr val="tx1"/>
                              </a:solidFill>
                              <a:latin typeface="Cambria Math" panose="02040503050406030204" pitchFamily="18" charset="0"/>
                              <a:ea typeface="Cambria Math" panose="02040503050406030204" pitchFamily="18" charset="0"/>
                            </a:rPr>
                            <m:t>𝑬</m:t>
                          </m:r>
                        </m:e>
                        <m:sub>
                          <m:r>
                            <a:rPr lang="en-US" sz="2400" b="1" i="1" smtClean="0">
                              <a:solidFill>
                                <a:schemeClr val="tx1"/>
                              </a:solidFill>
                              <a:latin typeface="Cambria Math" panose="02040503050406030204" pitchFamily="18" charset="0"/>
                              <a:ea typeface="Cambria Math" panose="02040503050406030204" pitchFamily="18" charset="0"/>
                            </a:rPr>
                            <m:t>𝒒</m:t>
                          </m:r>
                        </m:sub>
                      </m:sSub>
                      <m:r>
                        <a:rPr lang="en-US" sz="2400" b="1" i="1" smtClean="0">
                          <a:solidFill>
                            <a:schemeClr val="tx1"/>
                          </a:solidFill>
                          <a:latin typeface="Cambria Math" panose="02040503050406030204" pitchFamily="18" charset="0"/>
                          <a:ea typeface="Cambria Math" panose="02040503050406030204" pitchFamily="18" charset="0"/>
                        </a:rPr>
                        <m:t>[−</m:t>
                      </m:r>
                      <m:func>
                        <m:funcPr>
                          <m:ctrlPr>
                            <a:rPr lang="en-US" sz="2400" b="1" i="1" smtClean="0">
                              <a:solidFill>
                                <a:schemeClr val="tx1"/>
                              </a:solidFill>
                              <a:latin typeface="Cambria Math" panose="02040503050406030204" pitchFamily="18" charset="0"/>
                              <a:ea typeface="Cambria Math" panose="02040503050406030204" pitchFamily="18" charset="0"/>
                            </a:rPr>
                          </m:ctrlPr>
                        </m:funcPr>
                        <m:fName>
                          <m:r>
                            <a:rPr lang="en-US" sz="2400" b="1" i="0" smtClean="0">
                              <a:solidFill>
                                <a:schemeClr val="tx1"/>
                              </a:solidFill>
                              <a:latin typeface="Cambria Math" panose="02040503050406030204" pitchFamily="18" charset="0"/>
                              <a:ea typeface="Cambria Math" panose="02040503050406030204" pitchFamily="18" charset="0"/>
                            </a:rPr>
                            <m:t>𝐥𝐨𝐠</m:t>
                          </m:r>
                        </m:fName>
                        <m:e>
                          <m:sSub>
                            <m:sSubPr>
                              <m:ctrlPr>
                                <a:rPr lang="en-US" sz="2400" b="1" i="1" smtClean="0">
                                  <a:solidFill>
                                    <a:schemeClr val="tx1"/>
                                  </a:solidFill>
                                  <a:latin typeface="Cambria Math" panose="02040503050406030204" pitchFamily="18" charset="0"/>
                                  <a:ea typeface="Cambria Math" panose="02040503050406030204" pitchFamily="18" charset="0"/>
                                </a:rPr>
                              </m:ctrlPr>
                            </m:sSubPr>
                            <m:e>
                              <m:r>
                                <a:rPr lang="en-US" sz="2400" b="1" i="1" smtClean="0">
                                  <a:solidFill>
                                    <a:schemeClr val="tx1"/>
                                  </a:solidFill>
                                  <a:latin typeface="Cambria Math" panose="02040503050406030204" pitchFamily="18" charset="0"/>
                                  <a:ea typeface="Cambria Math" panose="02040503050406030204" pitchFamily="18" charset="0"/>
                                </a:rPr>
                                <m:t>𝑷</m:t>
                              </m:r>
                            </m:e>
                            <m:sub>
                              <m:r>
                                <a:rPr lang="en-US" sz="2400" b="1" i="1" smtClean="0">
                                  <a:solidFill>
                                    <a:schemeClr val="tx1"/>
                                  </a:solidFill>
                                  <a:latin typeface="Cambria Math" panose="02040503050406030204" pitchFamily="18" charset="0"/>
                                  <a:ea typeface="Cambria Math" panose="02040503050406030204" pitchFamily="18" charset="0"/>
                                </a:rPr>
                                <m:t>𝜽</m:t>
                              </m:r>
                            </m:sub>
                          </m:sSub>
                          <m:d>
                            <m:dPr>
                              <m:ctrlPr>
                                <a:rPr lang="en-US" sz="2400" b="1" i="1" smtClean="0">
                                  <a:solidFill>
                                    <a:schemeClr val="tx1"/>
                                  </a:solidFill>
                                  <a:latin typeface="Cambria Math" panose="02040503050406030204" pitchFamily="18" charset="0"/>
                                  <a:ea typeface="Cambria Math" panose="02040503050406030204" pitchFamily="18" charset="0"/>
                                </a:rPr>
                              </m:ctrlPr>
                            </m:dPr>
                            <m:e>
                              <m:sSub>
                                <m:sSubPr>
                                  <m:ctrlPr>
                                    <a:rPr lang="en-US" sz="2400" b="1" i="1" smtClean="0">
                                      <a:solidFill>
                                        <a:schemeClr val="tx1"/>
                                      </a:solidFill>
                                      <a:latin typeface="Cambria Math" panose="02040503050406030204" pitchFamily="18" charset="0"/>
                                      <a:ea typeface="Cambria Math" panose="02040503050406030204" pitchFamily="18" charset="0"/>
                                    </a:rPr>
                                  </m:ctrlPr>
                                </m:sSubPr>
                                <m:e>
                                  <m:r>
                                    <a:rPr lang="en-US" sz="2400" b="1" i="1" smtClean="0">
                                      <a:solidFill>
                                        <a:schemeClr val="tx1"/>
                                      </a:solidFill>
                                      <a:latin typeface="Cambria Math" panose="02040503050406030204" pitchFamily="18" charset="0"/>
                                      <a:ea typeface="Cambria Math" panose="02040503050406030204" pitchFamily="18" charset="0"/>
                                    </a:rPr>
                                    <m:t>𝒙</m:t>
                                  </m:r>
                                </m:e>
                                <m:sub>
                                  <m:r>
                                    <a:rPr lang="en-US" sz="2400" b="1" i="1" smtClean="0">
                                      <a:solidFill>
                                        <a:schemeClr val="tx1"/>
                                      </a:solidFill>
                                      <a:latin typeface="Cambria Math" panose="02040503050406030204" pitchFamily="18" charset="0"/>
                                      <a:ea typeface="Cambria Math" panose="02040503050406030204" pitchFamily="18" charset="0"/>
                                    </a:rPr>
                                    <m:t>𝑻</m:t>
                                  </m:r>
                                </m:sub>
                              </m:sSub>
                            </m:e>
                          </m:d>
                          <m:r>
                            <a:rPr lang="en-US" sz="2400" b="1" i="1" smtClean="0">
                              <a:solidFill>
                                <a:schemeClr val="tx1"/>
                              </a:solidFill>
                              <a:latin typeface="Cambria Math" panose="02040503050406030204" pitchFamily="18" charset="0"/>
                              <a:ea typeface="Cambria Math" panose="02040503050406030204" pitchFamily="18" charset="0"/>
                            </a:rPr>
                            <m:t>−</m:t>
                          </m:r>
                          <m:nary>
                            <m:naryPr>
                              <m:chr m:val="∑"/>
                              <m:limLoc m:val="subSup"/>
                              <m:ctrlPr>
                                <a:rPr lang="en-US" sz="2400" b="1" i="1" smtClean="0">
                                  <a:solidFill>
                                    <a:schemeClr val="tx1"/>
                                  </a:solidFill>
                                  <a:latin typeface="Cambria Math" panose="02040503050406030204" pitchFamily="18" charset="0"/>
                                  <a:ea typeface="Cambria Math" panose="02040503050406030204" pitchFamily="18" charset="0"/>
                                </a:rPr>
                              </m:ctrlPr>
                            </m:naryPr>
                            <m:sub>
                              <m:r>
                                <m:rPr>
                                  <m:brk m:alnAt="25"/>
                                </m:rPr>
                                <a:rPr lang="en-US" sz="2400" b="1" i="1" smtClean="0">
                                  <a:solidFill>
                                    <a:schemeClr val="tx1"/>
                                  </a:solidFill>
                                  <a:latin typeface="Cambria Math" panose="02040503050406030204" pitchFamily="18" charset="0"/>
                                  <a:ea typeface="Cambria Math" panose="02040503050406030204" pitchFamily="18" charset="0"/>
                                </a:rPr>
                                <m:t>𝒕</m:t>
                              </m:r>
                              <m:r>
                                <a:rPr lang="en-US" sz="2400" b="1" i="1" smtClean="0">
                                  <a:solidFill>
                                    <a:schemeClr val="tx1"/>
                                  </a:solidFill>
                                  <a:latin typeface="Cambria Math" panose="02040503050406030204" pitchFamily="18" charset="0"/>
                                  <a:ea typeface="Cambria Math" panose="02040503050406030204" pitchFamily="18" charset="0"/>
                                </a:rPr>
                                <m:t>=</m:t>
                              </m:r>
                              <m:r>
                                <a:rPr lang="en-US" sz="2400" b="1" i="1" smtClean="0">
                                  <a:solidFill>
                                    <a:schemeClr val="tx1"/>
                                  </a:solidFill>
                                  <a:latin typeface="Cambria Math" panose="02040503050406030204" pitchFamily="18" charset="0"/>
                                  <a:ea typeface="Cambria Math" panose="02040503050406030204" pitchFamily="18" charset="0"/>
                                </a:rPr>
                                <m:t>𝟐</m:t>
                              </m:r>
                            </m:sub>
                            <m:sup>
                              <m:r>
                                <a:rPr lang="en-US" sz="2400" b="1" i="1" smtClean="0">
                                  <a:solidFill>
                                    <a:schemeClr val="tx1"/>
                                  </a:solidFill>
                                  <a:latin typeface="Cambria Math" panose="02040503050406030204" pitchFamily="18" charset="0"/>
                                  <a:ea typeface="Cambria Math" panose="02040503050406030204" pitchFamily="18" charset="0"/>
                                </a:rPr>
                                <m:t>𝑻</m:t>
                              </m:r>
                            </m:sup>
                            <m:e>
                              <m:func>
                                <m:funcPr>
                                  <m:ctrlPr>
                                    <a:rPr lang="en-US" sz="2400" b="1" i="1" smtClean="0">
                                      <a:solidFill>
                                        <a:schemeClr val="tx1"/>
                                      </a:solidFill>
                                      <a:latin typeface="Cambria Math" panose="02040503050406030204" pitchFamily="18" charset="0"/>
                                      <a:ea typeface="Cambria Math" panose="02040503050406030204" pitchFamily="18" charset="0"/>
                                    </a:rPr>
                                  </m:ctrlPr>
                                </m:funcPr>
                                <m:fName>
                                  <m:r>
                                    <a:rPr lang="en-US" sz="2400" b="1" i="0" smtClean="0">
                                      <a:solidFill>
                                        <a:schemeClr val="tx1"/>
                                      </a:solidFill>
                                      <a:latin typeface="Cambria Math" panose="02040503050406030204" pitchFamily="18" charset="0"/>
                                      <a:ea typeface="Cambria Math" panose="02040503050406030204" pitchFamily="18" charset="0"/>
                                    </a:rPr>
                                    <m:t>𝐥𝐨𝐠</m:t>
                                  </m:r>
                                </m:fName>
                                <m:e>
                                  <m:f>
                                    <m:fPr>
                                      <m:ctrlPr>
                                        <a:rPr lang="en-US" sz="2400" b="1" i="1" smtClean="0">
                                          <a:solidFill>
                                            <a:schemeClr val="tx1"/>
                                          </a:solidFill>
                                          <a:latin typeface="Cambria Math" panose="02040503050406030204" pitchFamily="18" charset="0"/>
                                          <a:ea typeface="Cambria Math" panose="02040503050406030204" pitchFamily="18" charset="0"/>
                                        </a:rPr>
                                      </m:ctrlPr>
                                    </m:fPr>
                                    <m:num>
                                      <m:sSub>
                                        <m:sSubPr>
                                          <m:ctrlPr>
                                            <a:rPr lang="en-US" sz="2400" b="1" i="1" smtClean="0">
                                              <a:solidFill>
                                                <a:schemeClr val="tx1"/>
                                              </a:solidFill>
                                              <a:latin typeface="Cambria Math" panose="02040503050406030204" pitchFamily="18" charset="0"/>
                                              <a:ea typeface="Cambria Math" panose="02040503050406030204" pitchFamily="18" charset="0"/>
                                            </a:rPr>
                                          </m:ctrlPr>
                                        </m:sSubPr>
                                        <m:e>
                                          <m:r>
                                            <a:rPr lang="en-US" sz="2400" b="1" i="1" smtClean="0">
                                              <a:solidFill>
                                                <a:schemeClr val="tx1"/>
                                              </a:solidFill>
                                              <a:latin typeface="Cambria Math" panose="02040503050406030204" pitchFamily="18" charset="0"/>
                                              <a:ea typeface="Cambria Math" panose="02040503050406030204" pitchFamily="18" charset="0"/>
                                            </a:rPr>
                                            <m:t>𝑷</m:t>
                                          </m:r>
                                        </m:e>
                                        <m:sub>
                                          <m:r>
                                            <a:rPr lang="en-US" sz="2400" b="1" i="1" smtClean="0">
                                              <a:solidFill>
                                                <a:schemeClr val="tx1"/>
                                              </a:solidFill>
                                              <a:latin typeface="Cambria Math" panose="02040503050406030204" pitchFamily="18" charset="0"/>
                                              <a:ea typeface="Cambria Math" panose="02040503050406030204" pitchFamily="18" charset="0"/>
                                            </a:rPr>
                                            <m:t>𝜽</m:t>
                                          </m:r>
                                        </m:sub>
                                      </m:sSub>
                                      <m:d>
                                        <m:dPr>
                                          <m:ctrlPr>
                                            <a:rPr lang="en-US" sz="2400" b="1" i="1" smtClean="0">
                                              <a:solidFill>
                                                <a:schemeClr val="tx1"/>
                                              </a:solidFill>
                                              <a:latin typeface="Cambria Math" panose="02040503050406030204" pitchFamily="18" charset="0"/>
                                              <a:ea typeface="Cambria Math" panose="02040503050406030204" pitchFamily="18" charset="0"/>
                                            </a:rPr>
                                          </m:ctrlPr>
                                        </m:dPr>
                                        <m:e>
                                          <m:sSub>
                                            <m:sSubPr>
                                              <m:ctrlPr>
                                                <a:rPr lang="en-US" sz="2400" b="1" i="1" smtClean="0">
                                                  <a:solidFill>
                                                    <a:schemeClr val="tx1"/>
                                                  </a:solidFill>
                                                  <a:latin typeface="Cambria Math" panose="02040503050406030204" pitchFamily="18" charset="0"/>
                                                  <a:ea typeface="Cambria Math" panose="02040503050406030204" pitchFamily="18" charset="0"/>
                                                </a:rPr>
                                              </m:ctrlPr>
                                            </m:sSubPr>
                                            <m:e>
                                              <m:r>
                                                <a:rPr lang="en-US" sz="2400" b="1" i="1" smtClean="0">
                                                  <a:solidFill>
                                                    <a:schemeClr val="tx1"/>
                                                  </a:solidFill>
                                                  <a:latin typeface="Cambria Math" panose="02040503050406030204" pitchFamily="18" charset="0"/>
                                                  <a:ea typeface="Cambria Math" panose="02040503050406030204" pitchFamily="18" charset="0"/>
                                                </a:rPr>
                                                <m:t>𝒙</m:t>
                                              </m:r>
                                            </m:e>
                                            <m:sub>
                                              <m:r>
                                                <a:rPr lang="en-US" sz="2400" b="1" i="1" smtClean="0">
                                                  <a:solidFill>
                                                    <a:schemeClr val="tx1"/>
                                                  </a:solidFill>
                                                  <a:latin typeface="Cambria Math" panose="02040503050406030204" pitchFamily="18" charset="0"/>
                                                  <a:ea typeface="Cambria Math" panose="02040503050406030204" pitchFamily="18" charset="0"/>
                                                </a:rPr>
                                                <m:t>𝒕</m:t>
                                              </m:r>
                                              <m:r>
                                                <a:rPr lang="en-US" sz="2400" b="1" i="1" smtClean="0">
                                                  <a:solidFill>
                                                    <a:schemeClr val="tx1"/>
                                                  </a:solidFill>
                                                  <a:latin typeface="Cambria Math" panose="02040503050406030204" pitchFamily="18" charset="0"/>
                                                  <a:ea typeface="Cambria Math" panose="02040503050406030204" pitchFamily="18" charset="0"/>
                                                </a:rPr>
                                                <m:t>−</m:t>
                                              </m:r>
                                              <m:r>
                                                <a:rPr lang="en-US" sz="2400" b="1" i="1" smtClean="0">
                                                  <a:solidFill>
                                                    <a:schemeClr val="tx1"/>
                                                  </a:solidFill>
                                                  <a:latin typeface="Cambria Math" panose="02040503050406030204" pitchFamily="18" charset="0"/>
                                                  <a:ea typeface="Cambria Math" panose="02040503050406030204" pitchFamily="18" charset="0"/>
                                                </a:rPr>
                                                <m:t>𝟏</m:t>
                                              </m:r>
                                            </m:sub>
                                          </m:sSub>
                                        </m:e>
                                        <m:e>
                                          <m:sSub>
                                            <m:sSubPr>
                                              <m:ctrlPr>
                                                <a:rPr lang="en-US" sz="2400" b="1" i="1" smtClean="0">
                                                  <a:solidFill>
                                                    <a:schemeClr val="tx1"/>
                                                  </a:solidFill>
                                                  <a:latin typeface="Cambria Math" panose="02040503050406030204" pitchFamily="18" charset="0"/>
                                                  <a:ea typeface="Cambria Math" panose="02040503050406030204" pitchFamily="18" charset="0"/>
                                                </a:rPr>
                                              </m:ctrlPr>
                                            </m:sSubPr>
                                            <m:e>
                                              <m:r>
                                                <a:rPr lang="en-US" sz="2400" b="1" i="1" smtClean="0">
                                                  <a:solidFill>
                                                    <a:schemeClr val="tx1"/>
                                                  </a:solidFill>
                                                  <a:latin typeface="Cambria Math" panose="02040503050406030204" pitchFamily="18" charset="0"/>
                                                  <a:ea typeface="Cambria Math" panose="02040503050406030204" pitchFamily="18" charset="0"/>
                                                </a:rPr>
                                                <m:t>𝒙</m:t>
                                              </m:r>
                                            </m:e>
                                            <m:sub>
                                              <m:r>
                                                <a:rPr lang="en-US" sz="2400" b="1" i="1" smtClean="0">
                                                  <a:solidFill>
                                                    <a:schemeClr val="tx1"/>
                                                  </a:solidFill>
                                                  <a:latin typeface="Cambria Math" panose="02040503050406030204" pitchFamily="18" charset="0"/>
                                                  <a:ea typeface="Cambria Math" panose="02040503050406030204" pitchFamily="18" charset="0"/>
                                                </a:rPr>
                                                <m:t>𝒕</m:t>
                                              </m:r>
                                            </m:sub>
                                          </m:sSub>
                                        </m:e>
                                      </m:d>
                                    </m:num>
                                    <m:den>
                                      <m:r>
                                        <a:rPr lang="en-US" sz="2400" b="1" i="1" smtClean="0">
                                          <a:solidFill>
                                            <a:schemeClr val="tx1"/>
                                          </a:solidFill>
                                          <a:latin typeface="Cambria Math" panose="02040503050406030204" pitchFamily="18" charset="0"/>
                                          <a:ea typeface="Cambria Math" panose="02040503050406030204" pitchFamily="18" charset="0"/>
                                        </a:rPr>
                                        <m:t>𝒒</m:t>
                                      </m:r>
                                      <m:d>
                                        <m:dPr>
                                          <m:ctrlPr>
                                            <a:rPr lang="en-US" sz="2400" b="1" i="1" smtClean="0">
                                              <a:solidFill>
                                                <a:schemeClr val="tx1"/>
                                              </a:solidFill>
                                              <a:latin typeface="Cambria Math" panose="02040503050406030204" pitchFamily="18" charset="0"/>
                                              <a:ea typeface="Cambria Math" panose="02040503050406030204" pitchFamily="18" charset="0"/>
                                            </a:rPr>
                                          </m:ctrlPr>
                                        </m:dPr>
                                        <m:e>
                                          <m:sSub>
                                            <m:sSubPr>
                                              <m:ctrlPr>
                                                <a:rPr lang="en-US" sz="2400" b="1" i="1" smtClean="0">
                                                  <a:solidFill>
                                                    <a:schemeClr val="tx1"/>
                                                  </a:solidFill>
                                                  <a:latin typeface="Cambria Math" panose="02040503050406030204" pitchFamily="18" charset="0"/>
                                                  <a:ea typeface="Cambria Math" panose="02040503050406030204" pitchFamily="18" charset="0"/>
                                                </a:rPr>
                                              </m:ctrlPr>
                                            </m:sSubPr>
                                            <m:e>
                                              <m:r>
                                                <a:rPr lang="en-US" sz="2400" b="1" i="1" smtClean="0">
                                                  <a:solidFill>
                                                    <a:schemeClr val="tx1"/>
                                                  </a:solidFill>
                                                  <a:latin typeface="Cambria Math" panose="02040503050406030204" pitchFamily="18" charset="0"/>
                                                  <a:ea typeface="Cambria Math" panose="02040503050406030204" pitchFamily="18" charset="0"/>
                                                </a:rPr>
                                                <m:t>𝒙</m:t>
                                              </m:r>
                                            </m:e>
                                            <m:sub>
                                              <m:r>
                                                <a:rPr lang="en-US" sz="2400" b="1" i="1" smtClean="0">
                                                  <a:solidFill>
                                                    <a:schemeClr val="tx1"/>
                                                  </a:solidFill>
                                                  <a:latin typeface="Cambria Math" panose="02040503050406030204" pitchFamily="18" charset="0"/>
                                                  <a:ea typeface="Cambria Math" panose="02040503050406030204" pitchFamily="18" charset="0"/>
                                                </a:rPr>
                                                <m:t>𝒕</m:t>
                                              </m:r>
                                              <m:r>
                                                <a:rPr lang="en-US" sz="2400" b="1" i="1" smtClean="0">
                                                  <a:solidFill>
                                                    <a:schemeClr val="tx1"/>
                                                  </a:solidFill>
                                                  <a:latin typeface="Cambria Math" panose="02040503050406030204" pitchFamily="18" charset="0"/>
                                                  <a:ea typeface="Cambria Math" panose="02040503050406030204" pitchFamily="18" charset="0"/>
                                                </a:rPr>
                                                <m:t>−</m:t>
                                              </m:r>
                                              <m:r>
                                                <a:rPr lang="en-US" sz="2400" b="1" i="1" smtClean="0">
                                                  <a:solidFill>
                                                    <a:schemeClr val="tx1"/>
                                                  </a:solidFill>
                                                  <a:latin typeface="Cambria Math" panose="02040503050406030204" pitchFamily="18" charset="0"/>
                                                  <a:ea typeface="Cambria Math" panose="02040503050406030204" pitchFamily="18" charset="0"/>
                                                </a:rPr>
                                                <m:t>𝟏</m:t>
                                              </m:r>
                                            </m:sub>
                                          </m:sSub>
                                        </m:e>
                                        <m:e>
                                          <m:sSub>
                                            <m:sSubPr>
                                              <m:ctrlPr>
                                                <a:rPr lang="en-US" sz="2400" b="1" i="1" smtClean="0">
                                                  <a:solidFill>
                                                    <a:schemeClr val="tx1"/>
                                                  </a:solidFill>
                                                  <a:latin typeface="Cambria Math" panose="02040503050406030204" pitchFamily="18" charset="0"/>
                                                  <a:ea typeface="Cambria Math" panose="02040503050406030204" pitchFamily="18" charset="0"/>
                                                </a:rPr>
                                              </m:ctrlPr>
                                            </m:sSubPr>
                                            <m:e>
                                              <m:r>
                                                <a:rPr lang="en-US" sz="2400" b="1" i="1" smtClean="0">
                                                  <a:solidFill>
                                                    <a:schemeClr val="tx1"/>
                                                  </a:solidFill>
                                                  <a:latin typeface="Cambria Math" panose="02040503050406030204" pitchFamily="18" charset="0"/>
                                                  <a:ea typeface="Cambria Math" panose="02040503050406030204" pitchFamily="18" charset="0"/>
                                                </a:rPr>
                                                <m:t>𝒙</m:t>
                                              </m:r>
                                            </m:e>
                                            <m:sub>
                                              <m:r>
                                                <a:rPr lang="en-US" sz="2400" b="1" i="1" smtClean="0">
                                                  <a:solidFill>
                                                    <a:schemeClr val="tx1"/>
                                                  </a:solidFill>
                                                  <a:latin typeface="Cambria Math" panose="02040503050406030204" pitchFamily="18" charset="0"/>
                                                  <a:ea typeface="Cambria Math" panose="02040503050406030204" pitchFamily="18" charset="0"/>
                                                </a:rPr>
                                                <m:t>𝒕</m:t>
                                              </m:r>
                                            </m:sub>
                                          </m:sSub>
                                          <m:r>
                                            <a:rPr lang="en-US" sz="2400" b="1" i="1" smtClean="0">
                                              <a:solidFill>
                                                <a:schemeClr val="tx1"/>
                                              </a:solidFill>
                                              <a:latin typeface="Cambria Math" panose="02040503050406030204" pitchFamily="18" charset="0"/>
                                              <a:ea typeface="Cambria Math" panose="02040503050406030204" pitchFamily="18" charset="0"/>
                                            </a:rPr>
                                            <m:t>, </m:t>
                                          </m:r>
                                          <m:sSub>
                                            <m:sSubPr>
                                              <m:ctrlPr>
                                                <a:rPr lang="en-US" sz="2400" b="1" i="1" smtClean="0">
                                                  <a:solidFill>
                                                    <a:schemeClr val="tx1"/>
                                                  </a:solidFill>
                                                  <a:latin typeface="Cambria Math" panose="02040503050406030204" pitchFamily="18" charset="0"/>
                                                  <a:ea typeface="Cambria Math" panose="02040503050406030204" pitchFamily="18" charset="0"/>
                                                </a:rPr>
                                              </m:ctrlPr>
                                            </m:sSubPr>
                                            <m:e>
                                              <m:r>
                                                <a:rPr lang="en-US" sz="2400" b="1" i="1" smtClean="0">
                                                  <a:solidFill>
                                                    <a:schemeClr val="tx1"/>
                                                  </a:solidFill>
                                                  <a:latin typeface="Cambria Math" panose="02040503050406030204" pitchFamily="18" charset="0"/>
                                                  <a:ea typeface="Cambria Math" panose="02040503050406030204" pitchFamily="18" charset="0"/>
                                                </a:rPr>
                                                <m:t>𝒙</m:t>
                                              </m:r>
                                            </m:e>
                                            <m:sub>
                                              <m:r>
                                                <a:rPr lang="en-US" sz="2400" b="1" i="1" smtClean="0">
                                                  <a:solidFill>
                                                    <a:schemeClr val="tx1"/>
                                                  </a:solidFill>
                                                  <a:latin typeface="Cambria Math" panose="02040503050406030204" pitchFamily="18" charset="0"/>
                                                  <a:ea typeface="Cambria Math" panose="02040503050406030204" pitchFamily="18" charset="0"/>
                                                </a:rPr>
                                                <m:t>𝟎</m:t>
                                              </m:r>
                                            </m:sub>
                                          </m:sSub>
                                        </m:e>
                                      </m:d>
                                    </m:den>
                                  </m:f>
                                  <m:f>
                                    <m:fPr>
                                      <m:ctrlPr>
                                        <a:rPr lang="en-US" sz="2400" b="1" i="1" smtClean="0">
                                          <a:solidFill>
                                            <a:schemeClr val="tx1"/>
                                          </a:solidFill>
                                          <a:latin typeface="Cambria Math" panose="02040503050406030204" pitchFamily="18" charset="0"/>
                                          <a:ea typeface="Cambria Math" panose="02040503050406030204" pitchFamily="18" charset="0"/>
                                        </a:rPr>
                                      </m:ctrlPr>
                                    </m:fPr>
                                    <m:num>
                                      <m:r>
                                        <a:rPr lang="en-US" sz="2400" b="1" i="1" smtClean="0">
                                          <a:solidFill>
                                            <a:schemeClr val="tx1"/>
                                          </a:solidFill>
                                          <a:latin typeface="Cambria Math" panose="02040503050406030204" pitchFamily="18" charset="0"/>
                                          <a:ea typeface="Cambria Math" panose="02040503050406030204" pitchFamily="18" charset="0"/>
                                        </a:rPr>
                                        <m:t>𝒒</m:t>
                                      </m:r>
                                      <m:r>
                                        <a:rPr lang="en-US" sz="2400" b="1" i="1" smtClean="0">
                                          <a:solidFill>
                                            <a:schemeClr val="tx1"/>
                                          </a:solidFill>
                                          <a:latin typeface="Cambria Math" panose="02040503050406030204" pitchFamily="18" charset="0"/>
                                          <a:ea typeface="Cambria Math" panose="02040503050406030204" pitchFamily="18" charset="0"/>
                                        </a:rPr>
                                        <m:t>(</m:t>
                                      </m:r>
                                      <m:sSub>
                                        <m:sSubPr>
                                          <m:ctrlPr>
                                            <a:rPr lang="en-US" sz="2400" b="1" i="1" smtClean="0">
                                              <a:solidFill>
                                                <a:schemeClr val="tx1"/>
                                              </a:solidFill>
                                              <a:latin typeface="Cambria Math" panose="02040503050406030204" pitchFamily="18" charset="0"/>
                                              <a:ea typeface="Cambria Math" panose="02040503050406030204" pitchFamily="18" charset="0"/>
                                            </a:rPr>
                                          </m:ctrlPr>
                                        </m:sSubPr>
                                        <m:e>
                                          <m:r>
                                            <a:rPr lang="en-US" sz="2400" b="1" i="1" smtClean="0">
                                              <a:solidFill>
                                                <a:schemeClr val="tx1"/>
                                              </a:solidFill>
                                              <a:latin typeface="Cambria Math" panose="02040503050406030204" pitchFamily="18" charset="0"/>
                                              <a:ea typeface="Cambria Math" panose="02040503050406030204" pitchFamily="18" charset="0"/>
                                            </a:rPr>
                                            <m:t>𝒙</m:t>
                                          </m:r>
                                        </m:e>
                                        <m:sub>
                                          <m:r>
                                            <a:rPr lang="en-US" sz="2400" b="1" i="1" smtClean="0">
                                              <a:solidFill>
                                                <a:schemeClr val="tx1"/>
                                              </a:solidFill>
                                              <a:latin typeface="Cambria Math" panose="02040503050406030204" pitchFamily="18" charset="0"/>
                                              <a:ea typeface="Cambria Math" panose="02040503050406030204" pitchFamily="18" charset="0"/>
                                            </a:rPr>
                                            <m:t>𝒕</m:t>
                                          </m:r>
                                          <m:r>
                                            <a:rPr lang="en-US" sz="2400" b="1" i="1" smtClean="0">
                                              <a:solidFill>
                                                <a:schemeClr val="tx1"/>
                                              </a:solidFill>
                                              <a:latin typeface="Cambria Math" panose="02040503050406030204" pitchFamily="18" charset="0"/>
                                              <a:ea typeface="Cambria Math" panose="02040503050406030204" pitchFamily="18" charset="0"/>
                                            </a:rPr>
                                            <m:t>−</m:t>
                                          </m:r>
                                          <m:r>
                                            <a:rPr lang="en-US" sz="2400" b="1" i="1" smtClean="0">
                                              <a:solidFill>
                                                <a:schemeClr val="tx1"/>
                                              </a:solidFill>
                                              <a:latin typeface="Cambria Math" panose="02040503050406030204" pitchFamily="18" charset="0"/>
                                              <a:ea typeface="Cambria Math" panose="02040503050406030204" pitchFamily="18" charset="0"/>
                                            </a:rPr>
                                            <m:t>𝟏</m:t>
                                          </m:r>
                                        </m:sub>
                                      </m:sSub>
                                      <m:r>
                                        <a:rPr lang="en-US" sz="2400" b="1" i="1" smtClean="0">
                                          <a:solidFill>
                                            <a:schemeClr val="tx1"/>
                                          </a:solidFill>
                                          <a:latin typeface="Cambria Math" panose="02040503050406030204" pitchFamily="18" charset="0"/>
                                          <a:ea typeface="Cambria Math" panose="02040503050406030204" pitchFamily="18" charset="0"/>
                                        </a:rPr>
                                        <m:t>|</m:t>
                                      </m:r>
                                      <m:sSub>
                                        <m:sSubPr>
                                          <m:ctrlPr>
                                            <a:rPr lang="en-US" sz="2400" b="1" i="1" smtClean="0">
                                              <a:solidFill>
                                                <a:schemeClr val="tx1"/>
                                              </a:solidFill>
                                              <a:latin typeface="Cambria Math" panose="02040503050406030204" pitchFamily="18" charset="0"/>
                                              <a:ea typeface="Cambria Math" panose="02040503050406030204" pitchFamily="18" charset="0"/>
                                            </a:rPr>
                                          </m:ctrlPr>
                                        </m:sSubPr>
                                        <m:e>
                                          <m:r>
                                            <a:rPr lang="en-US" sz="2400" b="1" i="1" smtClean="0">
                                              <a:solidFill>
                                                <a:schemeClr val="tx1"/>
                                              </a:solidFill>
                                              <a:latin typeface="Cambria Math" panose="02040503050406030204" pitchFamily="18" charset="0"/>
                                              <a:ea typeface="Cambria Math" panose="02040503050406030204" pitchFamily="18" charset="0"/>
                                            </a:rPr>
                                            <m:t>𝒙</m:t>
                                          </m:r>
                                        </m:e>
                                        <m:sub>
                                          <m:r>
                                            <a:rPr lang="en-US" sz="2400" b="1" i="1" smtClean="0">
                                              <a:solidFill>
                                                <a:schemeClr val="tx1"/>
                                              </a:solidFill>
                                              <a:latin typeface="Cambria Math" panose="02040503050406030204" pitchFamily="18" charset="0"/>
                                              <a:ea typeface="Cambria Math" panose="02040503050406030204" pitchFamily="18" charset="0"/>
                                            </a:rPr>
                                            <m:t>𝟎</m:t>
                                          </m:r>
                                        </m:sub>
                                      </m:sSub>
                                      <m:r>
                                        <a:rPr lang="en-US" sz="2400" b="1" i="1" smtClean="0">
                                          <a:solidFill>
                                            <a:schemeClr val="tx1"/>
                                          </a:solidFill>
                                          <a:latin typeface="Cambria Math" panose="02040503050406030204" pitchFamily="18" charset="0"/>
                                          <a:ea typeface="Cambria Math" panose="02040503050406030204" pitchFamily="18" charset="0"/>
                                        </a:rPr>
                                        <m:t>)</m:t>
                                      </m:r>
                                    </m:num>
                                    <m:den>
                                      <m:r>
                                        <a:rPr lang="en-US" sz="2400" b="1" i="1" smtClean="0">
                                          <a:solidFill>
                                            <a:schemeClr val="tx1"/>
                                          </a:solidFill>
                                          <a:latin typeface="Cambria Math" panose="02040503050406030204" pitchFamily="18" charset="0"/>
                                          <a:ea typeface="Cambria Math" panose="02040503050406030204" pitchFamily="18" charset="0"/>
                                        </a:rPr>
                                        <m:t>𝒒</m:t>
                                      </m:r>
                                      <m:r>
                                        <a:rPr lang="en-US" sz="2400" b="1" i="1" smtClean="0">
                                          <a:solidFill>
                                            <a:schemeClr val="tx1"/>
                                          </a:solidFill>
                                          <a:latin typeface="Cambria Math" panose="02040503050406030204" pitchFamily="18" charset="0"/>
                                          <a:ea typeface="Cambria Math" panose="02040503050406030204" pitchFamily="18" charset="0"/>
                                        </a:rPr>
                                        <m:t>(</m:t>
                                      </m:r>
                                      <m:sSub>
                                        <m:sSubPr>
                                          <m:ctrlPr>
                                            <a:rPr lang="en-US" sz="2400" b="1" i="1" smtClean="0">
                                              <a:solidFill>
                                                <a:schemeClr val="tx1"/>
                                              </a:solidFill>
                                              <a:latin typeface="Cambria Math" panose="02040503050406030204" pitchFamily="18" charset="0"/>
                                              <a:ea typeface="Cambria Math" panose="02040503050406030204" pitchFamily="18" charset="0"/>
                                            </a:rPr>
                                          </m:ctrlPr>
                                        </m:sSubPr>
                                        <m:e>
                                          <m:r>
                                            <a:rPr lang="en-US" sz="2400" b="1" i="1" smtClean="0">
                                              <a:solidFill>
                                                <a:schemeClr val="tx1"/>
                                              </a:solidFill>
                                              <a:latin typeface="Cambria Math" panose="02040503050406030204" pitchFamily="18" charset="0"/>
                                              <a:ea typeface="Cambria Math" panose="02040503050406030204" pitchFamily="18" charset="0"/>
                                            </a:rPr>
                                            <m:t>𝒙</m:t>
                                          </m:r>
                                        </m:e>
                                        <m:sub>
                                          <m:r>
                                            <a:rPr lang="en-US" sz="2400" b="1" i="1" smtClean="0">
                                              <a:solidFill>
                                                <a:schemeClr val="tx1"/>
                                              </a:solidFill>
                                              <a:latin typeface="Cambria Math" panose="02040503050406030204" pitchFamily="18" charset="0"/>
                                              <a:ea typeface="Cambria Math" panose="02040503050406030204" pitchFamily="18" charset="0"/>
                                            </a:rPr>
                                            <m:t>𝒕</m:t>
                                          </m:r>
                                        </m:sub>
                                      </m:sSub>
                                      <m:r>
                                        <a:rPr lang="en-US" sz="2400" b="1" i="1" smtClean="0">
                                          <a:solidFill>
                                            <a:schemeClr val="tx1"/>
                                          </a:solidFill>
                                          <a:latin typeface="Cambria Math" panose="02040503050406030204" pitchFamily="18" charset="0"/>
                                          <a:ea typeface="Cambria Math" panose="02040503050406030204" pitchFamily="18" charset="0"/>
                                        </a:rPr>
                                        <m:t>|</m:t>
                                      </m:r>
                                      <m:sSub>
                                        <m:sSubPr>
                                          <m:ctrlPr>
                                            <a:rPr lang="en-US" sz="2400" b="1" i="1" smtClean="0">
                                              <a:solidFill>
                                                <a:schemeClr val="tx1"/>
                                              </a:solidFill>
                                              <a:latin typeface="Cambria Math" panose="02040503050406030204" pitchFamily="18" charset="0"/>
                                              <a:ea typeface="Cambria Math" panose="02040503050406030204" pitchFamily="18" charset="0"/>
                                            </a:rPr>
                                          </m:ctrlPr>
                                        </m:sSubPr>
                                        <m:e>
                                          <m:r>
                                            <a:rPr lang="en-US" sz="2400" b="1" i="1" smtClean="0">
                                              <a:solidFill>
                                                <a:schemeClr val="tx1"/>
                                              </a:solidFill>
                                              <a:latin typeface="Cambria Math" panose="02040503050406030204" pitchFamily="18" charset="0"/>
                                              <a:ea typeface="Cambria Math" panose="02040503050406030204" pitchFamily="18" charset="0"/>
                                            </a:rPr>
                                            <m:t>𝒙</m:t>
                                          </m:r>
                                        </m:e>
                                        <m:sub>
                                          <m:r>
                                            <a:rPr lang="en-US" sz="2400" b="1" i="1" smtClean="0">
                                              <a:solidFill>
                                                <a:schemeClr val="tx1"/>
                                              </a:solidFill>
                                              <a:latin typeface="Cambria Math" panose="02040503050406030204" pitchFamily="18" charset="0"/>
                                              <a:ea typeface="Cambria Math" panose="02040503050406030204" pitchFamily="18" charset="0"/>
                                            </a:rPr>
                                            <m:t>𝟎</m:t>
                                          </m:r>
                                        </m:sub>
                                      </m:sSub>
                                      <m:r>
                                        <a:rPr lang="en-US" sz="2400" b="1" i="1" smtClean="0">
                                          <a:solidFill>
                                            <a:schemeClr val="tx1"/>
                                          </a:solidFill>
                                          <a:latin typeface="Cambria Math" panose="02040503050406030204" pitchFamily="18" charset="0"/>
                                          <a:ea typeface="Cambria Math" panose="02040503050406030204" pitchFamily="18" charset="0"/>
                                        </a:rPr>
                                        <m:t>)</m:t>
                                      </m:r>
                                    </m:den>
                                  </m:f>
                                  <m:r>
                                    <a:rPr lang="en-US" sz="2400" b="1" i="1" smtClean="0">
                                      <a:solidFill>
                                        <a:schemeClr val="tx1"/>
                                      </a:solidFill>
                                      <a:latin typeface="Cambria Math" panose="02040503050406030204" pitchFamily="18" charset="0"/>
                                      <a:ea typeface="Cambria Math" panose="02040503050406030204" pitchFamily="18" charset="0"/>
                                    </a:rPr>
                                    <m:t>−</m:t>
                                  </m:r>
                                  <m:func>
                                    <m:funcPr>
                                      <m:ctrlPr>
                                        <a:rPr lang="en-US" sz="2400" b="1" i="1" smtClean="0">
                                          <a:solidFill>
                                            <a:schemeClr val="tx1"/>
                                          </a:solidFill>
                                          <a:latin typeface="Cambria Math" panose="02040503050406030204" pitchFamily="18" charset="0"/>
                                          <a:ea typeface="Cambria Math" panose="02040503050406030204" pitchFamily="18" charset="0"/>
                                        </a:rPr>
                                      </m:ctrlPr>
                                    </m:funcPr>
                                    <m:fName>
                                      <m:r>
                                        <a:rPr lang="en-US" sz="2400" b="1" i="0" smtClean="0">
                                          <a:solidFill>
                                            <a:schemeClr val="tx1"/>
                                          </a:solidFill>
                                          <a:latin typeface="Cambria Math" panose="02040503050406030204" pitchFamily="18" charset="0"/>
                                          <a:ea typeface="Cambria Math" panose="02040503050406030204" pitchFamily="18" charset="0"/>
                                        </a:rPr>
                                        <m:t>𝐥𝐨𝐠</m:t>
                                      </m:r>
                                    </m:fName>
                                    <m:e>
                                      <m:f>
                                        <m:fPr>
                                          <m:ctrlPr>
                                            <a:rPr lang="en-US" sz="2400" b="1" i="1" smtClean="0">
                                              <a:solidFill>
                                                <a:schemeClr val="tx1"/>
                                              </a:solidFill>
                                              <a:latin typeface="Cambria Math" panose="02040503050406030204" pitchFamily="18" charset="0"/>
                                              <a:ea typeface="Cambria Math" panose="02040503050406030204" pitchFamily="18" charset="0"/>
                                            </a:rPr>
                                          </m:ctrlPr>
                                        </m:fPr>
                                        <m:num>
                                          <m:sSub>
                                            <m:sSubPr>
                                              <m:ctrlPr>
                                                <a:rPr lang="en-US" sz="2400" b="1" i="1" smtClean="0">
                                                  <a:solidFill>
                                                    <a:schemeClr val="tx1"/>
                                                  </a:solidFill>
                                                  <a:latin typeface="Cambria Math" panose="02040503050406030204" pitchFamily="18" charset="0"/>
                                                  <a:ea typeface="Cambria Math" panose="02040503050406030204" pitchFamily="18" charset="0"/>
                                                </a:rPr>
                                              </m:ctrlPr>
                                            </m:sSubPr>
                                            <m:e>
                                              <m:r>
                                                <a:rPr lang="en-US" sz="2400" b="1" i="1" smtClean="0">
                                                  <a:solidFill>
                                                    <a:schemeClr val="tx1"/>
                                                  </a:solidFill>
                                                  <a:latin typeface="Cambria Math" panose="02040503050406030204" pitchFamily="18" charset="0"/>
                                                  <a:ea typeface="Cambria Math" panose="02040503050406030204" pitchFamily="18" charset="0"/>
                                                </a:rPr>
                                                <m:t>𝑷</m:t>
                                              </m:r>
                                            </m:e>
                                            <m:sub>
                                              <m:r>
                                                <a:rPr lang="en-US" sz="2400" b="1" i="1" smtClean="0">
                                                  <a:solidFill>
                                                    <a:schemeClr val="tx1"/>
                                                  </a:solidFill>
                                                  <a:latin typeface="Cambria Math" panose="02040503050406030204" pitchFamily="18" charset="0"/>
                                                  <a:ea typeface="Cambria Math" panose="02040503050406030204" pitchFamily="18" charset="0"/>
                                                </a:rPr>
                                                <m:t>𝜽</m:t>
                                              </m:r>
                                            </m:sub>
                                          </m:sSub>
                                          <m:r>
                                            <a:rPr lang="en-US" sz="2400" b="1" i="1" smtClean="0">
                                              <a:solidFill>
                                                <a:schemeClr val="tx1"/>
                                              </a:solidFill>
                                              <a:latin typeface="Cambria Math" panose="02040503050406030204" pitchFamily="18" charset="0"/>
                                              <a:ea typeface="Cambria Math" panose="02040503050406030204" pitchFamily="18" charset="0"/>
                                            </a:rPr>
                                            <m:t>(</m:t>
                                          </m:r>
                                          <m:sSub>
                                            <m:sSubPr>
                                              <m:ctrlPr>
                                                <a:rPr lang="en-US" sz="2400" b="1" i="1" smtClean="0">
                                                  <a:solidFill>
                                                    <a:schemeClr val="tx1"/>
                                                  </a:solidFill>
                                                  <a:latin typeface="Cambria Math" panose="02040503050406030204" pitchFamily="18" charset="0"/>
                                                  <a:ea typeface="Cambria Math" panose="02040503050406030204" pitchFamily="18" charset="0"/>
                                                </a:rPr>
                                              </m:ctrlPr>
                                            </m:sSubPr>
                                            <m:e>
                                              <m:r>
                                                <a:rPr lang="en-US" sz="2400" b="1" i="1" smtClean="0">
                                                  <a:solidFill>
                                                    <a:schemeClr val="tx1"/>
                                                  </a:solidFill>
                                                  <a:latin typeface="Cambria Math" panose="02040503050406030204" pitchFamily="18" charset="0"/>
                                                  <a:ea typeface="Cambria Math" panose="02040503050406030204" pitchFamily="18" charset="0"/>
                                                </a:rPr>
                                                <m:t>𝒙</m:t>
                                              </m:r>
                                            </m:e>
                                            <m:sub>
                                              <m:r>
                                                <a:rPr lang="en-US" sz="2400" b="1" i="1" smtClean="0">
                                                  <a:solidFill>
                                                    <a:schemeClr val="tx1"/>
                                                  </a:solidFill>
                                                  <a:latin typeface="Cambria Math" panose="02040503050406030204" pitchFamily="18" charset="0"/>
                                                  <a:ea typeface="Cambria Math" panose="02040503050406030204" pitchFamily="18" charset="0"/>
                                                </a:rPr>
                                                <m:t>𝟎</m:t>
                                              </m:r>
                                            </m:sub>
                                          </m:sSub>
                                          <m:r>
                                            <a:rPr lang="en-US" sz="2400" b="1" i="1" smtClean="0">
                                              <a:solidFill>
                                                <a:schemeClr val="tx1"/>
                                              </a:solidFill>
                                              <a:latin typeface="Cambria Math" panose="02040503050406030204" pitchFamily="18" charset="0"/>
                                              <a:ea typeface="Cambria Math" panose="02040503050406030204" pitchFamily="18" charset="0"/>
                                            </a:rPr>
                                            <m:t>|</m:t>
                                          </m:r>
                                          <m:sSub>
                                            <m:sSubPr>
                                              <m:ctrlPr>
                                                <a:rPr lang="en-US" sz="2400" b="1" i="1" smtClean="0">
                                                  <a:solidFill>
                                                    <a:schemeClr val="tx1"/>
                                                  </a:solidFill>
                                                  <a:latin typeface="Cambria Math" panose="02040503050406030204" pitchFamily="18" charset="0"/>
                                                  <a:ea typeface="Cambria Math" panose="02040503050406030204" pitchFamily="18" charset="0"/>
                                                </a:rPr>
                                              </m:ctrlPr>
                                            </m:sSubPr>
                                            <m:e>
                                              <m:r>
                                                <a:rPr lang="en-US" sz="2400" b="1" i="1" smtClean="0">
                                                  <a:solidFill>
                                                    <a:schemeClr val="tx1"/>
                                                  </a:solidFill>
                                                  <a:latin typeface="Cambria Math" panose="02040503050406030204" pitchFamily="18" charset="0"/>
                                                  <a:ea typeface="Cambria Math" panose="02040503050406030204" pitchFamily="18" charset="0"/>
                                                </a:rPr>
                                                <m:t>𝒙</m:t>
                                              </m:r>
                                            </m:e>
                                            <m:sub>
                                              <m:r>
                                                <a:rPr lang="en-US" sz="2400" b="1" i="1" smtClean="0">
                                                  <a:solidFill>
                                                    <a:schemeClr val="tx1"/>
                                                  </a:solidFill>
                                                  <a:latin typeface="Cambria Math" panose="02040503050406030204" pitchFamily="18" charset="0"/>
                                                  <a:ea typeface="Cambria Math" panose="02040503050406030204" pitchFamily="18" charset="0"/>
                                                </a:rPr>
                                                <m:t>𝟏</m:t>
                                              </m:r>
                                            </m:sub>
                                          </m:sSub>
                                          <m:r>
                                            <a:rPr lang="en-US" sz="2400" b="1" i="1" smtClean="0">
                                              <a:solidFill>
                                                <a:schemeClr val="tx1"/>
                                              </a:solidFill>
                                              <a:latin typeface="Cambria Math" panose="02040503050406030204" pitchFamily="18" charset="0"/>
                                              <a:ea typeface="Cambria Math" panose="02040503050406030204" pitchFamily="18" charset="0"/>
                                            </a:rPr>
                                            <m:t>)</m:t>
                                          </m:r>
                                        </m:num>
                                        <m:den>
                                          <m:r>
                                            <a:rPr lang="en-US" sz="2400" b="1" i="1" smtClean="0">
                                              <a:solidFill>
                                                <a:schemeClr val="tx1"/>
                                              </a:solidFill>
                                              <a:latin typeface="Cambria Math" panose="02040503050406030204" pitchFamily="18" charset="0"/>
                                              <a:ea typeface="Cambria Math" panose="02040503050406030204" pitchFamily="18" charset="0"/>
                                            </a:rPr>
                                            <m:t>𝒒</m:t>
                                          </m:r>
                                          <m:r>
                                            <a:rPr lang="en-US" sz="2400" b="1" i="1" smtClean="0">
                                              <a:solidFill>
                                                <a:schemeClr val="tx1"/>
                                              </a:solidFill>
                                              <a:latin typeface="Cambria Math" panose="02040503050406030204" pitchFamily="18" charset="0"/>
                                              <a:ea typeface="Cambria Math" panose="02040503050406030204" pitchFamily="18" charset="0"/>
                                            </a:rPr>
                                            <m:t>(</m:t>
                                          </m:r>
                                          <m:sSub>
                                            <m:sSubPr>
                                              <m:ctrlPr>
                                                <a:rPr lang="en-US" sz="2400" b="1" i="1" smtClean="0">
                                                  <a:solidFill>
                                                    <a:schemeClr val="tx1"/>
                                                  </a:solidFill>
                                                  <a:latin typeface="Cambria Math" panose="02040503050406030204" pitchFamily="18" charset="0"/>
                                                  <a:ea typeface="Cambria Math" panose="02040503050406030204" pitchFamily="18" charset="0"/>
                                                </a:rPr>
                                              </m:ctrlPr>
                                            </m:sSubPr>
                                            <m:e>
                                              <m:r>
                                                <a:rPr lang="en-US" sz="2400" b="1" i="1" smtClean="0">
                                                  <a:solidFill>
                                                    <a:schemeClr val="tx1"/>
                                                  </a:solidFill>
                                                  <a:latin typeface="Cambria Math" panose="02040503050406030204" pitchFamily="18" charset="0"/>
                                                  <a:ea typeface="Cambria Math" panose="02040503050406030204" pitchFamily="18" charset="0"/>
                                                </a:rPr>
                                                <m:t>𝒙</m:t>
                                              </m:r>
                                            </m:e>
                                            <m:sub>
                                              <m:r>
                                                <a:rPr lang="en-US" sz="2400" b="1" i="1" smtClean="0">
                                                  <a:solidFill>
                                                    <a:schemeClr val="tx1"/>
                                                  </a:solidFill>
                                                  <a:latin typeface="Cambria Math" panose="02040503050406030204" pitchFamily="18" charset="0"/>
                                                  <a:ea typeface="Cambria Math" panose="02040503050406030204" pitchFamily="18" charset="0"/>
                                                </a:rPr>
                                                <m:t>𝟏</m:t>
                                              </m:r>
                                            </m:sub>
                                          </m:sSub>
                                          <m:r>
                                            <a:rPr lang="en-US" sz="2400" b="1" i="1" smtClean="0">
                                              <a:solidFill>
                                                <a:schemeClr val="tx1"/>
                                              </a:solidFill>
                                              <a:latin typeface="Cambria Math" panose="02040503050406030204" pitchFamily="18" charset="0"/>
                                              <a:ea typeface="Cambria Math" panose="02040503050406030204" pitchFamily="18" charset="0"/>
                                            </a:rPr>
                                            <m:t>|</m:t>
                                          </m:r>
                                          <m:sSub>
                                            <m:sSubPr>
                                              <m:ctrlPr>
                                                <a:rPr lang="en-US" sz="2400" b="1" i="1" smtClean="0">
                                                  <a:solidFill>
                                                    <a:schemeClr val="tx1"/>
                                                  </a:solidFill>
                                                  <a:latin typeface="Cambria Math" panose="02040503050406030204" pitchFamily="18" charset="0"/>
                                                  <a:ea typeface="Cambria Math" panose="02040503050406030204" pitchFamily="18" charset="0"/>
                                                </a:rPr>
                                              </m:ctrlPr>
                                            </m:sSubPr>
                                            <m:e>
                                              <m:r>
                                                <a:rPr lang="en-US" sz="2400" b="1" i="1" smtClean="0">
                                                  <a:solidFill>
                                                    <a:schemeClr val="tx1"/>
                                                  </a:solidFill>
                                                  <a:latin typeface="Cambria Math" panose="02040503050406030204" pitchFamily="18" charset="0"/>
                                                  <a:ea typeface="Cambria Math" panose="02040503050406030204" pitchFamily="18" charset="0"/>
                                                </a:rPr>
                                                <m:t>𝒙</m:t>
                                              </m:r>
                                            </m:e>
                                            <m:sub>
                                              <m:r>
                                                <a:rPr lang="en-US" sz="2400" b="1" i="1" smtClean="0">
                                                  <a:solidFill>
                                                    <a:schemeClr val="tx1"/>
                                                  </a:solidFill>
                                                  <a:latin typeface="Cambria Math" panose="02040503050406030204" pitchFamily="18" charset="0"/>
                                                  <a:ea typeface="Cambria Math" panose="02040503050406030204" pitchFamily="18" charset="0"/>
                                                </a:rPr>
                                                <m:t>𝟎</m:t>
                                              </m:r>
                                            </m:sub>
                                          </m:sSub>
                                          <m:r>
                                            <a:rPr lang="en-US" sz="2400" b="1" i="1" smtClean="0">
                                              <a:solidFill>
                                                <a:schemeClr val="tx1"/>
                                              </a:solidFill>
                                              <a:latin typeface="Cambria Math" panose="02040503050406030204" pitchFamily="18" charset="0"/>
                                              <a:ea typeface="Cambria Math" panose="02040503050406030204" pitchFamily="18" charset="0"/>
                                            </a:rPr>
                                            <m:t>)</m:t>
                                          </m:r>
                                        </m:den>
                                      </m:f>
                                    </m:e>
                                  </m:func>
                                  <m:r>
                                    <a:rPr lang="en-US" sz="2400" b="1" i="1" smtClean="0">
                                      <a:solidFill>
                                        <a:schemeClr val="tx1"/>
                                      </a:solidFill>
                                      <a:latin typeface="Cambria Math" panose="02040503050406030204" pitchFamily="18" charset="0"/>
                                      <a:ea typeface="Cambria Math" panose="02040503050406030204" pitchFamily="18" charset="0"/>
                                    </a:rPr>
                                    <m:t>]</m:t>
                                  </m:r>
                                </m:e>
                              </m:func>
                            </m:e>
                          </m:nary>
                        </m:e>
                      </m:func>
                    </m:oMath>
                  </m:oMathPara>
                </a14:m>
                <a:endParaRPr lang="en-US" sz="2400" b="1" dirty="0"/>
              </a:p>
            </p:txBody>
          </p:sp>
        </mc:Choice>
        <mc:Fallback xmlns="">
          <p:sp>
            <p:nvSpPr>
              <p:cNvPr id="10" name="TextBox 9">
                <a:extLst>
                  <a:ext uri="{FF2B5EF4-FFF2-40B4-BE49-F238E27FC236}">
                    <a16:creationId xmlns:a16="http://schemas.microsoft.com/office/drawing/2014/main" id="{95C6CD9B-8BD9-51D0-ECFB-C9212E6874F6}"/>
                  </a:ext>
                </a:extLst>
              </p:cNvPr>
              <p:cNvSpPr txBox="1">
                <a:spLocks noRot="1" noChangeAspect="1" noMove="1" noResize="1" noEditPoints="1" noAdjustHandles="1" noChangeArrowheads="1" noChangeShapeType="1" noTextEdit="1"/>
              </p:cNvSpPr>
              <p:nvPr/>
            </p:nvSpPr>
            <p:spPr>
              <a:xfrm>
                <a:off x="785091" y="3943052"/>
                <a:ext cx="10487891" cy="883575"/>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7A3CDBBA-C25B-153D-B89D-6F619F756414}"/>
                  </a:ext>
                </a:extLst>
              </p:cNvPr>
              <p:cNvSpPr txBox="1"/>
              <p:nvPr/>
            </p:nvSpPr>
            <p:spPr>
              <a:xfrm>
                <a:off x="-526473" y="4866757"/>
                <a:ext cx="10215419" cy="91422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m:t>
                      </m:r>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𝑬</m:t>
                          </m:r>
                        </m:e>
                        <m:sub>
                          <m:r>
                            <a:rPr lang="en-US" sz="2400" b="1" i="1" smtClean="0">
                              <a:latin typeface="Cambria Math" panose="02040503050406030204" pitchFamily="18" charset="0"/>
                            </a:rPr>
                            <m:t>𝒒</m:t>
                          </m:r>
                        </m:sub>
                      </m:sSub>
                      <m:d>
                        <m:dPr>
                          <m:begChr m:val="["/>
                          <m:endChr m:val="]"/>
                          <m:ctrlPr>
                            <a:rPr lang="en-US" sz="2400" b="1" i="1" smtClean="0">
                              <a:latin typeface="Cambria Math" panose="02040503050406030204" pitchFamily="18" charset="0"/>
                            </a:rPr>
                          </m:ctrlPr>
                        </m:dPr>
                        <m:e>
                          <m:r>
                            <a:rPr lang="en-US" sz="2400" b="1" i="1" smtClean="0">
                              <a:latin typeface="Cambria Math" panose="02040503050406030204" pitchFamily="18" charset="0"/>
                            </a:rPr>
                            <m:t>−</m:t>
                          </m:r>
                          <m:func>
                            <m:funcPr>
                              <m:ctrlPr>
                                <a:rPr lang="en-US" sz="2400" b="1" i="1" smtClean="0">
                                  <a:latin typeface="Cambria Math" panose="02040503050406030204" pitchFamily="18" charset="0"/>
                                </a:rPr>
                              </m:ctrlPr>
                            </m:funcPr>
                            <m:fName>
                              <m:r>
                                <m:rPr>
                                  <m:sty m:val="p"/>
                                </m:rPr>
                                <a:rPr lang="en-US" sz="2400" b="0" i="0" smtClean="0">
                                  <a:latin typeface="Cambria Math" panose="02040503050406030204" pitchFamily="18" charset="0"/>
                                </a:rPr>
                                <m:t>log</m:t>
                              </m:r>
                            </m:fName>
                            <m:e>
                              <m:f>
                                <m:fPr>
                                  <m:ctrlPr>
                                    <a:rPr lang="en-US" sz="2400" b="0" i="1" smtClean="0">
                                      <a:latin typeface="Cambria Math" panose="02040503050406030204" pitchFamily="18" charset="0"/>
                                    </a:rPr>
                                  </m:ctrlPr>
                                </m:fPr>
                                <m:num>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𝑃</m:t>
                                      </m:r>
                                    </m:e>
                                    <m:sub>
                                      <m:r>
                                        <a:rPr lang="en-US" sz="2400" b="0" i="1" smtClean="0">
                                          <a:latin typeface="Cambria Math" panose="02040503050406030204" pitchFamily="18" charset="0"/>
                                          <a:ea typeface="Cambria Math" panose="02040503050406030204" pitchFamily="18" charset="0"/>
                                        </a:rPr>
                                        <m:t>𝜃</m:t>
                                      </m:r>
                                    </m:sub>
                                  </m:sSub>
                                  <m:d>
                                    <m:dPr>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𝑇</m:t>
                                          </m:r>
                                        </m:sub>
                                      </m:sSub>
                                    </m:e>
                                  </m:d>
                                </m:num>
                                <m:den>
                                  <m:r>
                                    <a:rPr lang="en-US" sz="2400" b="0" i="1" smtClean="0">
                                      <a:latin typeface="Cambria Math" panose="02040503050406030204" pitchFamily="18" charset="0"/>
                                    </a:rPr>
                                    <m:t>𝑞</m:t>
                                  </m:r>
                                  <m:d>
                                    <m:dPr>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𝑇</m:t>
                                          </m:r>
                                        </m:sub>
                                      </m:sSub>
                                    </m:e>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0</m:t>
                                          </m:r>
                                        </m:sub>
                                      </m:sSub>
                                    </m:e>
                                  </m:d>
                                </m:den>
                              </m:f>
                            </m:e>
                          </m:func>
                          <m:r>
                            <a:rPr lang="en-US" sz="2400" b="1" i="1" smtClean="0">
                              <a:latin typeface="Cambria Math" panose="02040503050406030204" pitchFamily="18" charset="0"/>
                            </a:rPr>
                            <m:t>−</m:t>
                          </m:r>
                          <m:nary>
                            <m:naryPr>
                              <m:chr m:val="∑"/>
                              <m:limLoc m:val="subSup"/>
                              <m:supHide m:val="on"/>
                              <m:ctrlPr>
                                <a:rPr lang="en-US" sz="2400" b="1" i="1" smtClean="0">
                                  <a:latin typeface="Cambria Math" panose="02040503050406030204" pitchFamily="18" charset="0"/>
                                </a:rPr>
                              </m:ctrlPr>
                            </m:naryPr>
                            <m:sub>
                              <m:r>
                                <m:rPr>
                                  <m:brk m:alnAt="9"/>
                                </m:rPr>
                                <a:rPr lang="en-US" sz="2400" b="1" i="1" smtClean="0">
                                  <a:latin typeface="Cambria Math" panose="02040503050406030204" pitchFamily="18" charset="0"/>
                                </a:rPr>
                                <m:t>𝒕</m:t>
                              </m:r>
                              <m:r>
                                <a:rPr lang="en-US" sz="2400" b="1" i="1" smtClean="0">
                                  <a:latin typeface="Cambria Math" panose="02040503050406030204" pitchFamily="18" charset="0"/>
                                </a:rPr>
                                <m:t>&gt;</m:t>
                              </m:r>
                              <m:r>
                                <a:rPr lang="en-US" sz="2400" b="1" i="1" smtClean="0">
                                  <a:latin typeface="Cambria Math" panose="02040503050406030204" pitchFamily="18" charset="0"/>
                                </a:rPr>
                                <m:t>𝟏</m:t>
                              </m:r>
                            </m:sub>
                            <m:sup/>
                            <m:e>
                              <m:func>
                                <m:funcPr>
                                  <m:ctrlPr>
                                    <a:rPr lang="en-US" sz="2400" b="1" i="1" smtClean="0">
                                      <a:latin typeface="Cambria Math" panose="02040503050406030204" pitchFamily="18" charset="0"/>
                                    </a:rPr>
                                  </m:ctrlPr>
                                </m:funcPr>
                                <m:fName>
                                  <m:r>
                                    <m:rPr>
                                      <m:sty m:val="p"/>
                                    </m:rPr>
                                    <a:rPr lang="en-US" sz="2400" b="0" i="0" smtClean="0">
                                      <a:latin typeface="Cambria Math" panose="02040503050406030204" pitchFamily="18" charset="0"/>
                                    </a:rPr>
                                    <m:t>log</m:t>
                                  </m:r>
                                </m:fName>
                                <m:e>
                                  <m:f>
                                    <m:fPr>
                                      <m:ctrlPr>
                                        <a:rPr lang="en-US" sz="2400" b="0" i="1" smtClean="0">
                                          <a:latin typeface="Cambria Math" panose="02040503050406030204" pitchFamily="18" charset="0"/>
                                        </a:rPr>
                                      </m:ctrlPr>
                                    </m:fPr>
                                    <m:num>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𝑃</m:t>
                                          </m:r>
                                        </m:e>
                                        <m:sub>
                                          <m:r>
                                            <a:rPr lang="en-US" sz="2400" b="0" i="1" smtClean="0">
                                              <a:latin typeface="Cambria Math" panose="02040503050406030204" pitchFamily="18" charset="0"/>
                                              <a:ea typeface="Cambria Math" panose="02040503050406030204" pitchFamily="18" charset="0"/>
                                            </a:rPr>
                                            <m:t>𝜃</m:t>
                                          </m:r>
                                        </m:sub>
                                      </m:sSub>
                                      <m:d>
                                        <m:dPr>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𝑡</m:t>
                                              </m:r>
                                              <m:r>
                                                <a:rPr lang="en-US" sz="2400" b="0" i="1" smtClean="0">
                                                  <a:latin typeface="Cambria Math" panose="02040503050406030204" pitchFamily="18" charset="0"/>
                                                </a:rPr>
                                                <m:t>−1</m:t>
                                              </m:r>
                                            </m:sub>
                                          </m:sSub>
                                        </m:e>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𝑡</m:t>
                                              </m:r>
                                            </m:sub>
                                          </m:sSub>
                                        </m:e>
                                      </m:d>
                                    </m:num>
                                    <m:den>
                                      <m:r>
                                        <a:rPr lang="en-US" sz="2400" b="1" i="1" smtClean="0">
                                          <a:solidFill>
                                            <a:schemeClr val="tx1"/>
                                          </a:solidFill>
                                          <a:latin typeface="Cambria Math" panose="02040503050406030204" pitchFamily="18" charset="0"/>
                                          <a:ea typeface="Cambria Math" panose="02040503050406030204" pitchFamily="18" charset="0"/>
                                        </a:rPr>
                                        <m:t>𝒒</m:t>
                                      </m:r>
                                      <m:d>
                                        <m:dPr>
                                          <m:ctrlPr>
                                            <a:rPr lang="en-US" sz="2400" b="1" i="1" smtClean="0">
                                              <a:solidFill>
                                                <a:schemeClr val="tx1"/>
                                              </a:solidFill>
                                              <a:latin typeface="Cambria Math" panose="02040503050406030204" pitchFamily="18" charset="0"/>
                                              <a:ea typeface="Cambria Math" panose="02040503050406030204" pitchFamily="18" charset="0"/>
                                            </a:rPr>
                                          </m:ctrlPr>
                                        </m:dPr>
                                        <m:e>
                                          <m:sSub>
                                            <m:sSubPr>
                                              <m:ctrlPr>
                                                <a:rPr lang="en-US" sz="2400" b="1" i="1" smtClean="0">
                                                  <a:solidFill>
                                                    <a:schemeClr val="tx1"/>
                                                  </a:solidFill>
                                                  <a:latin typeface="Cambria Math" panose="02040503050406030204" pitchFamily="18" charset="0"/>
                                                  <a:ea typeface="Cambria Math" panose="02040503050406030204" pitchFamily="18" charset="0"/>
                                                </a:rPr>
                                              </m:ctrlPr>
                                            </m:sSubPr>
                                            <m:e>
                                              <m:r>
                                                <a:rPr lang="en-US" sz="2400" b="1" i="1" smtClean="0">
                                                  <a:solidFill>
                                                    <a:schemeClr val="tx1"/>
                                                  </a:solidFill>
                                                  <a:latin typeface="Cambria Math" panose="02040503050406030204" pitchFamily="18" charset="0"/>
                                                  <a:ea typeface="Cambria Math" panose="02040503050406030204" pitchFamily="18" charset="0"/>
                                                </a:rPr>
                                                <m:t>𝒙</m:t>
                                              </m:r>
                                            </m:e>
                                            <m:sub>
                                              <m:r>
                                                <a:rPr lang="en-US" sz="2400" b="1" i="1" smtClean="0">
                                                  <a:solidFill>
                                                    <a:schemeClr val="tx1"/>
                                                  </a:solidFill>
                                                  <a:latin typeface="Cambria Math" panose="02040503050406030204" pitchFamily="18" charset="0"/>
                                                  <a:ea typeface="Cambria Math" panose="02040503050406030204" pitchFamily="18" charset="0"/>
                                                </a:rPr>
                                                <m:t>𝒕</m:t>
                                              </m:r>
                                              <m:r>
                                                <a:rPr lang="en-US" sz="2400" b="1" i="1" smtClean="0">
                                                  <a:solidFill>
                                                    <a:schemeClr val="tx1"/>
                                                  </a:solidFill>
                                                  <a:latin typeface="Cambria Math" panose="02040503050406030204" pitchFamily="18" charset="0"/>
                                                  <a:ea typeface="Cambria Math" panose="02040503050406030204" pitchFamily="18" charset="0"/>
                                                </a:rPr>
                                                <m:t>−</m:t>
                                              </m:r>
                                              <m:r>
                                                <a:rPr lang="en-US" sz="2400" b="1" i="1" smtClean="0">
                                                  <a:solidFill>
                                                    <a:schemeClr val="tx1"/>
                                                  </a:solidFill>
                                                  <a:latin typeface="Cambria Math" panose="02040503050406030204" pitchFamily="18" charset="0"/>
                                                  <a:ea typeface="Cambria Math" panose="02040503050406030204" pitchFamily="18" charset="0"/>
                                                </a:rPr>
                                                <m:t>𝟏</m:t>
                                              </m:r>
                                            </m:sub>
                                          </m:sSub>
                                        </m:e>
                                        <m:e>
                                          <m:sSub>
                                            <m:sSubPr>
                                              <m:ctrlPr>
                                                <a:rPr lang="en-US" sz="2400" b="1" i="1" smtClean="0">
                                                  <a:solidFill>
                                                    <a:schemeClr val="tx1"/>
                                                  </a:solidFill>
                                                  <a:latin typeface="Cambria Math" panose="02040503050406030204" pitchFamily="18" charset="0"/>
                                                  <a:ea typeface="Cambria Math" panose="02040503050406030204" pitchFamily="18" charset="0"/>
                                                </a:rPr>
                                              </m:ctrlPr>
                                            </m:sSubPr>
                                            <m:e>
                                              <m:r>
                                                <a:rPr lang="en-US" sz="2400" b="1" i="1" smtClean="0">
                                                  <a:solidFill>
                                                    <a:schemeClr val="tx1"/>
                                                  </a:solidFill>
                                                  <a:latin typeface="Cambria Math" panose="02040503050406030204" pitchFamily="18" charset="0"/>
                                                  <a:ea typeface="Cambria Math" panose="02040503050406030204" pitchFamily="18" charset="0"/>
                                                </a:rPr>
                                                <m:t>𝒙</m:t>
                                              </m:r>
                                            </m:e>
                                            <m:sub>
                                              <m:r>
                                                <a:rPr lang="en-US" sz="2400" b="1" i="1" smtClean="0">
                                                  <a:solidFill>
                                                    <a:schemeClr val="tx1"/>
                                                  </a:solidFill>
                                                  <a:latin typeface="Cambria Math" panose="02040503050406030204" pitchFamily="18" charset="0"/>
                                                  <a:ea typeface="Cambria Math" panose="02040503050406030204" pitchFamily="18" charset="0"/>
                                                </a:rPr>
                                                <m:t>𝒕</m:t>
                                              </m:r>
                                            </m:sub>
                                          </m:sSub>
                                          <m:r>
                                            <a:rPr lang="en-US" sz="2400" b="1" i="1" smtClean="0">
                                              <a:solidFill>
                                                <a:schemeClr val="tx1"/>
                                              </a:solidFill>
                                              <a:latin typeface="Cambria Math" panose="02040503050406030204" pitchFamily="18" charset="0"/>
                                              <a:ea typeface="Cambria Math" panose="02040503050406030204" pitchFamily="18" charset="0"/>
                                            </a:rPr>
                                            <m:t>, </m:t>
                                          </m:r>
                                          <m:sSub>
                                            <m:sSubPr>
                                              <m:ctrlPr>
                                                <a:rPr lang="en-US" sz="2400" b="1" i="1" smtClean="0">
                                                  <a:solidFill>
                                                    <a:schemeClr val="tx1"/>
                                                  </a:solidFill>
                                                  <a:latin typeface="Cambria Math" panose="02040503050406030204" pitchFamily="18" charset="0"/>
                                                  <a:ea typeface="Cambria Math" panose="02040503050406030204" pitchFamily="18" charset="0"/>
                                                </a:rPr>
                                              </m:ctrlPr>
                                            </m:sSubPr>
                                            <m:e>
                                              <m:r>
                                                <a:rPr lang="en-US" sz="2400" b="1" i="1" smtClean="0">
                                                  <a:solidFill>
                                                    <a:schemeClr val="tx1"/>
                                                  </a:solidFill>
                                                  <a:latin typeface="Cambria Math" panose="02040503050406030204" pitchFamily="18" charset="0"/>
                                                  <a:ea typeface="Cambria Math" panose="02040503050406030204" pitchFamily="18" charset="0"/>
                                                </a:rPr>
                                                <m:t>𝒙</m:t>
                                              </m:r>
                                            </m:e>
                                            <m:sub>
                                              <m:r>
                                                <a:rPr lang="en-US" sz="2400" b="1" i="1" smtClean="0">
                                                  <a:solidFill>
                                                    <a:schemeClr val="tx1"/>
                                                  </a:solidFill>
                                                  <a:latin typeface="Cambria Math" panose="02040503050406030204" pitchFamily="18" charset="0"/>
                                                  <a:ea typeface="Cambria Math" panose="02040503050406030204" pitchFamily="18" charset="0"/>
                                                </a:rPr>
                                                <m:t>𝟎</m:t>
                                              </m:r>
                                            </m:sub>
                                          </m:sSub>
                                        </m:e>
                                      </m:d>
                                    </m:den>
                                  </m:f>
                                </m:e>
                              </m:func>
                            </m:e>
                          </m:nary>
                          <m:r>
                            <a:rPr lang="en-US" sz="2400" b="1" i="1" smtClean="0">
                              <a:latin typeface="Cambria Math" panose="02040503050406030204" pitchFamily="18" charset="0"/>
                            </a:rPr>
                            <m:t>−</m:t>
                          </m:r>
                          <m:func>
                            <m:funcPr>
                              <m:ctrlPr>
                                <a:rPr lang="en-US" sz="2400" b="1" i="1" smtClean="0">
                                  <a:latin typeface="Cambria Math" panose="02040503050406030204" pitchFamily="18" charset="0"/>
                                </a:rPr>
                              </m:ctrlPr>
                            </m:funcPr>
                            <m:fName>
                              <m:r>
                                <m:rPr>
                                  <m:sty m:val="p"/>
                                </m:rPr>
                                <a:rPr lang="en-US" sz="2400" b="0" i="0" smtClean="0">
                                  <a:latin typeface="Cambria Math" panose="02040503050406030204" pitchFamily="18" charset="0"/>
                                </a:rPr>
                                <m:t>log</m:t>
                              </m:r>
                            </m:fName>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𝑃</m:t>
                                  </m:r>
                                </m:e>
                                <m:sub>
                                  <m:r>
                                    <a:rPr lang="en-US" sz="2400" b="0" i="1" smtClean="0">
                                      <a:latin typeface="Cambria Math" panose="02040503050406030204" pitchFamily="18" charset="0"/>
                                      <a:ea typeface="Cambria Math" panose="02040503050406030204" pitchFamily="18" charset="0"/>
                                    </a:rPr>
                                    <m:t>𝜃</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0</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m:t>
                              </m:r>
                            </m:e>
                          </m:func>
                        </m:e>
                      </m:d>
                    </m:oMath>
                  </m:oMathPara>
                </a14:m>
                <a:endParaRPr lang="en-US" sz="2400" b="1" dirty="0"/>
              </a:p>
            </p:txBody>
          </p:sp>
        </mc:Choice>
        <mc:Fallback>
          <p:sp>
            <p:nvSpPr>
              <p:cNvPr id="11" name="TextBox 10">
                <a:extLst>
                  <a:ext uri="{FF2B5EF4-FFF2-40B4-BE49-F238E27FC236}">
                    <a16:creationId xmlns:a16="http://schemas.microsoft.com/office/drawing/2014/main" id="{7A3CDBBA-C25B-153D-B89D-6F619F756414}"/>
                  </a:ext>
                </a:extLst>
              </p:cNvPr>
              <p:cNvSpPr txBox="1">
                <a:spLocks noRot="1" noChangeAspect="1" noMove="1" noResize="1" noEditPoints="1" noAdjustHandles="1" noChangeArrowheads="1" noChangeShapeType="1" noTextEdit="1"/>
              </p:cNvSpPr>
              <p:nvPr/>
            </p:nvSpPr>
            <p:spPr>
              <a:xfrm>
                <a:off x="-526473" y="4866757"/>
                <a:ext cx="10215419" cy="914225"/>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42CCFE5C-B1E2-E582-406F-8C41C4C6F2B4}"/>
                  </a:ext>
                </a:extLst>
              </p:cNvPr>
              <p:cNvSpPr txBox="1"/>
              <p:nvPr/>
            </p:nvSpPr>
            <p:spPr>
              <a:xfrm>
                <a:off x="112643" y="5968322"/>
                <a:ext cx="11966713" cy="77649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m:t>
                      </m:r>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𝑫</m:t>
                          </m:r>
                        </m:e>
                        <m:sub>
                          <m:r>
                            <a:rPr lang="en-US" sz="2400" b="1" i="1" smtClean="0">
                              <a:latin typeface="Cambria Math" panose="02040503050406030204" pitchFamily="18" charset="0"/>
                            </a:rPr>
                            <m:t>𝑲𝑳</m:t>
                          </m:r>
                        </m:sub>
                      </m:sSub>
                      <m:r>
                        <a:rPr lang="en-US" sz="2400" b="1" i="1" smtClean="0">
                          <a:latin typeface="Cambria Math" panose="02040503050406030204" pitchFamily="18" charset="0"/>
                        </a:rPr>
                        <m:t>(</m:t>
                      </m:r>
                      <m:r>
                        <a:rPr lang="en-US" sz="2400" b="1" i="1" smtClean="0">
                          <a:latin typeface="Cambria Math" panose="02040503050406030204" pitchFamily="18" charset="0"/>
                        </a:rPr>
                        <m:t>𝒒</m:t>
                      </m:r>
                      <m:r>
                        <a:rPr lang="en-US" sz="2400" b="1" i="1" smtClean="0">
                          <a:latin typeface="Cambria Math" panose="02040503050406030204" pitchFamily="18" charset="0"/>
                        </a:rPr>
                        <m:t>(</m:t>
                      </m:r>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𝒙</m:t>
                          </m:r>
                        </m:e>
                        <m:sub>
                          <m:r>
                            <a:rPr lang="en-US" sz="2400" b="1" i="1" smtClean="0">
                              <a:latin typeface="Cambria Math" panose="02040503050406030204" pitchFamily="18" charset="0"/>
                            </a:rPr>
                            <m:t>𝑻</m:t>
                          </m:r>
                        </m:sub>
                      </m:sSub>
                      <m:r>
                        <a:rPr lang="en-US" sz="2400" b="1" i="1" smtClean="0">
                          <a:latin typeface="Cambria Math" panose="02040503050406030204" pitchFamily="18" charset="0"/>
                        </a:rPr>
                        <m:t>|</m:t>
                      </m:r>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𝒙</m:t>
                          </m:r>
                        </m:e>
                        <m:sub>
                          <m:r>
                            <a:rPr lang="en-US" sz="2400" b="1" i="1" smtClean="0">
                              <a:latin typeface="Cambria Math" panose="02040503050406030204" pitchFamily="18" charset="0"/>
                            </a:rPr>
                            <m:t>𝟎</m:t>
                          </m:r>
                        </m:sub>
                      </m:sSub>
                      <m:r>
                        <a:rPr lang="en-US" sz="2400" b="1" i="1" smtClean="0">
                          <a:latin typeface="Cambria Math" panose="02040503050406030204" pitchFamily="18" charset="0"/>
                        </a:rPr>
                        <m:t>)|</m:t>
                      </m:r>
                      <m:d>
                        <m:dPr>
                          <m:begChr m:val="|"/>
                          <m:ctrlPr>
                            <a:rPr lang="en-US" sz="2400" b="1" i="1" smtClean="0">
                              <a:latin typeface="Cambria Math" panose="02040503050406030204" pitchFamily="18" charset="0"/>
                            </a:rPr>
                          </m:ctrlPr>
                        </m:dPr>
                        <m:e>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𝑷</m:t>
                              </m:r>
                            </m:e>
                            <m:sub>
                              <m:r>
                                <a:rPr lang="en-US" sz="2400" b="1" i="1" smtClean="0">
                                  <a:latin typeface="Cambria Math" panose="02040503050406030204" pitchFamily="18" charset="0"/>
                                  <a:ea typeface="Cambria Math" panose="02040503050406030204" pitchFamily="18" charset="0"/>
                                </a:rPr>
                                <m:t>𝜽</m:t>
                              </m:r>
                            </m:sub>
                          </m:sSub>
                          <m:d>
                            <m:dPr>
                              <m:ctrlPr>
                                <a:rPr lang="en-US" sz="2400" b="1" i="1" smtClean="0">
                                  <a:latin typeface="Cambria Math" panose="02040503050406030204" pitchFamily="18" charset="0"/>
                                </a:rPr>
                              </m:ctrlPr>
                            </m:dPr>
                            <m:e>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𝒙</m:t>
                                  </m:r>
                                </m:e>
                                <m:sub>
                                  <m:r>
                                    <a:rPr lang="en-US" sz="2400" b="1" i="1" smtClean="0">
                                      <a:latin typeface="Cambria Math" panose="02040503050406030204" pitchFamily="18" charset="0"/>
                                    </a:rPr>
                                    <m:t>𝑻</m:t>
                                  </m:r>
                                </m:sub>
                              </m:sSub>
                            </m:e>
                          </m:d>
                        </m:e>
                      </m:d>
                      <m:r>
                        <a:rPr lang="en-US" sz="2400" b="1" i="1" smtClean="0">
                          <a:latin typeface="Cambria Math" panose="02040503050406030204" pitchFamily="18" charset="0"/>
                        </a:rPr>
                        <m:t>+</m:t>
                      </m:r>
                      <m:nary>
                        <m:naryPr>
                          <m:chr m:val="∑"/>
                          <m:limLoc m:val="subSup"/>
                          <m:supHide m:val="on"/>
                          <m:ctrlPr>
                            <a:rPr lang="en-US" sz="2400" b="1" i="1" smtClean="0">
                              <a:latin typeface="Cambria Math" panose="02040503050406030204" pitchFamily="18" charset="0"/>
                            </a:rPr>
                          </m:ctrlPr>
                        </m:naryPr>
                        <m:sub>
                          <m:r>
                            <m:rPr>
                              <m:brk m:alnAt="9"/>
                            </m:rPr>
                            <a:rPr lang="en-US" sz="2400" b="1" i="1" smtClean="0">
                              <a:latin typeface="Cambria Math" panose="02040503050406030204" pitchFamily="18" charset="0"/>
                            </a:rPr>
                            <m:t>𝒕</m:t>
                          </m:r>
                          <m:r>
                            <a:rPr lang="en-US" sz="2400" b="1" i="1" smtClean="0">
                              <a:latin typeface="Cambria Math" panose="02040503050406030204" pitchFamily="18" charset="0"/>
                            </a:rPr>
                            <m:t>&gt;</m:t>
                          </m:r>
                          <m:r>
                            <a:rPr lang="en-US" sz="2400" b="1" i="1" smtClean="0">
                              <a:latin typeface="Cambria Math" panose="02040503050406030204" pitchFamily="18" charset="0"/>
                            </a:rPr>
                            <m:t>𝟏</m:t>
                          </m:r>
                        </m:sub>
                        <m:sup/>
                        <m:e>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𝑫</m:t>
                              </m:r>
                            </m:e>
                            <m:sub>
                              <m:r>
                                <a:rPr lang="en-US" sz="2400" b="1" i="1" smtClean="0">
                                  <a:latin typeface="Cambria Math" panose="02040503050406030204" pitchFamily="18" charset="0"/>
                                </a:rPr>
                                <m:t>𝑲𝑳</m:t>
                              </m:r>
                            </m:sub>
                          </m:sSub>
                          <m:r>
                            <a:rPr lang="en-US" sz="2400" b="1" i="1" smtClean="0">
                              <a:latin typeface="Cambria Math" panose="02040503050406030204" pitchFamily="18" charset="0"/>
                            </a:rPr>
                            <m:t>(</m:t>
                          </m:r>
                          <m:r>
                            <a:rPr lang="en-US" sz="2400" b="1" i="1">
                              <a:latin typeface="Cambria Math" panose="02040503050406030204" pitchFamily="18" charset="0"/>
                              <a:ea typeface="Cambria Math" panose="02040503050406030204" pitchFamily="18" charset="0"/>
                            </a:rPr>
                            <m:t>𝒒</m:t>
                          </m:r>
                          <m:d>
                            <m:dPr>
                              <m:ctrlPr>
                                <a:rPr lang="en-US" sz="2400" b="1" i="1">
                                  <a:latin typeface="Cambria Math" panose="02040503050406030204" pitchFamily="18" charset="0"/>
                                  <a:ea typeface="Cambria Math" panose="02040503050406030204" pitchFamily="18" charset="0"/>
                                </a:rPr>
                              </m:ctrlPr>
                            </m:dPr>
                            <m:e>
                              <m:sSub>
                                <m:sSubPr>
                                  <m:ctrlPr>
                                    <a:rPr lang="en-US" sz="2400" b="1" i="1">
                                      <a:latin typeface="Cambria Math" panose="02040503050406030204" pitchFamily="18" charset="0"/>
                                      <a:ea typeface="Cambria Math" panose="02040503050406030204" pitchFamily="18" charset="0"/>
                                    </a:rPr>
                                  </m:ctrlPr>
                                </m:sSubPr>
                                <m:e>
                                  <m:r>
                                    <a:rPr lang="en-US" sz="2400" b="1" i="1">
                                      <a:latin typeface="Cambria Math" panose="02040503050406030204" pitchFamily="18" charset="0"/>
                                      <a:ea typeface="Cambria Math" panose="02040503050406030204" pitchFamily="18" charset="0"/>
                                    </a:rPr>
                                    <m:t>𝒙</m:t>
                                  </m:r>
                                </m:e>
                                <m:sub>
                                  <m:r>
                                    <a:rPr lang="en-US" sz="2400" b="1" i="1">
                                      <a:latin typeface="Cambria Math" panose="02040503050406030204" pitchFamily="18" charset="0"/>
                                      <a:ea typeface="Cambria Math" panose="02040503050406030204" pitchFamily="18" charset="0"/>
                                    </a:rPr>
                                    <m:t>𝒕</m:t>
                                  </m:r>
                                  <m:r>
                                    <a:rPr lang="en-US" sz="2400" b="1" i="1">
                                      <a:latin typeface="Cambria Math" panose="02040503050406030204" pitchFamily="18" charset="0"/>
                                      <a:ea typeface="Cambria Math" panose="02040503050406030204" pitchFamily="18" charset="0"/>
                                    </a:rPr>
                                    <m:t>−</m:t>
                                  </m:r>
                                  <m:r>
                                    <a:rPr lang="en-US" sz="2400" b="1" i="1">
                                      <a:latin typeface="Cambria Math" panose="02040503050406030204" pitchFamily="18" charset="0"/>
                                      <a:ea typeface="Cambria Math" panose="02040503050406030204" pitchFamily="18" charset="0"/>
                                    </a:rPr>
                                    <m:t>𝟏</m:t>
                                  </m:r>
                                </m:sub>
                              </m:sSub>
                            </m:e>
                            <m:e>
                              <m:sSub>
                                <m:sSubPr>
                                  <m:ctrlPr>
                                    <a:rPr lang="en-US" sz="2400" b="1" i="1">
                                      <a:latin typeface="Cambria Math" panose="02040503050406030204" pitchFamily="18" charset="0"/>
                                      <a:ea typeface="Cambria Math" panose="02040503050406030204" pitchFamily="18" charset="0"/>
                                    </a:rPr>
                                  </m:ctrlPr>
                                </m:sSubPr>
                                <m:e>
                                  <m:r>
                                    <a:rPr lang="en-US" sz="2400" b="1" i="1">
                                      <a:latin typeface="Cambria Math" panose="02040503050406030204" pitchFamily="18" charset="0"/>
                                      <a:ea typeface="Cambria Math" panose="02040503050406030204" pitchFamily="18" charset="0"/>
                                    </a:rPr>
                                    <m:t>𝒙</m:t>
                                  </m:r>
                                </m:e>
                                <m:sub>
                                  <m:r>
                                    <a:rPr lang="en-US" sz="2400" b="1" i="1">
                                      <a:latin typeface="Cambria Math" panose="02040503050406030204" pitchFamily="18" charset="0"/>
                                      <a:ea typeface="Cambria Math" panose="02040503050406030204" pitchFamily="18" charset="0"/>
                                    </a:rPr>
                                    <m:t>𝒕</m:t>
                                  </m:r>
                                </m:sub>
                              </m:sSub>
                              <m:r>
                                <a:rPr lang="en-US" sz="2400" b="1" i="1">
                                  <a:latin typeface="Cambria Math" panose="02040503050406030204" pitchFamily="18" charset="0"/>
                                  <a:ea typeface="Cambria Math" panose="02040503050406030204" pitchFamily="18" charset="0"/>
                                </a:rPr>
                                <m:t>, </m:t>
                              </m:r>
                              <m:sSub>
                                <m:sSubPr>
                                  <m:ctrlPr>
                                    <a:rPr lang="en-US" sz="2400" b="1" i="1">
                                      <a:latin typeface="Cambria Math" panose="02040503050406030204" pitchFamily="18" charset="0"/>
                                      <a:ea typeface="Cambria Math" panose="02040503050406030204" pitchFamily="18" charset="0"/>
                                    </a:rPr>
                                  </m:ctrlPr>
                                </m:sSubPr>
                                <m:e>
                                  <m:r>
                                    <a:rPr lang="en-US" sz="2400" b="1" i="1">
                                      <a:latin typeface="Cambria Math" panose="02040503050406030204" pitchFamily="18" charset="0"/>
                                      <a:ea typeface="Cambria Math" panose="02040503050406030204" pitchFamily="18" charset="0"/>
                                    </a:rPr>
                                    <m:t>𝒙</m:t>
                                  </m:r>
                                </m:e>
                                <m:sub>
                                  <m:r>
                                    <a:rPr lang="en-US" sz="2400" b="1" i="1">
                                      <a:latin typeface="Cambria Math" panose="02040503050406030204" pitchFamily="18" charset="0"/>
                                      <a:ea typeface="Cambria Math" panose="02040503050406030204" pitchFamily="18" charset="0"/>
                                    </a:rPr>
                                    <m:t>𝟎</m:t>
                                  </m:r>
                                </m:sub>
                              </m:sSub>
                            </m:e>
                          </m:d>
                          <m:r>
                            <a:rPr lang="en-US" sz="2400" b="1" i="1" smtClean="0">
                              <a:latin typeface="Cambria Math" panose="02040503050406030204" pitchFamily="18" charset="0"/>
                              <a:ea typeface="Cambria Math" panose="02040503050406030204" pitchFamily="18" charset="0"/>
                            </a:rPr>
                            <m:t>||</m:t>
                          </m:r>
                          <m:sSub>
                            <m:sSubPr>
                              <m:ctrlPr>
                                <a:rPr lang="en-US" sz="2400" b="1" i="1">
                                  <a:latin typeface="Cambria Math" panose="02040503050406030204" pitchFamily="18" charset="0"/>
                                </a:rPr>
                              </m:ctrlPr>
                            </m:sSubPr>
                            <m:e>
                              <m:r>
                                <a:rPr lang="en-US" sz="2400" b="1" i="1">
                                  <a:latin typeface="Cambria Math" panose="02040503050406030204" pitchFamily="18" charset="0"/>
                                </a:rPr>
                                <m:t>𝑷</m:t>
                              </m:r>
                            </m:e>
                            <m:sub>
                              <m:r>
                                <a:rPr lang="en-US" sz="2400" b="1" i="1">
                                  <a:latin typeface="Cambria Math" panose="02040503050406030204" pitchFamily="18" charset="0"/>
                                  <a:ea typeface="Cambria Math" panose="02040503050406030204" pitchFamily="18" charset="0"/>
                                </a:rPr>
                                <m:t>𝜽</m:t>
                              </m:r>
                            </m:sub>
                          </m:sSub>
                          <m:d>
                            <m:dPr>
                              <m:ctrlPr>
                                <a:rPr lang="en-US" sz="2400" b="1" i="1">
                                  <a:latin typeface="Cambria Math" panose="02040503050406030204" pitchFamily="18" charset="0"/>
                                </a:rPr>
                              </m:ctrlPr>
                            </m:dPr>
                            <m:e>
                              <m:sSub>
                                <m:sSubPr>
                                  <m:ctrlPr>
                                    <a:rPr lang="en-US" sz="2400" b="1" i="1">
                                      <a:latin typeface="Cambria Math" panose="02040503050406030204" pitchFamily="18" charset="0"/>
                                    </a:rPr>
                                  </m:ctrlPr>
                                </m:sSubPr>
                                <m:e>
                                  <m:r>
                                    <a:rPr lang="en-US" sz="2400" b="1" i="1">
                                      <a:latin typeface="Cambria Math" panose="02040503050406030204" pitchFamily="18" charset="0"/>
                                    </a:rPr>
                                    <m:t>𝒙</m:t>
                                  </m:r>
                                </m:e>
                                <m:sub>
                                  <m:r>
                                    <a:rPr lang="en-US" sz="2400" b="1" i="1">
                                      <a:latin typeface="Cambria Math" panose="02040503050406030204" pitchFamily="18" charset="0"/>
                                    </a:rPr>
                                    <m:t>𝒕</m:t>
                                  </m:r>
                                  <m:r>
                                    <a:rPr lang="en-US" sz="2400" b="1" i="1">
                                      <a:latin typeface="Cambria Math" panose="02040503050406030204" pitchFamily="18" charset="0"/>
                                    </a:rPr>
                                    <m:t>−</m:t>
                                  </m:r>
                                  <m:r>
                                    <a:rPr lang="en-US" sz="2400" b="1" i="1">
                                      <a:latin typeface="Cambria Math" panose="02040503050406030204" pitchFamily="18" charset="0"/>
                                    </a:rPr>
                                    <m:t>𝟏</m:t>
                                  </m:r>
                                </m:sub>
                              </m:sSub>
                            </m:e>
                            <m:e>
                              <m:sSub>
                                <m:sSubPr>
                                  <m:ctrlPr>
                                    <a:rPr lang="en-US" sz="2400" b="1" i="1">
                                      <a:latin typeface="Cambria Math" panose="02040503050406030204" pitchFamily="18" charset="0"/>
                                    </a:rPr>
                                  </m:ctrlPr>
                                </m:sSubPr>
                                <m:e>
                                  <m:r>
                                    <a:rPr lang="en-US" sz="2400" b="1" i="1">
                                      <a:latin typeface="Cambria Math" panose="02040503050406030204" pitchFamily="18" charset="0"/>
                                    </a:rPr>
                                    <m:t>𝒙</m:t>
                                  </m:r>
                                </m:e>
                                <m:sub>
                                  <m:r>
                                    <a:rPr lang="en-US" sz="2400" b="1" i="1">
                                      <a:latin typeface="Cambria Math" panose="02040503050406030204" pitchFamily="18" charset="0"/>
                                    </a:rPr>
                                    <m:t>𝒕</m:t>
                                  </m:r>
                                </m:sub>
                              </m:sSub>
                            </m:e>
                          </m:d>
                          <m:r>
                            <a:rPr lang="en-US" sz="2400" b="1" i="1" smtClean="0">
                              <a:latin typeface="Cambria Math" panose="02040503050406030204" pitchFamily="18" charset="0"/>
                            </a:rPr>
                            <m:t>)</m:t>
                          </m:r>
                          <m:r>
                            <a:rPr lang="en-US" sz="2400" b="1" i="1">
                              <a:latin typeface="Cambria Math" panose="02040503050406030204" pitchFamily="18" charset="0"/>
                            </a:rPr>
                            <m:t>−</m:t>
                          </m:r>
                          <m:func>
                            <m:funcPr>
                              <m:ctrlPr>
                                <a:rPr lang="en-US" sz="2400" b="1" i="1">
                                  <a:latin typeface="Cambria Math" panose="02040503050406030204" pitchFamily="18" charset="0"/>
                                </a:rPr>
                              </m:ctrlPr>
                            </m:funcPr>
                            <m:fName>
                              <m:r>
                                <a:rPr lang="en-US" sz="2400" b="1" i="1">
                                  <a:latin typeface="Cambria Math" panose="02040503050406030204" pitchFamily="18" charset="0"/>
                                </a:rPr>
                                <m:t>𝒍𝒐𝒈</m:t>
                              </m:r>
                            </m:fName>
                            <m:e>
                              <m:sSub>
                                <m:sSubPr>
                                  <m:ctrlPr>
                                    <a:rPr lang="en-US" sz="2400" b="1" i="1">
                                      <a:latin typeface="Cambria Math" panose="02040503050406030204" pitchFamily="18" charset="0"/>
                                    </a:rPr>
                                  </m:ctrlPr>
                                </m:sSubPr>
                                <m:e>
                                  <m:r>
                                    <a:rPr lang="en-US" sz="2400" b="1" i="1">
                                      <a:latin typeface="Cambria Math" panose="02040503050406030204" pitchFamily="18" charset="0"/>
                                    </a:rPr>
                                    <m:t>𝑷</m:t>
                                  </m:r>
                                </m:e>
                                <m:sub>
                                  <m:r>
                                    <a:rPr lang="en-US" sz="2400" b="1" i="1">
                                      <a:latin typeface="Cambria Math" panose="02040503050406030204" pitchFamily="18" charset="0"/>
                                      <a:ea typeface="Cambria Math" panose="02040503050406030204" pitchFamily="18" charset="0"/>
                                    </a:rPr>
                                    <m:t>𝜽</m:t>
                                  </m:r>
                                </m:sub>
                              </m:sSub>
                              <m:r>
                                <a:rPr lang="en-US" sz="2400" b="1" i="1">
                                  <a:latin typeface="Cambria Math" panose="02040503050406030204" pitchFamily="18" charset="0"/>
                                </a:rPr>
                                <m:t>(</m:t>
                              </m:r>
                              <m:sSub>
                                <m:sSubPr>
                                  <m:ctrlPr>
                                    <a:rPr lang="en-US" sz="2400" b="1" i="1">
                                      <a:latin typeface="Cambria Math" panose="02040503050406030204" pitchFamily="18" charset="0"/>
                                    </a:rPr>
                                  </m:ctrlPr>
                                </m:sSubPr>
                                <m:e>
                                  <m:r>
                                    <a:rPr lang="en-US" sz="2400" b="1" i="1">
                                      <a:latin typeface="Cambria Math" panose="02040503050406030204" pitchFamily="18" charset="0"/>
                                    </a:rPr>
                                    <m:t>𝒙</m:t>
                                  </m:r>
                                </m:e>
                                <m:sub>
                                  <m:r>
                                    <a:rPr lang="en-US" sz="2400" b="1" i="1">
                                      <a:latin typeface="Cambria Math" panose="02040503050406030204" pitchFamily="18" charset="0"/>
                                    </a:rPr>
                                    <m:t>𝟎</m:t>
                                  </m:r>
                                </m:sub>
                              </m:sSub>
                              <m:r>
                                <a:rPr lang="en-US" sz="2400" b="1" i="1">
                                  <a:latin typeface="Cambria Math" panose="02040503050406030204" pitchFamily="18" charset="0"/>
                                </a:rPr>
                                <m:t>|</m:t>
                              </m:r>
                              <m:sSub>
                                <m:sSubPr>
                                  <m:ctrlPr>
                                    <a:rPr lang="en-US" sz="2400" b="1" i="1">
                                      <a:latin typeface="Cambria Math" panose="02040503050406030204" pitchFamily="18" charset="0"/>
                                    </a:rPr>
                                  </m:ctrlPr>
                                </m:sSubPr>
                                <m:e>
                                  <m:r>
                                    <a:rPr lang="en-US" sz="2400" b="1" i="1">
                                      <a:latin typeface="Cambria Math" panose="02040503050406030204" pitchFamily="18" charset="0"/>
                                    </a:rPr>
                                    <m:t>𝒙</m:t>
                                  </m:r>
                                </m:e>
                                <m:sub>
                                  <m:r>
                                    <a:rPr lang="en-US" sz="2400" b="1" i="1">
                                      <a:latin typeface="Cambria Math" panose="02040503050406030204" pitchFamily="18" charset="0"/>
                                    </a:rPr>
                                    <m:t>𝟏</m:t>
                                  </m:r>
                                </m:sub>
                              </m:sSub>
                              <m:r>
                                <a:rPr lang="en-US" sz="2400" b="1" i="1">
                                  <a:latin typeface="Cambria Math" panose="02040503050406030204" pitchFamily="18" charset="0"/>
                                </a:rPr>
                                <m:t>)</m:t>
                              </m:r>
                            </m:e>
                          </m:func>
                        </m:e>
                      </m:nary>
                    </m:oMath>
                  </m:oMathPara>
                </a14:m>
                <a:endParaRPr lang="en-US" sz="2400" b="1" dirty="0"/>
              </a:p>
            </p:txBody>
          </p:sp>
        </mc:Choice>
        <mc:Fallback>
          <p:sp>
            <p:nvSpPr>
              <p:cNvPr id="3" name="TextBox 2">
                <a:extLst>
                  <a:ext uri="{FF2B5EF4-FFF2-40B4-BE49-F238E27FC236}">
                    <a16:creationId xmlns:a16="http://schemas.microsoft.com/office/drawing/2014/main" id="{42CCFE5C-B1E2-E582-406F-8C41C4C6F2B4}"/>
                  </a:ext>
                </a:extLst>
              </p:cNvPr>
              <p:cNvSpPr txBox="1">
                <a:spLocks noRot="1" noChangeAspect="1" noMove="1" noResize="1" noEditPoints="1" noAdjustHandles="1" noChangeArrowheads="1" noChangeShapeType="1" noTextEdit="1"/>
              </p:cNvSpPr>
              <p:nvPr/>
            </p:nvSpPr>
            <p:spPr>
              <a:xfrm>
                <a:off x="112643" y="5968322"/>
                <a:ext cx="11966713" cy="776495"/>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0EC2C99F-DC12-23A3-1826-0172F2ECEF36}"/>
                  </a:ext>
                </a:extLst>
              </p:cNvPr>
              <p:cNvSpPr txBox="1"/>
              <p:nvPr/>
            </p:nvSpPr>
            <p:spPr>
              <a:xfrm>
                <a:off x="2777873" y="1216896"/>
                <a:ext cx="2211456" cy="461665"/>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sz="2400" b="1" i="1" smtClean="0">
                          <a:solidFill>
                            <a:srgbClr val="00B050"/>
                          </a:solidFill>
                          <a:latin typeface="Cambria Math" panose="02040503050406030204" pitchFamily="18" charset="0"/>
                        </a:rPr>
                        <m:t>𝒒</m:t>
                      </m:r>
                      <m:r>
                        <a:rPr lang="en-US" sz="2400" b="1" i="1" smtClean="0">
                          <a:solidFill>
                            <a:srgbClr val="00B050"/>
                          </a:solidFill>
                          <a:latin typeface="Cambria Math" panose="02040503050406030204" pitchFamily="18" charset="0"/>
                          <a:ea typeface="Cambria Math" panose="02040503050406030204" pitchFamily="18" charset="0"/>
                        </a:rPr>
                        <m:t>~</m:t>
                      </m:r>
                      <m:r>
                        <a:rPr lang="en-US" sz="2400" b="1" i="1">
                          <a:solidFill>
                            <a:srgbClr val="00B050"/>
                          </a:solidFill>
                          <a:latin typeface="Cambria Math" panose="02040503050406030204" pitchFamily="18" charset="0"/>
                          <a:ea typeface="Cambria Math" panose="02040503050406030204" pitchFamily="18" charset="0"/>
                        </a:rPr>
                        <m:t>𝒒</m:t>
                      </m:r>
                      <m:d>
                        <m:dPr>
                          <m:ctrlPr>
                            <a:rPr lang="en-US" sz="2400" b="1" i="1">
                              <a:solidFill>
                                <a:srgbClr val="00B050"/>
                              </a:solidFill>
                              <a:latin typeface="Cambria Math" panose="02040503050406030204" pitchFamily="18" charset="0"/>
                              <a:ea typeface="Cambria Math" panose="02040503050406030204" pitchFamily="18" charset="0"/>
                            </a:rPr>
                          </m:ctrlPr>
                        </m:dPr>
                        <m:e>
                          <m:sSub>
                            <m:sSubPr>
                              <m:ctrlPr>
                                <a:rPr lang="en-US" sz="2400" b="1" i="1">
                                  <a:solidFill>
                                    <a:srgbClr val="00B050"/>
                                  </a:solidFill>
                                  <a:latin typeface="Cambria Math" panose="02040503050406030204" pitchFamily="18" charset="0"/>
                                  <a:ea typeface="Cambria Math" panose="02040503050406030204" pitchFamily="18" charset="0"/>
                                </a:rPr>
                              </m:ctrlPr>
                            </m:sSubPr>
                            <m:e>
                              <m:r>
                                <a:rPr lang="en-US" sz="2400" b="1" i="1">
                                  <a:solidFill>
                                    <a:srgbClr val="00B050"/>
                                  </a:solidFill>
                                  <a:latin typeface="Cambria Math" panose="02040503050406030204" pitchFamily="18" charset="0"/>
                                  <a:ea typeface="Cambria Math" panose="02040503050406030204" pitchFamily="18" charset="0"/>
                                </a:rPr>
                                <m:t>𝒙</m:t>
                              </m:r>
                            </m:e>
                            <m:sub>
                              <m:r>
                                <a:rPr lang="en-US" sz="2400" b="1" i="1">
                                  <a:solidFill>
                                    <a:srgbClr val="00B050"/>
                                  </a:solidFill>
                                  <a:latin typeface="Cambria Math" panose="02040503050406030204" pitchFamily="18" charset="0"/>
                                  <a:ea typeface="Cambria Math" panose="02040503050406030204" pitchFamily="18" charset="0"/>
                                </a:rPr>
                                <m:t>𝟏</m:t>
                              </m:r>
                              <m:r>
                                <a:rPr lang="en-US" sz="2400" b="1" i="1">
                                  <a:solidFill>
                                    <a:srgbClr val="00B050"/>
                                  </a:solidFill>
                                  <a:latin typeface="Cambria Math" panose="02040503050406030204" pitchFamily="18" charset="0"/>
                                  <a:ea typeface="Cambria Math" panose="02040503050406030204" pitchFamily="18" charset="0"/>
                                </a:rPr>
                                <m:t>:</m:t>
                              </m:r>
                              <m:r>
                                <a:rPr lang="en-US" sz="2400" b="1" i="1">
                                  <a:solidFill>
                                    <a:srgbClr val="00B050"/>
                                  </a:solidFill>
                                  <a:latin typeface="Cambria Math" panose="02040503050406030204" pitchFamily="18" charset="0"/>
                                  <a:ea typeface="Cambria Math" panose="02040503050406030204" pitchFamily="18" charset="0"/>
                                </a:rPr>
                                <m:t>𝑻</m:t>
                              </m:r>
                            </m:sub>
                          </m:sSub>
                        </m:e>
                        <m:e>
                          <m:sSub>
                            <m:sSubPr>
                              <m:ctrlPr>
                                <a:rPr lang="en-US" sz="2400" b="1" i="1">
                                  <a:solidFill>
                                    <a:srgbClr val="00B050"/>
                                  </a:solidFill>
                                  <a:latin typeface="Cambria Math" panose="02040503050406030204" pitchFamily="18" charset="0"/>
                                  <a:ea typeface="Cambria Math" panose="02040503050406030204" pitchFamily="18" charset="0"/>
                                </a:rPr>
                              </m:ctrlPr>
                            </m:sSubPr>
                            <m:e>
                              <m:r>
                                <a:rPr lang="en-US" sz="2400" b="1" i="1">
                                  <a:solidFill>
                                    <a:srgbClr val="00B050"/>
                                  </a:solidFill>
                                  <a:latin typeface="Cambria Math" panose="02040503050406030204" pitchFamily="18" charset="0"/>
                                  <a:ea typeface="Cambria Math" panose="02040503050406030204" pitchFamily="18" charset="0"/>
                                </a:rPr>
                                <m:t>𝒙</m:t>
                              </m:r>
                            </m:e>
                            <m:sub>
                              <m:r>
                                <a:rPr lang="en-US" sz="2400" b="1" i="1">
                                  <a:solidFill>
                                    <a:srgbClr val="00B050"/>
                                  </a:solidFill>
                                  <a:latin typeface="Cambria Math" panose="02040503050406030204" pitchFamily="18" charset="0"/>
                                  <a:ea typeface="Cambria Math" panose="02040503050406030204" pitchFamily="18" charset="0"/>
                                </a:rPr>
                                <m:t>𝟎</m:t>
                              </m:r>
                            </m:sub>
                          </m:sSub>
                        </m:e>
                      </m:d>
                    </m:oMath>
                  </m:oMathPara>
                </a14:m>
                <a:endParaRPr lang="en-US" sz="2400" b="1" dirty="0"/>
              </a:p>
            </p:txBody>
          </p:sp>
        </mc:Choice>
        <mc:Fallback>
          <p:sp>
            <p:nvSpPr>
              <p:cNvPr id="6" name="TextBox 5">
                <a:extLst>
                  <a:ext uri="{FF2B5EF4-FFF2-40B4-BE49-F238E27FC236}">
                    <a16:creationId xmlns:a16="http://schemas.microsoft.com/office/drawing/2014/main" id="{0EC2C99F-DC12-23A3-1826-0172F2ECEF36}"/>
                  </a:ext>
                </a:extLst>
              </p:cNvPr>
              <p:cNvSpPr txBox="1">
                <a:spLocks noRot="1" noChangeAspect="1" noMove="1" noResize="1" noEditPoints="1" noAdjustHandles="1" noChangeArrowheads="1" noChangeShapeType="1" noTextEdit="1"/>
              </p:cNvSpPr>
              <p:nvPr/>
            </p:nvSpPr>
            <p:spPr>
              <a:xfrm>
                <a:off x="2777873" y="1216896"/>
                <a:ext cx="2211456" cy="461665"/>
              </a:xfrm>
              <a:prstGeom prst="rect">
                <a:avLst/>
              </a:prstGeom>
              <a:blipFill>
                <a:blip r:embed="rId9"/>
                <a:stretch>
                  <a:fillRect b="-12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5C5E6D0A-4222-761A-EF62-3F9F324293BC}"/>
                  </a:ext>
                </a:extLst>
              </p:cNvPr>
              <p:cNvSpPr txBox="1"/>
              <p:nvPr/>
            </p:nvSpPr>
            <p:spPr>
              <a:xfrm>
                <a:off x="8783784" y="4846883"/>
                <a:ext cx="3408216" cy="669094"/>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func>
                        <m:funcPr>
                          <m:ctrlPr>
                            <a:rPr lang="en-US" b="1" i="1" smtClean="0">
                              <a:solidFill>
                                <a:srgbClr val="00B050"/>
                              </a:solidFill>
                              <a:latin typeface="Cambria Math" panose="02040503050406030204" pitchFamily="18" charset="0"/>
                            </a:rPr>
                          </m:ctrlPr>
                        </m:funcPr>
                        <m:fName>
                          <m:r>
                            <a:rPr lang="en-US" b="1" i="0" smtClean="0">
                              <a:solidFill>
                                <a:srgbClr val="00B050"/>
                              </a:solidFill>
                              <a:latin typeface="Cambria Math" panose="02040503050406030204" pitchFamily="18" charset="0"/>
                            </a:rPr>
                            <m:t>𝐥𝐨𝐠</m:t>
                          </m:r>
                        </m:fName>
                        <m:e>
                          <m:f>
                            <m:fPr>
                              <m:ctrlPr>
                                <a:rPr lang="en-US" b="1" i="1">
                                  <a:solidFill>
                                    <a:srgbClr val="00B050"/>
                                  </a:solidFill>
                                  <a:latin typeface="Cambria Math" panose="02040503050406030204" pitchFamily="18" charset="0"/>
                                  <a:ea typeface="Cambria Math" panose="02040503050406030204" pitchFamily="18" charset="0"/>
                                </a:rPr>
                              </m:ctrlPr>
                            </m:fPr>
                            <m:num>
                              <m:r>
                                <a:rPr lang="en-US" b="1" i="1">
                                  <a:solidFill>
                                    <a:srgbClr val="00B050"/>
                                  </a:solidFill>
                                  <a:latin typeface="Cambria Math" panose="02040503050406030204" pitchFamily="18" charset="0"/>
                                  <a:ea typeface="Cambria Math" panose="02040503050406030204" pitchFamily="18" charset="0"/>
                                </a:rPr>
                                <m:t>𝒒</m:t>
                              </m:r>
                              <m:r>
                                <a:rPr lang="en-US" b="1" i="1">
                                  <a:solidFill>
                                    <a:srgbClr val="00B050"/>
                                  </a:solidFill>
                                  <a:latin typeface="Cambria Math" panose="02040503050406030204" pitchFamily="18" charset="0"/>
                                  <a:ea typeface="Cambria Math" panose="02040503050406030204" pitchFamily="18" charset="0"/>
                                </a:rPr>
                                <m:t>(</m:t>
                              </m:r>
                              <m:sSub>
                                <m:sSubPr>
                                  <m:ctrlPr>
                                    <a:rPr lang="en-US" b="1" i="1">
                                      <a:solidFill>
                                        <a:srgbClr val="00B050"/>
                                      </a:solidFill>
                                      <a:latin typeface="Cambria Math" panose="02040503050406030204" pitchFamily="18" charset="0"/>
                                      <a:ea typeface="Cambria Math" panose="02040503050406030204" pitchFamily="18" charset="0"/>
                                    </a:rPr>
                                  </m:ctrlPr>
                                </m:sSubPr>
                                <m:e>
                                  <m:r>
                                    <a:rPr lang="en-US" b="1" i="1">
                                      <a:solidFill>
                                        <a:srgbClr val="00B050"/>
                                      </a:solidFill>
                                      <a:latin typeface="Cambria Math" panose="02040503050406030204" pitchFamily="18" charset="0"/>
                                      <a:ea typeface="Cambria Math" panose="02040503050406030204" pitchFamily="18" charset="0"/>
                                    </a:rPr>
                                    <m:t>𝒙</m:t>
                                  </m:r>
                                </m:e>
                                <m:sub>
                                  <m:r>
                                    <a:rPr lang="en-US" b="1" i="1">
                                      <a:solidFill>
                                        <a:srgbClr val="00B050"/>
                                      </a:solidFill>
                                      <a:latin typeface="Cambria Math" panose="02040503050406030204" pitchFamily="18" charset="0"/>
                                      <a:ea typeface="Cambria Math" panose="02040503050406030204" pitchFamily="18" charset="0"/>
                                    </a:rPr>
                                    <m:t>𝒕</m:t>
                                  </m:r>
                                  <m:r>
                                    <a:rPr lang="en-US" b="1" i="1">
                                      <a:solidFill>
                                        <a:srgbClr val="00B050"/>
                                      </a:solidFill>
                                      <a:latin typeface="Cambria Math" panose="02040503050406030204" pitchFamily="18" charset="0"/>
                                      <a:ea typeface="Cambria Math" panose="02040503050406030204" pitchFamily="18" charset="0"/>
                                    </a:rPr>
                                    <m:t>−</m:t>
                                  </m:r>
                                  <m:r>
                                    <a:rPr lang="en-US" b="1" i="1">
                                      <a:solidFill>
                                        <a:srgbClr val="00B050"/>
                                      </a:solidFill>
                                      <a:latin typeface="Cambria Math" panose="02040503050406030204" pitchFamily="18" charset="0"/>
                                      <a:ea typeface="Cambria Math" panose="02040503050406030204" pitchFamily="18" charset="0"/>
                                    </a:rPr>
                                    <m:t>𝟏</m:t>
                                  </m:r>
                                </m:sub>
                              </m:sSub>
                              <m:r>
                                <a:rPr lang="en-US" b="1" i="1">
                                  <a:solidFill>
                                    <a:srgbClr val="00B050"/>
                                  </a:solidFill>
                                  <a:latin typeface="Cambria Math" panose="02040503050406030204" pitchFamily="18" charset="0"/>
                                  <a:ea typeface="Cambria Math" panose="02040503050406030204" pitchFamily="18" charset="0"/>
                                </a:rPr>
                                <m:t>|</m:t>
                              </m:r>
                              <m:sSub>
                                <m:sSubPr>
                                  <m:ctrlPr>
                                    <a:rPr lang="en-US" b="1" i="1">
                                      <a:solidFill>
                                        <a:srgbClr val="00B050"/>
                                      </a:solidFill>
                                      <a:latin typeface="Cambria Math" panose="02040503050406030204" pitchFamily="18" charset="0"/>
                                      <a:ea typeface="Cambria Math" panose="02040503050406030204" pitchFamily="18" charset="0"/>
                                    </a:rPr>
                                  </m:ctrlPr>
                                </m:sSubPr>
                                <m:e>
                                  <m:r>
                                    <a:rPr lang="en-US" b="1" i="1">
                                      <a:solidFill>
                                        <a:srgbClr val="00B050"/>
                                      </a:solidFill>
                                      <a:latin typeface="Cambria Math" panose="02040503050406030204" pitchFamily="18" charset="0"/>
                                      <a:ea typeface="Cambria Math" panose="02040503050406030204" pitchFamily="18" charset="0"/>
                                    </a:rPr>
                                    <m:t>𝒙</m:t>
                                  </m:r>
                                </m:e>
                                <m:sub>
                                  <m:r>
                                    <a:rPr lang="en-US" b="1" i="1">
                                      <a:solidFill>
                                        <a:srgbClr val="00B050"/>
                                      </a:solidFill>
                                      <a:latin typeface="Cambria Math" panose="02040503050406030204" pitchFamily="18" charset="0"/>
                                      <a:ea typeface="Cambria Math" panose="02040503050406030204" pitchFamily="18" charset="0"/>
                                    </a:rPr>
                                    <m:t>𝟎</m:t>
                                  </m:r>
                                </m:sub>
                              </m:sSub>
                              <m:r>
                                <a:rPr lang="en-US" b="1" i="1">
                                  <a:solidFill>
                                    <a:srgbClr val="00B050"/>
                                  </a:solidFill>
                                  <a:latin typeface="Cambria Math" panose="02040503050406030204" pitchFamily="18" charset="0"/>
                                  <a:ea typeface="Cambria Math" panose="02040503050406030204" pitchFamily="18" charset="0"/>
                                </a:rPr>
                                <m:t>)</m:t>
                              </m:r>
                            </m:num>
                            <m:den>
                              <m:r>
                                <a:rPr lang="en-US" b="1" i="1">
                                  <a:solidFill>
                                    <a:srgbClr val="00B050"/>
                                  </a:solidFill>
                                  <a:latin typeface="Cambria Math" panose="02040503050406030204" pitchFamily="18" charset="0"/>
                                  <a:ea typeface="Cambria Math" panose="02040503050406030204" pitchFamily="18" charset="0"/>
                                </a:rPr>
                                <m:t>𝒒</m:t>
                              </m:r>
                              <m:r>
                                <a:rPr lang="en-US" b="1" i="1">
                                  <a:solidFill>
                                    <a:srgbClr val="00B050"/>
                                  </a:solidFill>
                                  <a:latin typeface="Cambria Math" panose="02040503050406030204" pitchFamily="18" charset="0"/>
                                  <a:ea typeface="Cambria Math" panose="02040503050406030204" pitchFamily="18" charset="0"/>
                                </a:rPr>
                                <m:t>(</m:t>
                              </m:r>
                              <m:sSub>
                                <m:sSubPr>
                                  <m:ctrlPr>
                                    <a:rPr lang="en-US" b="1" i="1">
                                      <a:solidFill>
                                        <a:srgbClr val="00B050"/>
                                      </a:solidFill>
                                      <a:latin typeface="Cambria Math" panose="02040503050406030204" pitchFamily="18" charset="0"/>
                                      <a:ea typeface="Cambria Math" panose="02040503050406030204" pitchFamily="18" charset="0"/>
                                    </a:rPr>
                                  </m:ctrlPr>
                                </m:sSubPr>
                                <m:e>
                                  <m:r>
                                    <a:rPr lang="en-US" b="1" i="1">
                                      <a:solidFill>
                                        <a:srgbClr val="00B050"/>
                                      </a:solidFill>
                                      <a:latin typeface="Cambria Math" panose="02040503050406030204" pitchFamily="18" charset="0"/>
                                      <a:ea typeface="Cambria Math" panose="02040503050406030204" pitchFamily="18" charset="0"/>
                                    </a:rPr>
                                    <m:t>𝒙</m:t>
                                  </m:r>
                                </m:e>
                                <m:sub>
                                  <m:r>
                                    <a:rPr lang="en-US" b="1" i="1">
                                      <a:solidFill>
                                        <a:srgbClr val="00B050"/>
                                      </a:solidFill>
                                      <a:latin typeface="Cambria Math" panose="02040503050406030204" pitchFamily="18" charset="0"/>
                                      <a:ea typeface="Cambria Math" panose="02040503050406030204" pitchFamily="18" charset="0"/>
                                    </a:rPr>
                                    <m:t>𝒕</m:t>
                                  </m:r>
                                </m:sub>
                              </m:sSub>
                              <m:r>
                                <a:rPr lang="en-US" b="1" i="1">
                                  <a:solidFill>
                                    <a:srgbClr val="00B050"/>
                                  </a:solidFill>
                                  <a:latin typeface="Cambria Math" panose="02040503050406030204" pitchFamily="18" charset="0"/>
                                  <a:ea typeface="Cambria Math" panose="02040503050406030204" pitchFamily="18" charset="0"/>
                                </a:rPr>
                                <m:t>|</m:t>
                              </m:r>
                              <m:sSub>
                                <m:sSubPr>
                                  <m:ctrlPr>
                                    <a:rPr lang="en-US" b="1" i="1">
                                      <a:solidFill>
                                        <a:srgbClr val="00B050"/>
                                      </a:solidFill>
                                      <a:latin typeface="Cambria Math" panose="02040503050406030204" pitchFamily="18" charset="0"/>
                                      <a:ea typeface="Cambria Math" panose="02040503050406030204" pitchFamily="18" charset="0"/>
                                    </a:rPr>
                                  </m:ctrlPr>
                                </m:sSubPr>
                                <m:e>
                                  <m:r>
                                    <a:rPr lang="en-US" b="1" i="1">
                                      <a:solidFill>
                                        <a:srgbClr val="00B050"/>
                                      </a:solidFill>
                                      <a:latin typeface="Cambria Math" panose="02040503050406030204" pitchFamily="18" charset="0"/>
                                      <a:ea typeface="Cambria Math" panose="02040503050406030204" pitchFamily="18" charset="0"/>
                                    </a:rPr>
                                    <m:t>𝒙</m:t>
                                  </m:r>
                                </m:e>
                                <m:sub>
                                  <m:r>
                                    <a:rPr lang="en-US" b="1" i="1">
                                      <a:solidFill>
                                        <a:srgbClr val="00B050"/>
                                      </a:solidFill>
                                      <a:latin typeface="Cambria Math" panose="02040503050406030204" pitchFamily="18" charset="0"/>
                                      <a:ea typeface="Cambria Math" panose="02040503050406030204" pitchFamily="18" charset="0"/>
                                    </a:rPr>
                                    <m:t>𝟎</m:t>
                                  </m:r>
                                </m:sub>
                              </m:sSub>
                              <m:r>
                                <a:rPr lang="en-US" b="1" i="1">
                                  <a:solidFill>
                                    <a:srgbClr val="00B050"/>
                                  </a:solidFill>
                                  <a:latin typeface="Cambria Math" panose="02040503050406030204" pitchFamily="18" charset="0"/>
                                  <a:ea typeface="Cambria Math" panose="02040503050406030204" pitchFamily="18" charset="0"/>
                                </a:rPr>
                                <m:t>)</m:t>
                              </m:r>
                            </m:den>
                          </m:f>
                          <m:r>
                            <a:rPr lang="en-US" b="1" i="1" smtClean="0">
                              <a:solidFill>
                                <a:srgbClr val="00B050"/>
                              </a:solidFill>
                              <a:latin typeface="Cambria Math" panose="02040503050406030204" pitchFamily="18" charset="0"/>
                              <a:ea typeface="Cambria Math" panose="02040503050406030204" pitchFamily="18" charset="0"/>
                            </a:rPr>
                            <m:t>=</m:t>
                          </m:r>
                          <m:func>
                            <m:funcPr>
                              <m:ctrlPr>
                                <a:rPr lang="en-US" b="1" i="1" smtClean="0">
                                  <a:solidFill>
                                    <a:srgbClr val="00B050"/>
                                  </a:solidFill>
                                  <a:latin typeface="Cambria Math" panose="02040503050406030204" pitchFamily="18" charset="0"/>
                                  <a:ea typeface="Cambria Math" panose="02040503050406030204" pitchFamily="18" charset="0"/>
                                </a:rPr>
                              </m:ctrlPr>
                            </m:funcPr>
                            <m:fName>
                              <m:r>
                                <a:rPr lang="en-US" b="1" i="0" smtClean="0">
                                  <a:solidFill>
                                    <a:srgbClr val="00B050"/>
                                  </a:solidFill>
                                  <a:latin typeface="Cambria Math" panose="02040503050406030204" pitchFamily="18" charset="0"/>
                                  <a:ea typeface="Cambria Math" panose="02040503050406030204" pitchFamily="18" charset="0"/>
                                </a:rPr>
                                <m:t>𝐥𝐨𝐠</m:t>
                              </m:r>
                            </m:fName>
                            <m:e>
                              <m:r>
                                <a:rPr lang="en-US" b="1" i="1" smtClean="0">
                                  <a:solidFill>
                                    <a:srgbClr val="00B050"/>
                                  </a:solidFill>
                                  <a:latin typeface="Cambria Math" panose="02040503050406030204" pitchFamily="18" charset="0"/>
                                  <a:ea typeface="Cambria Math" panose="02040503050406030204" pitchFamily="18" charset="0"/>
                                </a:rPr>
                                <m:t>𝒒</m:t>
                              </m:r>
                              <m:r>
                                <a:rPr lang="en-US" b="1" i="1" smtClean="0">
                                  <a:solidFill>
                                    <a:srgbClr val="00B050"/>
                                  </a:solidFill>
                                  <a:latin typeface="Cambria Math" panose="02040503050406030204" pitchFamily="18" charset="0"/>
                                  <a:ea typeface="Cambria Math" panose="02040503050406030204" pitchFamily="18" charset="0"/>
                                </a:rPr>
                                <m:t>(</m:t>
                              </m:r>
                              <m:sSub>
                                <m:sSubPr>
                                  <m:ctrlPr>
                                    <a:rPr lang="en-US" b="1" i="1">
                                      <a:solidFill>
                                        <a:srgbClr val="00B050"/>
                                      </a:solidFill>
                                      <a:latin typeface="Cambria Math" panose="02040503050406030204" pitchFamily="18" charset="0"/>
                                      <a:ea typeface="Cambria Math" panose="02040503050406030204" pitchFamily="18" charset="0"/>
                                    </a:rPr>
                                  </m:ctrlPr>
                                </m:sSubPr>
                                <m:e>
                                  <m:r>
                                    <a:rPr lang="en-US" b="1" i="1">
                                      <a:solidFill>
                                        <a:srgbClr val="00B050"/>
                                      </a:solidFill>
                                      <a:latin typeface="Cambria Math" panose="02040503050406030204" pitchFamily="18" charset="0"/>
                                      <a:ea typeface="Cambria Math" panose="02040503050406030204" pitchFamily="18" charset="0"/>
                                    </a:rPr>
                                    <m:t>𝒙</m:t>
                                  </m:r>
                                </m:e>
                                <m:sub>
                                  <m:r>
                                    <a:rPr lang="en-US" b="1" i="1">
                                      <a:solidFill>
                                        <a:srgbClr val="00B050"/>
                                      </a:solidFill>
                                      <a:latin typeface="Cambria Math" panose="02040503050406030204" pitchFamily="18" charset="0"/>
                                      <a:ea typeface="Cambria Math" panose="02040503050406030204" pitchFamily="18" charset="0"/>
                                    </a:rPr>
                                    <m:t>𝒕</m:t>
                                  </m:r>
                                  <m:r>
                                    <a:rPr lang="en-US" b="1" i="1">
                                      <a:solidFill>
                                        <a:srgbClr val="00B050"/>
                                      </a:solidFill>
                                      <a:latin typeface="Cambria Math" panose="02040503050406030204" pitchFamily="18" charset="0"/>
                                      <a:ea typeface="Cambria Math" panose="02040503050406030204" pitchFamily="18" charset="0"/>
                                    </a:rPr>
                                    <m:t>−</m:t>
                                  </m:r>
                                  <m:r>
                                    <a:rPr lang="en-US" b="1" i="1">
                                      <a:solidFill>
                                        <a:srgbClr val="00B050"/>
                                      </a:solidFill>
                                      <a:latin typeface="Cambria Math" panose="02040503050406030204" pitchFamily="18" charset="0"/>
                                      <a:ea typeface="Cambria Math" panose="02040503050406030204" pitchFamily="18" charset="0"/>
                                    </a:rPr>
                                    <m:t>𝟏</m:t>
                                  </m:r>
                                </m:sub>
                              </m:sSub>
                              <m:r>
                                <a:rPr lang="en-US" b="1" i="1">
                                  <a:solidFill>
                                    <a:srgbClr val="00B050"/>
                                  </a:solidFill>
                                  <a:latin typeface="Cambria Math" panose="02040503050406030204" pitchFamily="18" charset="0"/>
                                  <a:ea typeface="Cambria Math" panose="02040503050406030204" pitchFamily="18" charset="0"/>
                                </a:rPr>
                                <m:t>|</m:t>
                              </m:r>
                              <m:sSub>
                                <m:sSubPr>
                                  <m:ctrlPr>
                                    <a:rPr lang="en-US" b="1" i="1">
                                      <a:solidFill>
                                        <a:srgbClr val="00B050"/>
                                      </a:solidFill>
                                      <a:latin typeface="Cambria Math" panose="02040503050406030204" pitchFamily="18" charset="0"/>
                                      <a:ea typeface="Cambria Math" panose="02040503050406030204" pitchFamily="18" charset="0"/>
                                    </a:rPr>
                                  </m:ctrlPr>
                                </m:sSubPr>
                                <m:e>
                                  <m:r>
                                    <a:rPr lang="en-US" b="1" i="1">
                                      <a:solidFill>
                                        <a:srgbClr val="00B050"/>
                                      </a:solidFill>
                                      <a:latin typeface="Cambria Math" panose="02040503050406030204" pitchFamily="18" charset="0"/>
                                      <a:ea typeface="Cambria Math" panose="02040503050406030204" pitchFamily="18" charset="0"/>
                                    </a:rPr>
                                    <m:t>𝒙</m:t>
                                  </m:r>
                                </m:e>
                                <m:sub>
                                  <m:r>
                                    <a:rPr lang="en-US" b="1" i="1">
                                      <a:solidFill>
                                        <a:srgbClr val="00B050"/>
                                      </a:solidFill>
                                      <a:latin typeface="Cambria Math" panose="02040503050406030204" pitchFamily="18" charset="0"/>
                                      <a:ea typeface="Cambria Math" panose="02040503050406030204" pitchFamily="18" charset="0"/>
                                    </a:rPr>
                                    <m:t>𝟎</m:t>
                                  </m:r>
                                </m:sub>
                              </m:sSub>
                              <m:r>
                                <a:rPr lang="en-US" b="1" i="1">
                                  <a:solidFill>
                                    <a:srgbClr val="00B050"/>
                                  </a:solidFill>
                                  <a:latin typeface="Cambria Math" panose="02040503050406030204" pitchFamily="18" charset="0"/>
                                  <a:ea typeface="Cambria Math" panose="02040503050406030204" pitchFamily="18" charset="0"/>
                                </a:rPr>
                                <m:t>)</m:t>
                              </m:r>
                            </m:e>
                          </m:func>
                        </m:e>
                      </m:func>
                    </m:oMath>
                  </m:oMathPara>
                </a14:m>
                <a:endParaRPr lang="en-US" b="1" dirty="0"/>
              </a:p>
            </p:txBody>
          </p:sp>
        </mc:Choice>
        <mc:Fallback>
          <p:sp>
            <p:nvSpPr>
              <p:cNvPr id="12" name="TextBox 11">
                <a:extLst>
                  <a:ext uri="{FF2B5EF4-FFF2-40B4-BE49-F238E27FC236}">
                    <a16:creationId xmlns:a16="http://schemas.microsoft.com/office/drawing/2014/main" id="{5C5E6D0A-4222-761A-EF62-3F9F324293BC}"/>
                  </a:ext>
                </a:extLst>
              </p:cNvPr>
              <p:cNvSpPr txBox="1">
                <a:spLocks noRot="1" noChangeAspect="1" noMove="1" noResize="1" noEditPoints="1" noAdjustHandles="1" noChangeArrowheads="1" noChangeShapeType="1" noTextEdit="1"/>
              </p:cNvSpPr>
              <p:nvPr/>
            </p:nvSpPr>
            <p:spPr>
              <a:xfrm>
                <a:off x="8783784" y="4846883"/>
                <a:ext cx="3408216" cy="669094"/>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38F53FB6-0A9C-7DB6-1307-DCC613976136}"/>
                  </a:ext>
                </a:extLst>
              </p:cNvPr>
              <p:cNvSpPr txBox="1"/>
              <p:nvPr/>
            </p:nvSpPr>
            <p:spPr>
              <a:xfrm>
                <a:off x="8959273" y="5583382"/>
                <a:ext cx="3334327"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b="1" i="1" smtClean="0">
                          <a:solidFill>
                            <a:srgbClr val="00B050"/>
                          </a:solidFill>
                          <a:latin typeface="Cambria Math" panose="02040503050406030204" pitchFamily="18" charset="0"/>
                        </a:rPr>
                        <m:t>−</m:t>
                      </m:r>
                      <m:func>
                        <m:funcPr>
                          <m:ctrlPr>
                            <a:rPr lang="en-US" b="1" i="1" smtClean="0">
                              <a:solidFill>
                                <a:srgbClr val="00B050"/>
                              </a:solidFill>
                              <a:latin typeface="Cambria Math" panose="02040503050406030204" pitchFamily="18" charset="0"/>
                            </a:rPr>
                          </m:ctrlPr>
                        </m:funcPr>
                        <m:fName>
                          <m:r>
                            <a:rPr lang="en-US" b="1" i="0" smtClean="0">
                              <a:solidFill>
                                <a:srgbClr val="00B050"/>
                              </a:solidFill>
                              <a:latin typeface="Cambria Math" panose="02040503050406030204" pitchFamily="18" charset="0"/>
                            </a:rPr>
                            <m:t>𝐥𝐨𝐠</m:t>
                          </m:r>
                        </m:fName>
                        <m:e>
                          <m:r>
                            <a:rPr lang="en-US" b="1" i="1" smtClean="0">
                              <a:solidFill>
                                <a:srgbClr val="00B050"/>
                              </a:solidFill>
                              <a:latin typeface="Cambria Math" panose="02040503050406030204" pitchFamily="18" charset="0"/>
                              <a:ea typeface="Cambria Math" panose="02040503050406030204" pitchFamily="18" charset="0"/>
                            </a:rPr>
                            <m:t>𝒒</m:t>
                          </m:r>
                          <m:r>
                            <a:rPr lang="en-US" b="1" i="1" smtClean="0">
                              <a:solidFill>
                                <a:srgbClr val="00B050"/>
                              </a:solidFill>
                              <a:latin typeface="Cambria Math" panose="02040503050406030204" pitchFamily="18" charset="0"/>
                              <a:ea typeface="Cambria Math" panose="02040503050406030204" pitchFamily="18" charset="0"/>
                            </a:rPr>
                            <m:t>(</m:t>
                          </m:r>
                          <m:sSub>
                            <m:sSubPr>
                              <m:ctrlPr>
                                <a:rPr lang="en-US" b="1" i="1">
                                  <a:solidFill>
                                    <a:srgbClr val="00B050"/>
                                  </a:solidFill>
                                  <a:latin typeface="Cambria Math" panose="02040503050406030204" pitchFamily="18" charset="0"/>
                                  <a:ea typeface="Cambria Math" panose="02040503050406030204" pitchFamily="18" charset="0"/>
                                </a:rPr>
                              </m:ctrlPr>
                            </m:sSubPr>
                            <m:e>
                              <m:r>
                                <a:rPr lang="en-US" b="1" i="1">
                                  <a:solidFill>
                                    <a:srgbClr val="00B050"/>
                                  </a:solidFill>
                                  <a:latin typeface="Cambria Math" panose="02040503050406030204" pitchFamily="18" charset="0"/>
                                  <a:ea typeface="Cambria Math" panose="02040503050406030204" pitchFamily="18" charset="0"/>
                                </a:rPr>
                                <m:t>𝒙</m:t>
                              </m:r>
                            </m:e>
                            <m:sub>
                              <m:r>
                                <a:rPr lang="en-US" b="1" i="1">
                                  <a:solidFill>
                                    <a:srgbClr val="00B050"/>
                                  </a:solidFill>
                                  <a:latin typeface="Cambria Math" panose="02040503050406030204" pitchFamily="18" charset="0"/>
                                  <a:ea typeface="Cambria Math" panose="02040503050406030204" pitchFamily="18" charset="0"/>
                                </a:rPr>
                                <m:t>𝒕</m:t>
                              </m:r>
                            </m:sub>
                          </m:sSub>
                          <m:r>
                            <a:rPr lang="en-US" b="1" i="1">
                              <a:solidFill>
                                <a:srgbClr val="00B050"/>
                              </a:solidFill>
                              <a:latin typeface="Cambria Math" panose="02040503050406030204" pitchFamily="18" charset="0"/>
                              <a:ea typeface="Cambria Math" panose="02040503050406030204" pitchFamily="18" charset="0"/>
                            </a:rPr>
                            <m:t>|</m:t>
                          </m:r>
                          <m:sSub>
                            <m:sSubPr>
                              <m:ctrlPr>
                                <a:rPr lang="en-US" b="1" i="1">
                                  <a:solidFill>
                                    <a:srgbClr val="00B050"/>
                                  </a:solidFill>
                                  <a:latin typeface="Cambria Math" panose="02040503050406030204" pitchFamily="18" charset="0"/>
                                  <a:ea typeface="Cambria Math" panose="02040503050406030204" pitchFamily="18" charset="0"/>
                                </a:rPr>
                              </m:ctrlPr>
                            </m:sSubPr>
                            <m:e>
                              <m:r>
                                <a:rPr lang="en-US" b="1" i="1">
                                  <a:solidFill>
                                    <a:srgbClr val="00B050"/>
                                  </a:solidFill>
                                  <a:latin typeface="Cambria Math" panose="02040503050406030204" pitchFamily="18" charset="0"/>
                                  <a:ea typeface="Cambria Math" panose="02040503050406030204" pitchFamily="18" charset="0"/>
                                </a:rPr>
                                <m:t>𝒙</m:t>
                              </m:r>
                            </m:e>
                            <m:sub>
                              <m:r>
                                <a:rPr lang="en-US" b="1" i="1">
                                  <a:solidFill>
                                    <a:srgbClr val="00B050"/>
                                  </a:solidFill>
                                  <a:latin typeface="Cambria Math" panose="02040503050406030204" pitchFamily="18" charset="0"/>
                                  <a:ea typeface="Cambria Math" panose="02040503050406030204" pitchFamily="18" charset="0"/>
                                </a:rPr>
                                <m:t>𝟎</m:t>
                              </m:r>
                            </m:sub>
                          </m:sSub>
                          <m:r>
                            <a:rPr lang="en-US" b="1" i="1" smtClean="0">
                              <a:solidFill>
                                <a:srgbClr val="00B050"/>
                              </a:solidFill>
                              <a:latin typeface="Cambria Math" panose="02040503050406030204" pitchFamily="18" charset="0"/>
                              <a:ea typeface="Cambria Math" panose="02040503050406030204" pitchFamily="18" charset="0"/>
                            </a:rPr>
                            <m:t>)</m:t>
                          </m:r>
                        </m:e>
                      </m:func>
                    </m:oMath>
                  </m:oMathPara>
                </a14:m>
                <a:endParaRPr lang="en-US" b="1" dirty="0"/>
              </a:p>
            </p:txBody>
          </p:sp>
        </mc:Choice>
        <mc:Fallback>
          <p:sp>
            <p:nvSpPr>
              <p:cNvPr id="13" name="TextBox 12">
                <a:extLst>
                  <a:ext uri="{FF2B5EF4-FFF2-40B4-BE49-F238E27FC236}">
                    <a16:creationId xmlns:a16="http://schemas.microsoft.com/office/drawing/2014/main" id="{38F53FB6-0A9C-7DB6-1307-DCC613976136}"/>
                  </a:ext>
                </a:extLst>
              </p:cNvPr>
              <p:cNvSpPr txBox="1">
                <a:spLocks noRot="1" noChangeAspect="1" noMove="1" noResize="1" noEditPoints="1" noAdjustHandles="1" noChangeArrowheads="1" noChangeShapeType="1" noTextEdit="1"/>
              </p:cNvSpPr>
              <p:nvPr/>
            </p:nvSpPr>
            <p:spPr>
              <a:xfrm>
                <a:off x="8959273" y="5583382"/>
                <a:ext cx="3334327" cy="369332"/>
              </a:xfrm>
              <a:prstGeom prst="rect">
                <a:avLst/>
              </a:prstGeom>
              <a:blipFill>
                <a:blip r:embed="rId11"/>
                <a:stretch>
                  <a:fillRect b="-15000"/>
                </a:stretch>
              </a:blipFill>
            </p:spPr>
            <p:txBody>
              <a:bodyPr/>
              <a:lstStyle/>
              <a:p>
                <a:r>
                  <a:rPr lang="en-US">
                    <a:noFill/>
                  </a:rPr>
                  <a:t> </a:t>
                </a:r>
              </a:p>
            </p:txBody>
          </p:sp>
        </mc:Fallback>
      </mc:AlternateContent>
    </p:spTree>
    <p:extLst>
      <p:ext uri="{BB962C8B-B14F-4D97-AF65-F5344CB8AC3E}">
        <p14:creationId xmlns:p14="http://schemas.microsoft.com/office/powerpoint/2010/main" val="35686495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41A3545-1D53-7844-2D89-B8E93CE8C916}"/>
              </a:ext>
            </a:extLst>
          </p:cNvPr>
          <p:cNvSpPr txBox="1"/>
          <p:nvPr/>
        </p:nvSpPr>
        <p:spPr>
          <a:xfrm>
            <a:off x="1697477" y="194554"/>
            <a:ext cx="10038944" cy="584775"/>
          </a:xfrm>
          <a:prstGeom prst="rect">
            <a:avLst/>
          </a:prstGeom>
          <a:noFill/>
        </p:spPr>
        <p:txBody>
          <a:bodyPr wrap="square" rtlCol="0">
            <a:spAutoFit/>
          </a:bodyPr>
          <a:lstStyle/>
          <a:p>
            <a:r>
              <a:rPr lang="en-US" sz="3200" b="1" dirty="0">
                <a:solidFill>
                  <a:srgbClr val="FF0000"/>
                </a:solidFill>
                <a:latin typeface="Arial" panose="020B0604020202020204" pitchFamily="34" charset="0"/>
                <a:cs typeface="Arial" panose="020B0604020202020204" pitchFamily="34" charset="0"/>
              </a:rPr>
              <a:t>1.5.5. Closed Form for Negative Log-likelihood</a:t>
            </a:r>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47E6FCD4-EA5B-B954-08C9-424CD0B2F442}"/>
                  </a:ext>
                </a:extLst>
              </p:cNvPr>
              <p:cNvSpPr txBox="1"/>
              <p:nvPr/>
            </p:nvSpPr>
            <p:spPr>
              <a:xfrm>
                <a:off x="705254" y="860898"/>
                <a:ext cx="9071043" cy="478208"/>
              </a:xfrm>
              <a:prstGeom prst="rect">
                <a:avLst/>
              </a:prstGeom>
              <a:noFill/>
            </p:spPr>
            <p:txBody>
              <a:bodyPr wrap="square" rtlCol="0">
                <a:spAutoFit/>
              </a:bodyPr>
              <a:lstStyle/>
              <a:p>
                <a:pPr marL="342900" indent="-342900">
                  <a:buFont typeface="Arial" panose="020B0604020202020204" pitchFamily="34" charset="0"/>
                  <a:buChar char="•"/>
                </a:pPr>
                <a:r>
                  <a:rPr lang="en-US" sz="2400" b="1" dirty="0">
                    <a:solidFill>
                      <a:srgbClr val="00B050"/>
                    </a:solidFill>
                  </a:rPr>
                  <a:t>Reverse Process: </a:t>
                </a:r>
                <a14:m>
                  <m:oMath xmlns:m="http://schemas.openxmlformats.org/officeDocument/2006/math">
                    <m:r>
                      <a:rPr lang="en-US" sz="2400" b="0" i="1" smtClean="0">
                        <a:solidFill>
                          <a:schemeClr val="tx1"/>
                        </a:solidFill>
                        <a:latin typeface="Cambria Math" panose="02040503050406030204" pitchFamily="18" charset="0"/>
                      </a:rPr>
                      <m:t>𝑞</m:t>
                    </m:r>
                    <m:d>
                      <m:dPr>
                        <m:ctrlPr>
                          <a:rPr lang="en-US" sz="2400" b="0" i="1" smtClean="0">
                            <a:solidFill>
                              <a:schemeClr val="tx1"/>
                            </a:solidFill>
                            <a:latin typeface="Cambria Math" panose="02040503050406030204" pitchFamily="18" charset="0"/>
                          </a:rPr>
                        </m:ctrlPr>
                      </m:dPr>
                      <m:e>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𝑥</m:t>
                            </m:r>
                          </m:e>
                          <m:sub>
                            <m:r>
                              <a:rPr lang="en-US" sz="2400" b="0" i="1" smtClean="0">
                                <a:solidFill>
                                  <a:schemeClr val="tx1"/>
                                </a:solidFill>
                                <a:latin typeface="Cambria Math" panose="02040503050406030204" pitchFamily="18" charset="0"/>
                              </a:rPr>
                              <m:t>𝑡</m:t>
                            </m:r>
                            <m:r>
                              <a:rPr lang="en-US" sz="2400" b="0" i="1" smtClean="0">
                                <a:solidFill>
                                  <a:schemeClr val="tx1"/>
                                </a:solidFill>
                                <a:latin typeface="Cambria Math" panose="02040503050406030204" pitchFamily="18" charset="0"/>
                              </a:rPr>
                              <m:t>−1</m:t>
                            </m:r>
                          </m:sub>
                        </m:sSub>
                      </m:e>
                      <m:e>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𝑥</m:t>
                            </m:r>
                          </m:e>
                          <m:sub>
                            <m:r>
                              <a:rPr lang="en-US" sz="2400" b="0" i="1" smtClean="0">
                                <a:solidFill>
                                  <a:schemeClr val="tx1"/>
                                </a:solidFill>
                                <a:latin typeface="Cambria Math" panose="02040503050406030204" pitchFamily="18" charset="0"/>
                              </a:rPr>
                              <m:t>𝑡</m:t>
                            </m:r>
                          </m:sub>
                        </m:sSub>
                        <m:r>
                          <a:rPr lang="en-US" sz="2400" b="0" i="1" smtClean="0">
                            <a:solidFill>
                              <a:schemeClr val="tx1"/>
                            </a:solidFill>
                            <a:latin typeface="Cambria Math" panose="02040503050406030204" pitchFamily="18" charset="0"/>
                          </a:rPr>
                          <m:t>, </m:t>
                        </m:r>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𝑥</m:t>
                            </m:r>
                          </m:e>
                          <m:sub>
                            <m:r>
                              <a:rPr lang="en-US" sz="2400" b="0" i="1" smtClean="0">
                                <a:solidFill>
                                  <a:schemeClr val="tx1"/>
                                </a:solidFill>
                                <a:latin typeface="Cambria Math" panose="02040503050406030204" pitchFamily="18" charset="0"/>
                              </a:rPr>
                              <m:t>0</m:t>
                            </m:r>
                          </m:sub>
                        </m:sSub>
                      </m:e>
                    </m:d>
                    <m:r>
                      <a:rPr lang="en-US" sz="2400" b="0" i="1" smtClean="0">
                        <a:solidFill>
                          <a:schemeClr val="tx1"/>
                        </a:solidFill>
                        <a:latin typeface="Cambria Math" panose="02040503050406030204" pitchFamily="18" charset="0"/>
                      </a:rPr>
                      <m:t>=</m:t>
                    </m:r>
                    <m:r>
                      <a:rPr lang="en-US" sz="2400" b="0" i="1" smtClean="0">
                        <a:solidFill>
                          <a:schemeClr val="tx1"/>
                        </a:solidFill>
                        <a:latin typeface="Cambria Math" panose="02040503050406030204" pitchFamily="18" charset="0"/>
                      </a:rPr>
                      <m:t>𝑁</m:t>
                    </m:r>
                    <m:r>
                      <a:rPr lang="en-US" sz="2400" b="0" i="1" smtClean="0">
                        <a:solidFill>
                          <a:schemeClr val="tx1"/>
                        </a:solidFill>
                        <a:latin typeface="Cambria Math" panose="02040503050406030204" pitchFamily="18" charset="0"/>
                      </a:rPr>
                      <m:t>(</m:t>
                    </m:r>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𝑥</m:t>
                        </m:r>
                      </m:e>
                      <m:sub>
                        <m:r>
                          <a:rPr lang="en-US" sz="2400" b="0" i="1" smtClean="0">
                            <a:solidFill>
                              <a:schemeClr val="tx1"/>
                            </a:solidFill>
                            <a:latin typeface="Cambria Math" panose="02040503050406030204" pitchFamily="18" charset="0"/>
                          </a:rPr>
                          <m:t>𝑡</m:t>
                        </m:r>
                        <m:r>
                          <a:rPr lang="en-US" sz="2400" b="0" i="1" smtClean="0">
                            <a:solidFill>
                              <a:schemeClr val="tx1"/>
                            </a:solidFill>
                            <a:latin typeface="Cambria Math" panose="02040503050406030204" pitchFamily="18" charset="0"/>
                          </a:rPr>
                          <m:t>−1</m:t>
                        </m:r>
                      </m:sub>
                    </m:sSub>
                    <m:r>
                      <a:rPr lang="en-US" sz="2400" b="0" i="1" smtClean="0">
                        <a:solidFill>
                          <a:schemeClr val="tx1"/>
                        </a:solidFill>
                        <a:latin typeface="Cambria Math" panose="02040503050406030204" pitchFamily="18" charset="0"/>
                      </a:rPr>
                      <m:t>;</m:t>
                    </m:r>
                    <m:sSub>
                      <m:sSubPr>
                        <m:ctrlPr>
                          <a:rPr lang="en-US" sz="2400" b="0" i="1" smtClean="0">
                            <a:solidFill>
                              <a:schemeClr val="tx1"/>
                            </a:solidFill>
                            <a:latin typeface="Cambria Math" panose="02040503050406030204" pitchFamily="18" charset="0"/>
                          </a:rPr>
                        </m:ctrlPr>
                      </m:sSubPr>
                      <m:e>
                        <m:acc>
                          <m:accPr>
                            <m:chr m:val="̃"/>
                            <m:ctrlPr>
                              <a:rPr lang="en-US" sz="2400" b="0" i="1" smtClean="0">
                                <a:solidFill>
                                  <a:schemeClr val="tx1"/>
                                </a:solidFill>
                                <a:latin typeface="Cambria Math" panose="02040503050406030204" pitchFamily="18" charset="0"/>
                              </a:rPr>
                            </m:ctrlPr>
                          </m:accPr>
                          <m:e>
                            <m:r>
                              <a:rPr lang="en-US" sz="2400" b="0" i="1" smtClean="0">
                                <a:solidFill>
                                  <a:schemeClr val="tx1"/>
                                </a:solidFill>
                                <a:latin typeface="Cambria Math" panose="02040503050406030204" pitchFamily="18" charset="0"/>
                                <a:ea typeface="Cambria Math" panose="02040503050406030204" pitchFamily="18" charset="0"/>
                              </a:rPr>
                              <m:t>𝜇</m:t>
                            </m:r>
                          </m:e>
                        </m:acc>
                      </m:e>
                      <m:sub>
                        <m:r>
                          <a:rPr lang="en-US" sz="2400" b="0" i="1" smtClean="0">
                            <a:solidFill>
                              <a:schemeClr val="tx1"/>
                            </a:solidFill>
                            <a:latin typeface="Cambria Math" panose="02040503050406030204" pitchFamily="18" charset="0"/>
                          </a:rPr>
                          <m:t>𝑡</m:t>
                        </m:r>
                        <m:r>
                          <a:rPr lang="en-US" sz="2400" b="0" i="1" smtClean="0">
                            <a:solidFill>
                              <a:schemeClr val="tx1"/>
                            </a:solidFill>
                            <a:latin typeface="Cambria Math" panose="02040503050406030204" pitchFamily="18" charset="0"/>
                          </a:rPr>
                          <m:t> </m:t>
                        </m:r>
                      </m:sub>
                    </m:sSub>
                    <m:d>
                      <m:dPr>
                        <m:ctrlPr>
                          <a:rPr lang="en-US" sz="2400" b="0" i="1" smtClean="0">
                            <a:solidFill>
                              <a:schemeClr val="tx1"/>
                            </a:solidFill>
                            <a:latin typeface="Cambria Math" panose="02040503050406030204" pitchFamily="18" charset="0"/>
                          </a:rPr>
                        </m:ctrlPr>
                      </m:dPr>
                      <m:e>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𝑥</m:t>
                            </m:r>
                          </m:e>
                          <m:sub>
                            <m:r>
                              <a:rPr lang="en-US" sz="2400" b="0" i="1" smtClean="0">
                                <a:solidFill>
                                  <a:schemeClr val="tx1"/>
                                </a:solidFill>
                                <a:latin typeface="Cambria Math" panose="02040503050406030204" pitchFamily="18" charset="0"/>
                              </a:rPr>
                              <m:t>𝑡</m:t>
                            </m:r>
                          </m:sub>
                        </m:sSub>
                        <m:r>
                          <a:rPr lang="en-US" sz="2400" b="0" i="1" smtClean="0">
                            <a:solidFill>
                              <a:schemeClr val="tx1"/>
                            </a:solidFill>
                            <a:latin typeface="Cambria Math" panose="02040503050406030204" pitchFamily="18" charset="0"/>
                          </a:rPr>
                          <m:t>,</m:t>
                        </m:r>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𝑥</m:t>
                            </m:r>
                          </m:e>
                          <m:sub>
                            <m:r>
                              <a:rPr lang="en-US" sz="2400" b="0" i="1" smtClean="0">
                                <a:solidFill>
                                  <a:schemeClr val="tx1"/>
                                </a:solidFill>
                                <a:latin typeface="Cambria Math" panose="02040503050406030204" pitchFamily="18" charset="0"/>
                              </a:rPr>
                              <m:t>0</m:t>
                            </m:r>
                          </m:sub>
                        </m:sSub>
                      </m:e>
                    </m:d>
                    <m:r>
                      <a:rPr lang="en-US" sz="2400" b="0" i="1" smtClean="0">
                        <a:solidFill>
                          <a:schemeClr val="tx1"/>
                        </a:solidFill>
                        <a:latin typeface="Cambria Math" panose="02040503050406030204" pitchFamily="18" charset="0"/>
                      </a:rPr>
                      <m:t>,</m:t>
                    </m:r>
                    <m:sSub>
                      <m:sSubPr>
                        <m:ctrlPr>
                          <a:rPr lang="en-US" sz="2400" b="0" i="1" smtClean="0">
                            <a:latin typeface="Cambria Math" panose="02040503050406030204" pitchFamily="18" charset="0"/>
                          </a:rPr>
                        </m:ctrlPr>
                      </m:sSubPr>
                      <m:e>
                        <m:acc>
                          <m:accPr>
                            <m:chr m:val="̃"/>
                            <m:ctrlPr>
                              <a:rPr lang="en-US" sz="2400" b="0" i="1" smtClean="0">
                                <a:latin typeface="Cambria Math" panose="02040503050406030204" pitchFamily="18" charset="0"/>
                              </a:rPr>
                            </m:ctrlPr>
                          </m:accPr>
                          <m:e>
                            <m:r>
                              <m:rPr>
                                <m:sty m:val="p"/>
                              </m:rPr>
                              <a:rPr lang="el-GR" sz="2400" b="0" i="1" smtClean="0">
                                <a:latin typeface="Cambria Math" panose="02040503050406030204" pitchFamily="18" charset="0"/>
                                <a:ea typeface="Cambria Math" panose="02040503050406030204" pitchFamily="18" charset="0"/>
                              </a:rPr>
                              <m:t>Σ</m:t>
                            </m:r>
                          </m:e>
                        </m:acc>
                      </m:e>
                      <m:sub>
                        <m:r>
                          <a:rPr lang="en-US" sz="2400" b="0" i="1" smtClean="0">
                            <a:latin typeface="Cambria Math" panose="02040503050406030204" pitchFamily="18" charset="0"/>
                          </a:rPr>
                          <m:t>𝑡</m:t>
                        </m:r>
                      </m:sub>
                    </m:sSub>
                    <m:d>
                      <m:dPr>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𝑡</m:t>
                            </m:r>
                          </m:sub>
                        </m:sSub>
                        <m:r>
                          <a:rPr lang="en-US" sz="2400" b="0" i="1" smtClean="0">
                            <a:latin typeface="Cambria Math" panose="02040503050406030204" pitchFamily="18" charset="0"/>
                          </a:rPr>
                          <m:t>, </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0</m:t>
                            </m:r>
                          </m:sub>
                        </m:sSub>
                      </m:e>
                    </m:d>
                    <m:r>
                      <a:rPr lang="en-US" sz="2400" b="0" i="1" smtClean="0">
                        <a:solidFill>
                          <a:schemeClr val="tx1"/>
                        </a:solidFill>
                        <a:latin typeface="Cambria Math" panose="02040503050406030204" pitchFamily="18" charset="0"/>
                      </a:rPr>
                      <m:t>)</m:t>
                    </m:r>
                  </m:oMath>
                </a14:m>
                <a:r>
                  <a:rPr lang="en-US" sz="2400" b="1" dirty="0">
                    <a:solidFill>
                      <a:srgbClr val="00B050"/>
                    </a:solidFill>
                  </a:rPr>
                  <a:t> </a:t>
                </a:r>
              </a:p>
            </p:txBody>
          </p:sp>
        </mc:Choice>
        <mc:Fallback>
          <p:sp>
            <p:nvSpPr>
              <p:cNvPr id="4" name="TextBox 3">
                <a:extLst>
                  <a:ext uri="{FF2B5EF4-FFF2-40B4-BE49-F238E27FC236}">
                    <a16:creationId xmlns:a16="http://schemas.microsoft.com/office/drawing/2014/main" id="{47E6FCD4-EA5B-B954-08C9-424CD0B2F442}"/>
                  </a:ext>
                </a:extLst>
              </p:cNvPr>
              <p:cNvSpPr txBox="1">
                <a:spLocks noRot="1" noChangeAspect="1" noMove="1" noResize="1" noEditPoints="1" noAdjustHandles="1" noChangeArrowheads="1" noChangeShapeType="1" noTextEdit="1"/>
              </p:cNvSpPr>
              <p:nvPr/>
            </p:nvSpPr>
            <p:spPr>
              <a:xfrm>
                <a:off x="705254" y="860898"/>
                <a:ext cx="9071043" cy="478208"/>
              </a:xfrm>
              <a:prstGeom prst="rect">
                <a:avLst/>
              </a:prstGeom>
              <a:blipFill>
                <a:blip r:embed="rId2"/>
                <a:stretch>
                  <a:fillRect l="-941" t="-8861" b="-2531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40402425-5BCD-CBB1-15C0-606879C24F96}"/>
                  </a:ext>
                </a:extLst>
              </p:cNvPr>
              <p:cNvSpPr txBox="1"/>
              <p:nvPr/>
            </p:nvSpPr>
            <p:spPr>
              <a:xfrm>
                <a:off x="-220222" y="1376813"/>
                <a:ext cx="12554895" cy="77918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000" b="0" i="1" smtClean="0">
                          <a:solidFill>
                            <a:schemeClr val="tx1"/>
                          </a:solidFill>
                          <a:latin typeface="Cambria Math" panose="02040503050406030204" pitchFamily="18" charset="0"/>
                        </a:rPr>
                        <m:t>𝑞</m:t>
                      </m:r>
                      <m:d>
                        <m:dPr>
                          <m:ctrlPr>
                            <a:rPr lang="en-US" sz="2000" b="0" i="1" smtClean="0">
                              <a:solidFill>
                                <a:schemeClr val="tx1"/>
                              </a:solidFill>
                              <a:latin typeface="Cambria Math" panose="02040503050406030204" pitchFamily="18" charset="0"/>
                            </a:rPr>
                          </m:ctrlPr>
                        </m:dPr>
                        <m:e>
                          <m:sSub>
                            <m:sSubPr>
                              <m:ctrlPr>
                                <a:rPr lang="en-US" sz="2000" b="0" i="1" smtClean="0">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𝑥</m:t>
                              </m:r>
                            </m:e>
                            <m:sub>
                              <m:r>
                                <a:rPr lang="en-US" sz="2000" b="0" i="1" smtClean="0">
                                  <a:solidFill>
                                    <a:schemeClr val="tx1"/>
                                  </a:solidFill>
                                  <a:latin typeface="Cambria Math" panose="02040503050406030204" pitchFamily="18" charset="0"/>
                                </a:rPr>
                                <m:t>𝑡</m:t>
                              </m:r>
                              <m:r>
                                <a:rPr lang="en-US" sz="2000" b="0" i="1" smtClean="0">
                                  <a:solidFill>
                                    <a:schemeClr val="tx1"/>
                                  </a:solidFill>
                                  <a:latin typeface="Cambria Math" panose="02040503050406030204" pitchFamily="18" charset="0"/>
                                </a:rPr>
                                <m:t>−1</m:t>
                              </m:r>
                            </m:sub>
                          </m:sSub>
                        </m:e>
                        <m:e>
                          <m:sSub>
                            <m:sSubPr>
                              <m:ctrlPr>
                                <a:rPr lang="en-US" sz="2000" b="0" i="1" smtClean="0">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𝑥</m:t>
                              </m:r>
                            </m:e>
                            <m:sub>
                              <m:r>
                                <a:rPr lang="en-US" sz="2000" b="0" i="1" smtClean="0">
                                  <a:solidFill>
                                    <a:schemeClr val="tx1"/>
                                  </a:solidFill>
                                  <a:latin typeface="Cambria Math" panose="02040503050406030204" pitchFamily="18" charset="0"/>
                                </a:rPr>
                                <m:t>𝑡</m:t>
                              </m:r>
                            </m:sub>
                          </m:sSub>
                          <m:r>
                            <a:rPr lang="en-US" sz="2000" b="0" i="1" smtClean="0">
                              <a:solidFill>
                                <a:schemeClr val="tx1"/>
                              </a:solidFill>
                              <a:latin typeface="Cambria Math" panose="02040503050406030204" pitchFamily="18" charset="0"/>
                            </a:rPr>
                            <m:t>, </m:t>
                          </m:r>
                          <m:sSub>
                            <m:sSubPr>
                              <m:ctrlPr>
                                <a:rPr lang="en-US" sz="2000" b="0" i="1" smtClean="0">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𝑥</m:t>
                              </m:r>
                            </m:e>
                            <m:sub>
                              <m:r>
                                <a:rPr lang="en-US" sz="2000" b="0" i="1" smtClean="0">
                                  <a:solidFill>
                                    <a:schemeClr val="tx1"/>
                                  </a:solidFill>
                                  <a:latin typeface="Cambria Math" panose="02040503050406030204" pitchFamily="18" charset="0"/>
                                </a:rPr>
                                <m:t>0</m:t>
                              </m:r>
                            </m:sub>
                          </m:sSub>
                        </m:e>
                      </m:d>
                      <m:r>
                        <a:rPr lang="en-US" sz="2000" b="0" i="1" smtClean="0">
                          <a:solidFill>
                            <a:schemeClr val="tx1"/>
                          </a:solidFill>
                          <a:latin typeface="Cambria Math" panose="02040503050406030204" pitchFamily="18" charset="0"/>
                        </a:rPr>
                        <m:t>=</m:t>
                      </m:r>
                      <m:sSup>
                        <m:sSupPr>
                          <m:ctrlPr>
                            <a:rPr lang="en-US" sz="2000" b="0" i="1" smtClean="0">
                              <a:solidFill>
                                <a:schemeClr val="tx1"/>
                              </a:solidFill>
                              <a:latin typeface="Cambria Math" panose="02040503050406030204" pitchFamily="18" charset="0"/>
                            </a:rPr>
                          </m:ctrlPr>
                        </m:sSupPr>
                        <m:e>
                          <m:d>
                            <m:dPr>
                              <m:ctrlPr>
                                <a:rPr lang="en-US" sz="2000" b="0" i="1" smtClean="0">
                                  <a:solidFill>
                                    <a:schemeClr val="tx1"/>
                                  </a:solidFill>
                                  <a:latin typeface="Cambria Math" panose="02040503050406030204" pitchFamily="18" charset="0"/>
                                </a:rPr>
                              </m:ctrlPr>
                            </m:dPr>
                            <m:e>
                              <m:r>
                                <a:rPr lang="en-US" sz="2000" b="0" i="1" smtClean="0">
                                  <a:solidFill>
                                    <a:schemeClr val="tx1"/>
                                  </a:solidFill>
                                  <a:latin typeface="Cambria Math" panose="02040503050406030204" pitchFamily="18" charset="0"/>
                                </a:rPr>
                                <m:t>2</m:t>
                              </m:r>
                              <m:r>
                                <a:rPr lang="en-US" sz="2000" b="0" i="1" smtClean="0">
                                  <a:solidFill>
                                    <a:schemeClr val="tx1"/>
                                  </a:solidFill>
                                  <a:latin typeface="Cambria Math" panose="02040503050406030204" pitchFamily="18" charset="0"/>
                                  <a:ea typeface="Cambria Math" panose="02040503050406030204" pitchFamily="18" charset="0"/>
                                </a:rPr>
                                <m:t>𝜋</m:t>
                              </m:r>
                            </m:e>
                          </m:d>
                        </m:e>
                        <m:sup>
                          <m:r>
                            <a:rPr lang="en-US" sz="2000" b="0" i="1" smtClean="0">
                              <a:solidFill>
                                <a:schemeClr val="tx1"/>
                              </a:solidFill>
                              <a:latin typeface="Cambria Math" panose="02040503050406030204" pitchFamily="18" charset="0"/>
                            </a:rPr>
                            <m:t>−</m:t>
                          </m:r>
                          <m:f>
                            <m:fPr>
                              <m:ctrlPr>
                                <a:rPr lang="en-US" sz="2000" b="0" i="1" smtClean="0">
                                  <a:solidFill>
                                    <a:schemeClr val="tx1"/>
                                  </a:solidFill>
                                  <a:latin typeface="Cambria Math" panose="02040503050406030204" pitchFamily="18" charset="0"/>
                                </a:rPr>
                              </m:ctrlPr>
                            </m:fPr>
                            <m:num>
                              <m:r>
                                <a:rPr lang="en-US" sz="2000" b="0" i="1" smtClean="0">
                                  <a:solidFill>
                                    <a:schemeClr val="tx1"/>
                                  </a:solidFill>
                                  <a:latin typeface="Cambria Math" panose="02040503050406030204" pitchFamily="18" charset="0"/>
                                </a:rPr>
                                <m:t>𝑑</m:t>
                              </m:r>
                            </m:num>
                            <m:den>
                              <m:r>
                                <a:rPr lang="en-US" sz="2000" b="0" i="1" smtClean="0">
                                  <a:solidFill>
                                    <a:schemeClr val="tx1"/>
                                  </a:solidFill>
                                  <a:latin typeface="Cambria Math" panose="02040503050406030204" pitchFamily="18" charset="0"/>
                                </a:rPr>
                                <m:t>2</m:t>
                              </m:r>
                            </m:den>
                          </m:f>
                        </m:sup>
                      </m:sSup>
                      <m:sSup>
                        <m:sSupPr>
                          <m:ctrlPr>
                            <a:rPr lang="en-US" sz="2000" b="0" i="1" smtClean="0">
                              <a:solidFill>
                                <a:schemeClr val="tx1"/>
                              </a:solidFill>
                              <a:latin typeface="Cambria Math" panose="02040503050406030204" pitchFamily="18" charset="0"/>
                            </a:rPr>
                          </m:ctrlPr>
                        </m:sSupPr>
                        <m:e>
                          <m:d>
                            <m:dPr>
                              <m:begChr m:val="|"/>
                              <m:endChr m:val="|"/>
                              <m:ctrlPr>
                                <a:rPr lang="en-US" sz="2000" b="0" i="1" smtClean="0">
                                  <a:solidFill>
                                    <a:schemeClr val="tx1"/>
                                  </a:solidFill>
                                  <a:latin typeface="Cambria Math" panose="02040503050406030204" pitchFamily="18" charset="0"/>
                                </a:rPr>
                              </m:ctrlPr>
                            </m:dPr>
                            <m:e>
                              <m:sSub>
                                <m:sSubPr>
                                  <m:ctrlPr>
                                    <a:rPr lang="en-US" sz="2000" b="1" i="1" smtClean="0">
                                      <a:solidFill>
                                        <a:srgbClr val="00B050"/>
                                      </a:solidFill>
                                      <a:latin typeface="Cambria Math" panose="02040503050406030204" pitchFamily="18" charset="0"/>
                                    </a:rPr>
                                  </m:ctrlPr>
                                </m:sSubPr>
                                <m:e>
                                  <m:acc>
                                    <m:accPr>
                                      <m:chr m:val="̃"/>
                                      <m:ctrlPr>
                                        <a:rPr lang="en-US" sz="2000" b="1" i="1" smtClean="0">
                                          <a:solidFill>
                                            <a:srgbClr val="00B050"/>
                                          </a:solidFill>
                                          <a:latin typeface="Cambria Math" panose="02040503050406030204" pitchFamily="18" charset="0"/>
                                        </a:rPr>
                                      </m:ctrlPr>
                                    </m:accPr>
                                    <m:e>
                                      <m:r>
                                        <a:rPr lang="el-GR" sz="2000" b="1" i="1" smtClean="0">
                                          <a:solidFill>
                                            <a:srgbClr val="00B050"/>
                                          </a:solidFill>
                                          <a:latin typeface="Cambria Math" panose="02040503050406030204" pitchFamily="18" charset="0"/>
                                          <a:ea typeface="Cambria Math" panose="02040503050406030204" pitchFamily="18" charset="0"/>
                                        </a:rPr>
                                        <m:t>𝜮</m:t>
                                      </m:r>
                                    </m:e>
                                  </m:acc>
                                </m:e>
                                <m:sub>
                                  <m:r>
                                    <a:rPr lang="en-US" sz="2000" b="1" i="1" smtClean="0">
                                      <a:solidFill>
                                        <a:srgbClr val="00B050"/>
                                      </a:solidFill>
                                      <a:latin typeface="Cambria Math" panose="02040503050406030204" pitchFamily="18" charset="0"/>
                                    </a:rPr>
                                    <m:t>𝒕</m:t>
                                  </m:r>
                                </m:sub>
                              </m:sSub>
                              <m:d>
                                <m:dPr>
                                  <m:ctrlPr>
                                    <a:rPr lang="en-US" sz="2000" b="1" i="1" smtClean="0">
                                      <a:solidFill>
                                        <a:srgbClr val="00B050"/>
                                      </a:solidFill>
                                      <a:latin typeface="Cambria Math" panose="02040503050406030204" pitchFamily="18" charset="0"/>
                                    </a:rPr>
                                  </m:ctrlPr>
                                </m:dPr>
                                <m:e>
                                  <m:sSub>
                                    <m:sSubPr>
                                      <m:ctrlPr>
                                        <a:rPr lang="en-US" sz="2000" b="1" i="1" smtClean="0">
                                          <a:solidFill>
                                            <a:srgbClr val="00B050"/>
                                          </a:solidFill>
                                          <a:latin typeface="Cambria Math" panose="02040503050406030204" pitchFamily="18" charset="0"/>
                                        </a:rPr>
                                      </m:ctrlPr>
                                    </m:sSubPr>
                                    <m:e>
                                      <m:r>
                                        <a:rPr lang="en-US" sz="2000" b="1" i="1" smtClean="0">
                                          <a:solidFill>
                                            <a:srgbClr val="00B050"/>
                                          </a:solidFill>
                                          <a:latin typeface="Cambria Math" panose="02040503050406030204" pitchFamily="18" charset="0"/>
                                        </a:rPr>
                                        <m:t>𝒙</m:t>
                                      </m:r>
                                    </m:e>
                                    <m:sub>
                                      <m:r>
                                        <a:rPr lang="en-US" sz="2000" b="1" i="1" smtClean="0">
                                          <a:solidFill>
                                            <a:srgbClr val="00B050"/>
                                          </a:solidFill>
                                          <a:latin typeface="Cambria Math" panose="02040503050406030204" pitchFamily="18" charset="0"/>
                                        </a:rPr>
                                        <m:t>𝒕</m:t>
                                      </m:r>
                                    </m:sub>
                                  </m:sSub>
                                  <m:r>
                                    <a:rPr lang="en-US" sz="2000" b="1" i="1" smtClean="0">
                                      <a:solidFill>
                                        <a:srgbClr val="00B050"/>
                                      </a:solidFill>
                                      <a:latin typeface="Cambria Math" panose="02040503050406030204" pitchFamily="18" charset="0"/>
                                    </a:rPr>
                                    <m:t>, </m:t>
                                  </m:r>
                                  <m:sSub>
                                    <m:sSubPr>
                                      <m:ctrlPr>
                                        <a:rPr lang="en-US" sz="2000" b="1" i="1" smtClean="0">
                                          <a:solidFill>
                                            <a:srgbClr val="00B050"/>
                                          </a:solidFill>
                                          <a:latin typeface="Cambria Math" panose="02040503050406030204" pitchFamily="18" charset="0"/>
                                        </a:rPr>
                                      </m:ctrlPr>
                                    </m:sSubPr>
                                    <m:e>
                                      <m:r>
                                        <a:rPr lang="en-US" sz="2000" b="1" i="1" smtClean="0">
                                          <a:solidFill>
                                            <a:srgbClr val="00B050"/>
                                          </a:solidFill>
                                          <a:latin typeface="Cambria Math" panose="02040503050406030204" pitchFamily="18" charset="0"/>
                                        </a:rPr>
                                        <m:t>𝒙</m:t>
                                      </m:r>
                                    </m:e>
                                    <m:sub>
                                      <m:r>
                                        <a:rPr lang="en-US" sz="2000" b="1" i="1" smtClean="0">
                                          <a:solidFill>
                                            <a:srgbClr val="00B050"/>
                                          </a:solidFill>
                                          <a:latin typeface="Cambria Math" panose="02040503050406030204" pitchFamily="18" charset="0"/>
                                        </a:rPr>
                                        <m:t>𝟎</m:t>
                                      </m:r>
                                    </m:sub>
                                  </m:sSub>
                                </m:e>
                              </m:d>
                            </m:e>
                          </m:d>
                        </m:e>
                        <m:sup>
                          <m:r>
                            <a:rPr lang="en-US" sz="2000" b="0" i="1" smtClean="0">
                              <a:solidFill>
                                <a:schemeClr val="tx1"/>
                              </a:solidFill>
                              <a:latin typeface="Cambria Math" panose="02040503050406030204" pitchFamily="18" charset="0"/>
                            </a:rPr>
                            <m:t>−</m:t>
                          </m:r>
                          <m:f>
                            <m:fPr>
                              <m:ctrlPr>
                                <a:rPr lang="en-US" sz="2000" b="0" i="1" smtClean="0">
                                  <a:solidFill>
                                    <a:schemeClr val="tx1"/>
                                  </a:solidFill>
                                  <a:latin typeface="Cambria Math" panose="02040503050406030204" pitchFamily="18" charset="0"/>
                                </a:rPr>
                              </m:ctrlPr>
                            </m:fPr>
                            <m:num>
                              <m:r>
                                <a:rPr lang="en-US" sz="2000" b="0" i="1" smtClean="0">
                                  <a:solidFill>
                                    <a:schemeClr val="tx1"/>
                                  </a:solidFill>
                                  <a:latin typeface="Cambria Math" panose="02040503050406030204" pitchFamily="18" charset="0"/>
                                </a:rPr>
                                <m:t>1</m:t>
                              </m:r>
                            </m:num>
                            <m:den>
                              <m:r>
                                <a:rPr lang="en-US" sz="2000" b="0" i="1" smtClean="0">
                                  <a:solidFill>
                                    <a:schemeClr val="tx1"/>
                                  </a:solidFill>
                                  <a:latin typeface="Cambria Math" panose="02040503050406030204" pitchFamily="18" charset="0"/>
                                </a:rPr>
                                <m:t>2</m:t>
                              </m:r>
                            </m:den>
                          </m:f>
                        </m:sup>
                      </m:sSup>
                      <m:r>
                        <a:rPr lang="en-US" sz="2000" b="0" i="1" smtClean="0">
                          <a:solidFill>
                            <a:schemeClr val="tx1"/>
                          </a:solidFill>
                          <a:latin typeface="Cambria Math" panose="02040503050406030204" pitchFamily="18" charset="0"/>
                        </a:rPr>
                        <m:t>𝑒𝑥𝑝</m:t>
                      </m:r>
                      <m:d>
                        <m:dPr>
                          <m:begChr m:val="{"/>
                          <m:endChr m:val="}"/>
                          <m:ctrlPr>
                            <a:rPr lang="en-US" sz="2000" b="0" i="1" smtClean="0">
                              <a:solidFill>
                                <a:schemeClr val="tx1"/>
                              </a:solidFill>
                              <a:latin typeface="Cambria Math" panose="02040503050406030204" pitchFamily="18" charset="0"/>
                            </a:rPr>
                          </m:ctrlPr>
                        </m:dPr>
                        <m:e>
                          <m:r>
                            <a:rPr lang="en-US" sz="2000" b="0" i="1" smtClean="0">
                              <a:solidFill>
                                <a:schemeClr val="tx1"/>
                              </a:solidFill>
                              <a:latin typeface="Cambria Math" panose="02040503050406030204" pitchFamily="18" charset="0"/>
                            </a:rPr>
                            <m:t>−</m:t>
                          </m:r>
                          <m:f>
                            <m:fPr>
                              <m:ctrlPr>
                                <a:rPr lang="en-US" sz="2000" b="0" i="1" smtClean="0">
                                  <a:solidFill>
                                    <a:schemeClr val="tx1"/>
                                  </a:solidFill>
                                  <a:latin typeface="Cambria Math" panose="02040503050406030204" pitchFamily="18" charset="0"/>
                                </a:rPr>
                              </m:ctrlPr>
                            </m:fPr>
                            <m:num>
                              <m:r>
                                <a:rPr lang="en-US" sz="2000" b="0" i="1" smtClean="0">
                                  <a:solidFill>
                                    <a:schemeClr val="tx1"/>
                                  </a:solidFill>
                                  <a:latin typeface="Cambria Math" panose="02040503050406030204" pitchFamily="18" charset="0"/>
                                </a:rPr>
                                <m:t>1</m:t>
                              </m:r>
                            </m:num>
                            <m:den>
                              <m:r>
                                <a:rPr lang="en-US" sz="2000" b="0" i="1" smtClean="0">
                                  <a:solidFill>
                                    <a:schemeClr val="tx1"/>
                                  </a:solidFill>
                                  <a:latin typeface="Cambria Math" panose="02040503050406030204" pitchFamily="18" charset="0"/>
                                </a:rPr>
                                <m:t>2</m:t>
                              </m:r>
                            </m:den>
                          </m:f>
                          <m:sSup>
                            <m:sSupPr>
                              <m:ctrlPr>
                                <a:rPr lang="en-US" sz="2000" b="0" i="1" smtClean="0">
                                  <a:solidFill>
                                    <a:schemeClr val="tx1"/>
                                  </a:solidFill>
                                  <a:latin typeface="Cambria Math" panose="02040503050406030204" pitchFamily="18" charset="0"/>
                                </a:rPr>
                              </m:ctrlPr>
                            </m:sSupPr>
                            <m:e>
                              <m:d>
                                <m:dPr>
                                  <m:ctrlPr>
                                    <a:rPr lang="en-US" sz="2000" b="0" i="1" smtClean="0">
                                      <a:solidFill>
                                        <a:schemeClr val="tx1"/>
                                      </a:solidFill>
                                      <a:latin typeface="Cambria Math" panose="02040503050406030204" pitchFamily="18" charset="0"/>
                                    </a:rPr>
                                  </m:ctrlPr>
                                </m:dPr>
                                <m:e>
                                  <m:sSub>
                                    <m:sSubPr>
                                      <m:ctrlPr>
                                        <a:rPr lang="en-US" sz="2000" b="0" i="1" smtClean="0">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𝑥</m:t>
                                      </m:r>
                                    </m:e>
                                    <m:sub>
                                      <m:r>
                                        <a:rPr lang="en-US" sz="2000" b="0" i="1" smtClean="0">
                                          <a:solidFill>
                                            <a:schemeClr val="tx1"/>
                                          </a:solidFill>
                                          <a:latin typeface="Cambria Math" panose="02040503050406030204" pitchFamily="18" charset="0"/>
                                        </a:rPr>
                                        <m:t>𝑡</m:t>
                                      </m:r>
                                      <m:r>
                                        <a:rPr lang="en-US" sz="2000" b="0" i="1" smtClean="0">
                                          <a:solidFill>
                                            <a:schemeClr val="tx1"/>
                                          </a:solidFill>
                                          <a:latin typeface="Cambria Math" panose="02040503050406030204" pitchFamily="18" charset="0"/>
                                        </a:rPr>
                                        <m:t>−1</m:t>
                                      </m:r>
                                    </m:sub>
                                  </m:sSub>
                                  <m:r>
                                    <a:rPr lang="en-US" sz="2000" b="0" i="1" smtClean="0">
                                      <a:solidFill>
                                        <a:schemeClr val="tx1"/>
                                      </a:solidFill>
                                      <a:latin typeface="Cambria Math" panose="02040503050406030204" pitchFamily="18" charset="0"/>
                                    </a:rPr>
                                    <m:t>−</m:t>
                                  </m:r>
                                  <m:sSub>
                                    <m:sSubPr>
                                      <m:ctrlPr>
                                        <a:rPr lang="en-US" sz="2000" b="0" i="1" smtClean="0">
                                          <a:solidFill>
                                            <a:schemeClr val="tx1"/>
                                          </a:solidFill>
                                          <a:latin typeface="Cambria Math" panose="02040503050406030204" pitchFamily="18" charset="0"/>
                                        </a:rPr>
                                      </m:ctrlPr>
                                    </m:sSubPr>
                                    <m:e>
                                      <m:acc>
                                        <m:accPr>
                                          <m:chr m:val="̃"/>
                                          <m:ctrlPr>
                                            <a:rPr lang="en-US" sz="2000" b="0" i="1" smtClean="0">
                                              <a:solidFill>
                                                <a:schemeClr val="tx1"/>
                                              </a:solidFill>
                                              <a:latin typeface="Cambria Math" panose="02040503050406030204" pitchFamily="18" charset="0"/>
                                            </a:rPr>
                                          </m:ctrlPr>
                                        </m:accPr>
                                        <m:e>
                                          <m:r>
                                            <a:rPr lang="en-US" sz="2000" b="0" i="1" smtClean="0">
                                              <a:solidFill>
                                                <a:schemeClr val="tx1"/>
                                              </a:solidFill>
                                              <a:latin typeface="Cambria Math" panose="02040503050406030204" pitchFamily="18" charset="0"/>
                                              <a:ea typeface="Cambria Math" panose="02040503050406030204" pitchFamily="18" charset="0"/>
                                            </a:rPr>
                                            <m:t>𝜇</m:t>
                                          </m:r>
                                        </m:e>
                                      </m:acc>
                                    </m:e>
                                    <m:sub>
                                      <m:r>
                                        <a:rPr lang="en-US" sz="2000" b="0" i="1" smtClean="0">
                                          <a:solidFill>
                                            <a:schemeClr val="tx1"/>
                                          </a:solidFill>
                                          <a:latin typeface="Cambria Math" panose="02040503050406030204" pitchFamily="18" charset="0"/>
                                        </a:rPr>
                                        <m:t>𝑡</m:t>
                                      </m:r>
                                      <m:r>
                                        <a:rPr lang="en-US" sz="2000" b="0" i="1" smtClean="0">
                                          <a:solidFill>
                                            <a:schemeClr val="tx1"/>
                                          </a:solidFill>
                                          <a:latin typeface="Cambria Math" panose="02040503050406030204" pitchFamily="18" charset="0"/>
                                        </a:rPr>
                                        <m:t> </m:t>
                                      </m:r>
                                    </m:sub>
                                  </m:sSub>
                                  <m:d>
                                    <m:dPr>
                                      <m:ctrlPr>
                                        <a:rPr lang="en-US" sz="2000" b="0" i="1" smtClean="0">
                                          <a:solidFill>
                                            <a:schemeClr val="tx1"/>
                                          </a:solidFill>
                                          <a:latin typeface="Cambria Math" panose="02040503050406030204" pitchFamily="18" charset="0"/>
                                        </a:rPr>
                                      </m:ctrlPr>
                                    </m:dPr>
                                    <m:e>
                                      <m:sSub>
                                        <m:sSubPr>
                                          <m:ctrlPr>
                                            <a:rPr lang="en-US" sz="2000" b="0" i="1" smtClean="0">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𝑥</m:t>
                                          </m:r>
                                        </m:e>
                                        <m:sub>
                                          <m:r>
                                            <a:rPr lang="en-US" sz="2000" b="0" i="1" smtClean="0">
                                              <a:solidFill>
                                                <a:schemeClr val="tx1"/>
                                              </a:solidFill>
                                              <a:latin typeface="Cambria Math" panose="02040503050406030204" pitchFamily="18" charset="0"/>
                                            </a:rPr>
                                            <m:t>𝑡</m:t>
                                          </m:r>
                                        </m:sub>
                                      </m:sSub>
                                      <m:r>
                                        <a:rPr lang="en-US" sz="2000" b="0" i="1" smtClean="0">
                                          <a:solidFill>
                                            <a:schemeClr val="tx1"/>
                                          </a:solidFill>
                                          <a:latin typeface="Cambria Math" panose="02040503050406030204" pitchFamily="18" charset="0"/>
                                        </a:rPr>
                                        <m:t>,</m:t>
                                      </m:r>
                                      <m:sSub>
                                        <m:sSubPr>
                                          <m:ctrlPr>
                                            <a:rPr lang="en-US" sz="2000" b="0" i="1" smtClean="0">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𝑥</m:t>
                                          </m:r>
                                        </m:e>
                                        <m:sub>
                                          <m:r>
                                            <a:rPr lang="en-US" sz="2000" b="0" i="1" smtClean="0">
                                              <a:solidFill>
                                                <a:schemeClr val="tx1"/>
                                              </a:solidFill>
                                              <a:latin typeface="Cambria Math" panose="02040503050406030204" pitchFamily="18" charset="0"/>
                                            </a:rPr>
                                            <m:t>0</m:t>
                                          </m:r>
                                        </m:sub>
                                      </m:sSub>
                                    </m:e>
                                  </m:d>
                                </m:e>
                              </m:d>
                            </m:e>
                            <m:sup>
                              <m:r>
                                <a:rPr lang="en-US" sz="2000" b="0" i="1" smtClean="0">
                                  <a:solidFill>
                                    <a:schemeClr val="tx1"/>
                                  </a:solidFill>
                                  <a:latin typeface="Cambria Math" panose="02040503050406030204" pitchFamily="18" charset="0"/>
                                </a:rPr>
                                <m:t>𝑇</m:t>
                              </m:r>
                            </m:sup>
                          </m:sSup>
                          <m:sSup>
                            <m:sSupPr>
                              <m:ctrlPr>
                                <a:rPr lang="en-US" sz="2000" b="0" i="1" smtClean="0">
                                  <a:solidFill>
                                    <a:schemeClr val="tx1"/>
                                  </a:solidFill>
                                  <a:latin typeface="Cambria Math" panose="02040503050406030204" pitchFamily="18" charset="0"/>
                                </a:rPr>
                              </m:ctrlPr>
                            </m:sSupPr>
                            <m:e>
                              <m:d>
                                <m:dPr>
                                  <m:ctrlPr>
                                    <a:rPr lang="en-US" sz="2000" b="0" i="1" smtClean="0">
                                      <a:solidFill>
                                        <a:schemeClr val="tx1"/>
                                      </a:solidFill>
                                      <a:latin typeface="Cambria Math" panose="02040503050406030204" pitchFamily="18" charset="0"/>
                                    </a:rPr>
                                  </m:ctrlPr>
                                </m:dPr>
                                <m:e>
                                  <m:sSub>
                                    <m:sSubPr>
                                      <m:ctrlPr>
                                        <a:rPr lang="en-US" sz="2000" b="0" i="1" smtClean="0">
                                          <a:solidFill>
                                            <a:schemeClr val="tx1"/>
                                          </a:solidFill>
                                          <a:latin typeface="Cambria Math" panose="02040503050406030204" pitchFamily="18" charset="0"/>
                                        </a:rPr>
                                      </m:ctrlPr>
                                    </m:sSubPr>
                                    <m:e>
                                      <m:acc>
                                        <m:accPr>
                                          <m:chr m:val="̃"/>
                                          <m:ctrlPr>
                                            <a:rPr lang="en-US" sz="2000" b="0" i="1" smtClean="0">
                                              <a:solidFill>
                                                <a:schemeClr val="tx1"/>
                                              </a:solidFill>
                                              <a:latin typeface="Cambria Math" panose="02040503050406030204" pitchFamily="18" charset="0"/>
                                            </a:rPr>
                                          </m:ctrlPr>
                                        </m:accPr>
                                        <m:e>
                                          <m:r>
                                            <a:rPr lang="en-US" sz="2000" b="0" i="1" smtClean="0">
                                              <a:solidFill>
                                                <a:schemeClr val="tx1"/>
                                              </a:solidFill>
                                              <a:latin typeface="Cambria Math" panose="02040503050406030204" pitchFamily="18" charset="0"/>
                                              <a:ea typeface="Cambria Math" panose="02040503050406030204" pitchFamily="18" charset="0"/>
                                            </a:rPr>
                                            <m:t>𝛽</m:t>
                                          </m:r>
                                        </m:e>
                                      </m:acc>
                                    </m:e>
                                    <m:sub>
                                      <m:r>
                                        <a:rPr lang="en-US" sz="2000" b="0" i="1" smtClean="0">
                                          <a:solidFill>
                                            <a:schemeClr val="tx1"/>
                                          </a:solidFill>
                                          <a:latin typeface="Cambria Math" panose="02040503050406030204" pitchFamily="18" charset="0"/>
                                        </a:rPr>
                                        <m:t>𝑡</m:t>
                                      </m:r>
                                    </m:sub>
                                  </m:sSub>
                                  <m:r>
                                    <a:rPr lang="en-US" sz="2000" b="0" i="1" smtClean="0">
                                      <a:solidFill>
                                        <a:schemeClr val="tx1"/>
                                      </a:solidFill>
                                      <a:latin typeface="Cambria Math" panose="02040503050406030204" pitchFamily="18" charset="0"/>
                                    </a:rPr>
                                    <m:t>𝐼</m:t>
                                  </m:r>
                                </m:e>
                              </m:d>
                            </m:e>
                            <m:sup>
                              <m:r>
                                <a:rPr lang="en-US" sz="2000" b="0" i="1" smtClean="0">
                                  <a:solidFill>
                                    <a:schemeClr val="tx1"/>
                                  </a:solidFill>
                                  <a:latin typeface="Cambria Math" panose="02040503050406030204" pitchFamily="18" charset="0"/>
                                </a:rPr>
                                <m:t>−1</m:t>
                              </m:r>
                            </m:sup>
                          </m:sSup>
                          <m:d>
                            <m:dPr>
                              <m:ctrlPr>
                                <a:rPr lang="en-US" sz="2000" b="0" i="1" smtClean="0">
                                  <a:solidFill>
                                    <a:schemeClr val="tx1"/>
                                  </a:solidFill>
                                  <a:latin typeface="Cambria Math" panose="02040503050406030204" pitchFamily="18" charset="0"/>
                                </a:rPr>
                              </m:ctrlPr>
                            </m:dPr>
                            <m:e>
                              <m:sSub>
                                <m:sSubPr>
                                  <m:ctrlPr>
                                    <a:rPr lang="en-US" sz="2000" b="0" i="1" smtClean="0">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𝑥</m:t>
                                  </m:r>
                                </m:e>
                                <m:sub>
                                  <m:r>
                                    <a:rPr lang="en-US" sz="2000" b="0" i="1" smtClean="0">
                                      <a:solidFill>
                                        <a:schemeClr val="tx1"/>
                                      </a:solidFill>
                                      <a:latin typeface="Cambria Math" panose="02040503050406030204" pitchFamily="18" charset="0"/>
                                    </a:rPr>
                                    <m:t>𝑡</m:t>
                                  </m:r>
                                  <m:r>
                                    <a:rPr lang="en-US" sz="2000" b="0" i="1" smtClean="0">
                                      <a:solidFill>
                                        <a:schemeClr val="tx1"/>
                                      </a:solidFill>
                                      <a:latin typeface="Cambria Math" panose="02040503050406030204" pitchFamily="18" charset="0"/>
                                    </a:rPr>
                                    <m:t>−1</m:t>
                                  </m:r>
                                </m:sub>
                              </m:sSub>
                              <m:r>
                                <a:rPr lang="en-US" sz="2000" b="0" i="1" smtClean="0">
                                  <a:solidFill>
                                    <a:schemeClr val="tx1"/>
                                  </a:solidFill>
                                  <a:latin typeface="Cambria Math" panose="02040503050406030204" pitchFamily="18" charset="0"/>
                                </a:rPr>
                                <m:t>−</m:t>
                              </m:r>
                              <m:sSub>
                                <m:sSubPr>
                                  <m:ctrlPr>
                                    <a:rPr lang="en-US" sz="2000" b="0" i="1" smtClean="0">
                                      <a:solidFill>
                                        <a:schemeClr val="tx1"/>
                                      </a:solidFill>
                                      <a:latin typeface="Cambria Math" panose="02040503050406030204" pitchFamily="18" charset="0"/>
                                    </a:rPr>
                                  </m:ctrlPr>
                                </m:sSubPr>
                                <m:e>
                                  <m:acc>
                                    <m:accPr>
                                      <m:chr m:val="̃"/>
                                      <m:ctrlPr>
                                        <a:rPr lang="en-US" sz="2000" b="0" i="1" smtClean="0">
                                          <a:solidFill>
                                            <a:schemeClr val="tx1"/>
                                          </a:solidFill>
                                          <a:latin typeface="Cambria Math" panose="02040503050406030204" pitchFamily="18" charset="0"/>
                                        </a:rPr>
                                      </m:ctrlPr>
                                    </m:accPr>
                                    <m:e>
                                      <m:r>
                                        <a:rPr lang="en-US" sz="2000" b="0" i="1" smtClean="0">
                                          <a:solidFill>
                                            <a:schemeClr val="tx1"/>
                                          </a:solidFill>
                                          <a:latin typeface="Cambria Math" panose="02040503050406030204" pitchFamily="18" charset="0"/>
                                          <a:ea typeface="Cambria Math" panose="02040503050406030204" pitchFamily="18" charset="0"/>
                                        </a:rPr>
                                        <m:t>𝜇</m:t>
                                      </m:r>
                                    </m:e>
                                  </m:acc>
                                </m:e>
                                <m:sub>
                                  <m:r>
                                    <a:rPr lang="en-US" sz="2000" b="0" i="1" smtClean="0">
                                      <a:solidFill>
                                        <a:schemeClr val="tx1"/>
                                      </a:solidFill>
                                      <a:latin typeface="Cambria Math" panose="02040503050406030204" pitchFamily="18" charset="0"/>
                                    </a:rPr>
                                    <m:t>𝑡</m:t>
                                  </m:r>
                                  <m:r>
                                    <a:rPr lang="en-US" sz="2000" b="0" i="1" smtClean="0">
                                      <a:solidFill>
                                        <a:schemeClr val="tx1"/>
                                      </a:solidFill>
                                      <a:latin typeface="Cambria Math" panose="02040503050406030204" pitchFamily="18" charset="0"/>
                                    </a:rPr>
                                    <m:t> </m:t>
                                  </m:r>
                                </m:sub>
                              </m:sSub>
                              <m:d>
                                <m:dPr>
                                  <m:ctrlPr>
                                    <a:rPr lang="en-US" sz="2000" b="0" i="1" smtClean="0">
                                      <a:solidFill>
                                        <a:schemeClr val="tx1"/>
                                      </a:solidFill>
                                      <a:latin typeface="Cambria Math" panose="02040503050406030204" pitchFamily="18" charset="0"/>
                                    </a:rPr>
                                  </m:ctrlPr>
                                </m:dPr>
                                <m:e>
                                  <m:sSub>
                                    <m:sSubPr>
                                      <m:ctrlPr>
                                        <a:rPr lang="en-US" sz="2000" b="0" i="1" smtClean="0">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𝑥</m:t>
                                      </m:r>
                                    </m:e>
                                    <m:sub>
                                      <m:r>
                                        <a:rPr lang="en-US" sz="2000" b="0" i="1" smtClean="0">
                                          <a:solidFill>
                                            <a:schemeClr val="tx1"/>
                                          </a:solidFill>
                                          <a:latin typeface="Cambria Math" panose="02040503050406030204" pitchFamily="18" charset="0"/>
                                        </a:rPr>
                                        <m:t>𝑡</m:t>
                                      </m:r>
                                    </m:sub>
                                  </m:sSub>
                                  <m:r>
                                    <a:rPr lang="en-US" sz="2000" b="0" i="1" smtClean="0">
                                      <a:solidFill>
                                        <a:schemeClr val="tx1"/>
                                      </a:solidFill>
                                      <a:latin typeface="Cambria Math" panose="02040503050406030204" pitchFamily="18" charset="0"/>
                                    </a:rPr>
                                    <m:t>,</m:t>
                                  </m:r>
                                  <m:sSub>
                                    <m:sSubPr>
                                      <m:ctrlPr>
                                        <a:rPr lang="en-US" sz="2000" b="0" i="1" smtClean="0">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𝑥</m:t>
                                      </m:r>
                                    </m:e>
                                    <m:sub>
                                      <m:r>
                                        <a:rPr lang="en-US" sz="2000" b="0" i="1" smtClean="0">
                                          <a:solidFill>
                                            <a:schemeClr val="tx1"/>
                                          </a:solidFill>
                                          <a:latin typeface="Cambria Math" panose="02040503050406030204" pitchFamily="18" charset="0"/>
                                        </a:rPr>
                                        <m:t>0</m:t>
                                      </m:r>
                                    </m:sub>
                                  </m:sSub>
                                </m:e>
                              </m:d>
                            </m:e>
                          </m:d>
                        </m:e>
                      </m:d>
                    </m:oMath>
                  </m:oMathPara>
                </a14:m>
                <a:endParaRPr lang="en-US" sz="2000" dirty="0"/>
              </a:p>
            </p:txBody>
          </p:sp>
        </mc:Choice>
        <mc:Fallback>
          <p:sp>
            <p:nvSpPr>
              <p:cNvPr id="6" name="TextBox 5">
                <a:extLst>
                  <a:ext uri="{FF2B5EF4-FFF2-40B4-BE49-F238E27FC236}">
                    <a16:creationId xmlns:a16="http://schemas.microsoft.com/office/drawing/2014/main" id="{40402425-5BCD-CBB1-15C0-606879C24F96}"/>
                  </a:ext>
                </a:extLst>
              </p:cNvPr>
              <p:cNvSpPr txBox="1">
                <a:spLocks noRot="1" noChangeAspect="1" noMove="1" noResize="1" noEditPoints="1" noAdjustHandles="1" noChangeArrowheads="1" noChangeShapeType="1" noTextEdit="1"/>
              </p:cNvSpPr>
              <p:nvPr/>
            </p:nvSpPr>
            <p:spPr>
              <a:xfrm>
                <a:off x="-220222" y="1376813"/>
                <a:ext cx="12554895" cy="779188"/>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06FDD5BE-A54E-987F-97C0-7B81FD069344}"/>
                  </a:ext>
                </a:extLst>
              </p:cNvPr>
              <p:cNvSpPr txBox="1"/>
              <p:nvPr/>
            </p:nvSpPr>
            <p:spPr>
              <a:xfrm>
                <a:off x="705253" y="2339579"/>
                <a:ext cx="10102173" cy="461665"/>
              </a:xfrm>
              <a:prstGeom prst="rect">
                <a:avLst/>
              </a:prstGeom>
              <a:noFill/>
            </p:spPr>
            <p:txBody>
              <a:bodyPr wrap="square" rtlCol="0">
                <a:spAutoFit/>
              </a:bodyPr>
              <a:lstStyle/>
              <a:p>
                <a:r>
                  <a:rPr lang="en-US" sz="2400" b="1" dirty="0">
                    <a:solidFill>
                      <a:srgbClr val="00B050"/>
                    </a:solidFill>
                  </a:rPr>
                  <a:t> </a:t>
                </a:r>
                <a14:m>
                  <m:oMath xmlns:m="http://schemas.openxmlformats.org/officeDocument/2006/math">
                    <m:sSub>
                      <m:sSubPr>
                        <m:ctrlPr>
                          <a:rPr lang="en-US" sz="240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𝑃</m:t>
                        </m:r>
                      </m:e>
                      <m:sub>
                        <m:r>
                          <a:rPr lang="en-US" sz="2400" i="1" smtClean="0">
                            <a:solidFill>
                              <a:schemeClr val="tx1"/>
                            </a:solidFill>
                            <a:latin typeface="Cambria Math" panose="02040503050406030204" pitchFamily="18" charset="0"/>
                            <a:ea typeface="Cambria Math" panose="02040503050406030204" pitchFamily="18" charset="0"/>
                          </a:rPr>
                          <m:t>𝜃</m:t>
                        </m:r>
                      </m:sub>
                    </m:sSub>
                    <m:d>
                      <m:dPr>
                        <m:ctrlPr>
                          <a:rPr lang="en-US" sz="2400" b="0" i="1" smtClean="0">
                            <a:solidFill>
                              <a:schemeClr val="tx1"/>
                            </a:solidFill>
                            <a:latin typeface="Cambria Math" panose="02040503050406030204" pitchFamily="18" charset="0"/>
                          </a:rPr>
                        </m:ctrlPr>
                      </m:dPr>
                      <m:e>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𝑥</m:t>
                            </m:r>
                          </m:e>
                          <m:sub>
                            <m:r>
                              <a:rPr lang="en-US" sz="2400" b="0" i="1" smtClean="0">
                                <a:solidFill>
                                  <a:schemeClr val="tx1"/>
                                </a:solidFill>
                                <a:latin typeface="Cambria Math" panose="02040503050406030204" pitchFamily="18" charset="0"/>
                              </a:rPr>
                              <m:t>𝑡</m:t>
                            </m:r>
                            <m:r>
                              <a:rPr lang="en-US" sz="2400" b="0" i="1" smtClean="0">
                                <a:solidFill>
                                  <a:schemeClr val="tx1"/>
                                </a:solidFill>
                                <a:latin typeface="Cambria Math" panose="02040503050406030204" pitchFamily="18" charset="0"/>
                              </a:rPr>
                              <m:t>−1</m:t>
                            </m:r>
                          </m:sub>
                        </m:sSub>
                      </m:e>
                      <m:e>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𝑥</m:t>
                            </m:r>
                          </m:e>
                          <m:sub>
                            <m:r>
                              <a:rPr lang="en-US" sz="2400" b="0" i="1" smtClean="0">
                                <a:solidFill>
                                  <a:schemeClr val="tx1"/>
                                </a:solidFill>
                                <a:latin typeface="Cambria Math" panose="02040503050406030204" pitchFamily="18" charset="0"/>
                              </a:rPr>
                              <m:t>𝑡</m:t>
                            </m:r>
                          </m:sub>
                        </m:sSub>
                      </m:e>
                    </m:d>
                    <m:r>
                      <a:rPr lang="en-US" sz="2400" b="0" i="1" smtClean="0">
                        <a:solidFill>
                          <a:schemeClr val="tx1"/>
                        </a:solidFill>
                        <a:latin typeface="Cambria Math" panose="02040503050406030204" pitchFamily="18" charset="0"/>
                      </a:rPr>
                      <m:t>=</m:t>
                    </m:r>
                    <m:r>
                      <a:rPr lang="en-US" sz="2400" b="0" i="1" smtClean="0">
                        <a:solidFill>
                          <a:schemeClr val="tx1"/>
                        </a:solidFill>
                        <a:latin typeface="Cambria Math" panose="02040503050406030204" pitchFamily="18" charset="0"/>
                      </a:rPr>
                      <m:t>𝑁</m:t>
                    </m:r>
                    <m:r>
                      <a:rPr lang="en-US" sz="2400" b="0" i="1" smtClean="0">
                        <a:solidFill>
                          <a:schemeClr val="tx1"/>
                        </a:solidFill>
                        <a:latin typeface="Cambria Math" panose="02040503050406030204" pitchFamily="18" charset="0"/>
                      </a:rPr>
                      <m:t>(</m:t>
                    </m:r>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𝑥</m:t>
                        </m:r>
                      </m:e>
                      <m:sub>
                        <m:r>
                          <a:rPr lang="en-US" sz="2400" b="0" i="1" smtClean="0">
                            <a:solidFill>
                              <a:schemeClr val="tx1"/>
                            </a:solidFill>
                            <a:latin typeface="Cambria Math" panose="02040503050406030204" pitchFamily="18" charset="0"/>
                          </a:rPr>
                          <m:t>𝑡</m:t>
                        </m:r>
                        <m:r>
                          <a:rPr lang="en-US" sz="2400" b="0" i="1" smtClean="0">
                            <a:solidFill>
                              <a:schemeClr val="tx1"/>
                            </a:solidFill>
                            <a:latin typeface="Cambria Math" panose="02040503050406030204" pitchFamily="18" charset="0"/>
                          </a:rPr>
                          <m:t>−1</m:t>
                        </m:r>
                      </m:sub>
                    </m:sSub>
                    <m:r>
                      <a:rPr lang="en-US" sz="2400" b="0" i="1" smtClean="0">
                        <a:solidFill>
                          <a:schemeClr val="tx1"/>
                        </a:solidFill>
                        <a:latin typeface="Cambria Math" panose="02040503050406030204" pitchFamily="18" charset="0"/>
                      </a:rPr>
                      <m:t>; </m:t>
                    </m:r>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ea typeface="Cambria Math" panose="02040503050406030204" pitchFamily="18" charset="0"/>
                          </a:rPr>
                          <m:t>𝜇</m:t>
                        </m:r>
                      </m:e>
                      <m:sub>
                        <m:r>
                          <a:rPr lang="en-US" sz="2400" b="0" i="1" smtClean="0">
                            <a:solidFill>
                              <a:schemeClr val="tx1"/>
                            </a:solidFill>
                            <a:latin typeface="Cambria Math" panose="02040503050406030204" pitchFamily="18" charset="0"/>
                            <a:ea typeface="Cambria Math" panose="02040503050406030204" pitchFamily="18" charset="0"/>
                          </a:rPr>
                          <m:t>𝜃</m:t>
                        </m:r>
                      </m:sub>
                    </m:sSub>
                    <m:d>
                      <m:dPr>
                        <m:ctrlPr>
                          <a:rPr lang="en-US" sz="2400" b="0" i="1" smtClean="0">
                            <a:solidFill>
                              <a:schemeClr val="tx1"/>
                            </a:solidFill>
                            <a:latin typeface="Cambria Math" panose="02040503050406030204" pitchFamily="18" charset="0"/>
                          </a:rPr>
                        </m:ctrlPr>
                      </m:dPr>
                      <m:e>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𝑥</m:t>
                            </m:r>
                          </m:e>
                          <m:sub>
                            <m:r>
                              <a:rPr lang="en-US" sz="2400" b="0" i="1" smtClean="0">
                                <a:solidFill>
                                  <a:schemeClr val="tx1"/>
                                </a:solidFill>
                                <a:latin typeface="Cambria Math" panose="02040503050406030204" pitchFamily="18" charset="0"/>
                              </a:rPr>
                              <m:t>𝑡</m:t>
                            </m:r>
                          </m:sub>
                        </m:sSub>
                        <m:r>
                          <a:rPr lang="en-US" sz="2400" b="0" i="1" smtClean="0">
                            <a:solidFill>
                              <a:schemeClr val="tx1"/>
                            </a:solidFill>
                            <a:latin typeface="Cambria Math" panose="02040503050406030204" pitchFamily="18" charset="0"/>
                          </a:rPr>
                          <m:t>,</m:t>
                        </m:r>
                        <m:r>
                          <a:rPr lang="en-US" sz="2400" b="0" i="1" smtClean="0">
                            <a:solidFill>
                              <a:schemeClr val="tx1"/>
                            </a:solidFill>
                            <a:latin typeface="Cambria Math" panose="02040503050406030204" pitchFamily="18" charset="0"/>
                          </a:rPr>
                          <m:t>𝑡</m:t>
                        </m:r>
                      </m:e>
                    </m:d>
                    <m:r>
                      <a:rPr lang="en-US" sz="2400" b="0" i="1" smtClean="0">
                        <a:solidFill>
                          <a:schemeClr val="tx1"/>
                        </a:solidFill>
                        <a:latin typeface="Cambria Math" panose="02040503050406030204" pitchFamily="18" charset="0"/>
                      </a:rPr>
                      <m:t>, </m:t>
                    </m:r>
                    <m:sSub>
                      <m:sSubPr>
                        <m:ctrlPr>
                          <a:rPr lang="en-US" sz="2400" b="0" i="1" smtClean="0">
                            <a:solidFill>
                              <a:schemeClr val="tx1"/>
                            </a:solidFill>
                            <a:latin typeface="Cambria Math" panose="02040503050406030204" pitchFamily="18" charset="0"/>
                          </a:rPr>
                        </m:ctrlPr>
                      </m:sSubPr>
                      <m:e>
                        <m:r>
                          <m:rPr>
                            <m:sty m:val="p"/>
                          </m:rPr>
                          <a:rPr lang="el-GR" sz="2400" b="0" i="1" smtClean="0">
                            <a:solidFill>
                              <a:schemeClr val="tx1"/>
                            </a:solidFill>
                            <a:latin typeface="Cambria Math" panose="02040503050406030204" pitchFamily="18" charset="0"/>
                            <a:ea typeface="Cambria Math" panose="02040503050406030204" pitchFamily="18" charset="0"/>
                          </a:rPr>
                          <m:t>Σ</m:t>
                        </m:r>
                      </m:e>
                      <m:sub>
                        <m:r>
                          <a:rPr lang="en-US" sz="2400" b="0" i="1" smtClean="0">
                            <a:solidFill>
                              <a:schemeClr val="tx1"/>
                            </a:solidFill>
                            <a:latin typeface="Cambria Math" panose="02040503050406030204" pitchFamily="18" charset="0"/>
                            <a:ea typeface="Cambria Math" panose="02040503050406030204" pitchFamily="18" charset="0"/>
                          </a:rPr>
                          <m:t>𝜃</m:t>
                        </m:r>
                      </m:sub>
                    </m:sSub>
                    <m:d>
                      <m:dPr>
                        <m:ctrlPr>
                          <a:rPr lang="en-US" sz="2400" b="0" i="1" smtClean="0">
                            <a:solidFill>
                              <a:schemeClr val="tx1"/>
                            </a:solidFill>
                            <a:latin typeface="Cambria Math" panose="02040503050406030204" pitchFamily="18" charset="0"/>
                          </a:rPr>
                        </m:ctrlPr>
                      </m:dPr>
                      <m:e>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𝑥</m:t>
                            </m:r>
                          </m:e>
                          <m:sub>
                            <m:r>
                              <a:rPr lang="en-US" sz="2400" b="0" i="1" smtClean="0">
                                <a:solidFill>
                                  <a:schemeClr val="tx1"/>
                                </a:solidFill>
                                <a:latin typeface="Cambria Math" panose="02040503050406030204" pitchFamily="18" charset="0"/>
                              </a:rPr>
                              <m:t>𝑡</m:t>
                            </m:r>
                          </m:sub>
                        </m:sSub>
                        <m:r>
                          <a:rPr lang="en-US" sz="2400" b="0" i="1" smtClean="0">
                            <a:solidFill>
                              <a:schemeClr val="tx1"/>
                            </a:solidFill>
                            <a:latin typeface="Cambria Math" panose="02040503050406030204" pitchFamily="18" charset="0"/>
                          </a:rPr>
                          <m:t>,</m:t>
                        </m:r>
                        <m:r>
                          <a:rPr lang="en-US" sz="2400" b="0" i="1" smtClean="0">
                            <a:solidFill>
                              <a:schemeClr val="tx1"/>
                            </a:solidFill>
                            <a:latin typeface="Cambria Math" panose="02040503050406030204" pitchFamily="18" charset="0"/>
                          </a:rPr>
                          <m:t>𝑡</m:t>
                        </m:r>
                      </m:e>
                    </m:d>
                    <m:r>
                      <a:rPr lang="en-US" sz="2400" b="0" i="1" smtClean="0">
                        <a:solidFill>
                          <a:schemeClr val="tx1"/>
                        </a:solidFill>
                        <a:latin typeface="Cambria Math" panose="02040503050406030204" pitchFamily="18" charset="0"/>
                      </a:rPr>
                      <m:t>)</m:t>
                    </m:r>
                  </m:oMath>
                </a14:m>
                <a:endParaRPr lang="en-US" sz="2400" dirty="0">
                  <a:solidFill>
                    <a:srgbClr val="00B050"/>
                  </a:solidFill>
                </a:endParaRPr>
              </a:p>
            </p:txBody>
          </p:sp>
        </mc:Choice>
        <mc:Fallback>
          <p:sp>
            <p:nvSpPr>
              <p:cNvPr id="7" name="TextBox 6">
                <a:extLst>
                  <a:ext uri="{FF2B5EF4-FFF2-40B4-BE49-F238E27FC236}">
                    <a16:creationId xmlns:a16="http://schemas.microsoft.com/office/drawing/2014/main" id="{06FDD5BE-A54E-987F-97C0-7B81FD069344}"/>
                  </a:ext>
                </a:extLst>
              </p:cNvPr>
              <p:cNvSpPr txBox="1">
                <a:spLocks noRot="1" noChangeAspect="1" noMove="1" noResize="1" noEditPoints="1" noAdjustHandles="1" noChangeArrowheads="1" noChangeShapeType="1" noTextEdit="1"/>
              </p:cNvSpPr>
              <p:nvPr/>
            </p:nvSpPr>
            <p:spPr>
              <a:xfrm>
                <a:off x="705253" y="2339579"/>
                <a:ext cx="10102173" cy="461665"/>
              </a:xfrm>
              <a:prstGeom prst="rect">
                <a:avLst/>
              </a:prstGeom>
              <a:blipFill>
                <a:blip r:embed="rId4"/>
                <a:stretch>
                  <a:fillRect b="-171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3FBF3846-336F-EF7C-9338-F217A18AFE36}"/>
                  </a:ext>
                </a:extLst>
              </p:cNvPr>
              <p:cNvSpPr txBox="1"/>
              <p:nvPr/>
            </p:nvSpPr>
            <p:spPr>
              <a:xfrm>
                <a:off x="116732" y="2733719"/>
                <a:ext cx="12217941" cy="91614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𝑃</m:t>
                          </m:r>
                        </m:e>
                        <m:sub>
                          <m:r>
                            <a:rPr lang="en-US" sz="2400" i="1" smtClean="0">
                              <a:solidFill>
                                <a:schemeClr val="tx1"/>
                              </a:solidFill>
                              <a:latin typeface="Cambria Math" panose="02040503050406030204" pitchFamily="18" charset="0"/>
                              <a:ea typeface="Cambria Math" panose="02040503050406030204" pitchFamily="18" charset="0"/>
                            </a:rPr>
                            <m:t>𝜃</m:t>
                          </m:r>
                        </m:sub>
                      </m:sSub>
                      <m:d>
                        <m:dPr>
                          <m:ctrlPr>
                            <a:rPr lang="en-US" sz="2400" b="0" i="1" smtClean="0">
                              <a:solidFill>
                                <a:schemeClr val="tx1"/>
                              </a:solidFill>
                              <a:latin typeface="Cambria Math" panose="02040503050406030204" pitchFamily="18" charset="0"/>
                            </a:rPr>
                          </m:ctrlPr>
                        </m:dPr>
                        <m:e>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𝑥</m:t>
                              </m:r>
                            </m:e>
                            <m:sub>
                              <m:r>
                                <a:rPr lang="en-US" sz="2400" b="0" i="1" smtClean="0">
                                  <a:solidFill>
                                    <a:schemeClr val="tx1"/>
                                  </a:solidFill>
                                  <a:latin typeface="Cambria Math" panose="02040503050406030204" pitchFamily="18" charset="0"/>
                                </a:rPr>
                                <m:t>𝑡</m:t>
                              </m:r>
                              <m:r>
                                <a:rPr lang="en-US" sz="2400" b="0" i="1" smtClean="0">
                                  <a:solidFill>
                                    <a:schemeClr val="tx1"/>
                                  </a:solidFill>
                                  <a:latin typeface="Cambria Math" panose="02040503050406030204" pitchFamily="18" charset="0"/>
                                </a:rPr>
                                <m:t>−1</m:t>
                              </m:r>
                            </m:sub>
                          </m:sSub>
                        </m:e>
                        <m:e>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𝑥</m:t>
                              </m:r>
                            </m:e>
                            <m:sub>
                              <m:r>
                                <a:rPr lang="en-US" sz="2400" b="0" i="1" smtClean="0">
                                  <a:solidFill>
                                    <a:schemeClr val="tx1"/>
                                  </a:solidFill>
                                  <a:latin typeface="Cambria Math" panose="02040503050406030204" pitchFamily="18" charset="0"/>
                                </a:rPr>
                                <m:t>𝑡</m:t>
                              </m:r>
                            </m:sub>
                          </m:sSub>
                        </m:e>
                      </m:d>
                      <m:r>
                        <a:rPr lang="en-US" sz="2400" b="0" i="1" smtClean="0">
                          <a:solidFill>
                            <a:schemeClr val="tx1"/>
                          </a:solidFill>
                          <a:latin typeface="Cambria Math" panose="02040503050406030204" pitchFamily="18" charset="0"/>
                        </a:rPr>
                        <m:t>=</m:t>
                      </m:r>
                      <m:sSup>
                        <m:sSupPr>
                          <m:ctrlPr>
                            <a:rPr lang="en-US" sz="2400" b="0" i="1" smtClean="0">
                              <a:solidFill>
                                <a:schemeClr val="tx1"/>
                              </a:solidFill>
                              <a:latin typeface="Cambria Math" panose="02040503050406030204" pitchFamily="18" charset="0"/>
                            </a:rPr>
                          </m:ctrlPr>
                        </m:sSupPr>
                        <m:e>
                          <m:d>
                            <m:dPr>
                              <m:ctrlPr>
                                <a:rPr lang="en-US" sz="2400" b="0" i="1" smtClean="0">
                                  <a:solidFill>
                                    <a:schemeClr val="tx1"/>
                                  </a:solidFill>
                                  <a:latin typeface="Cambria Math" panose="02040503050406030204" pitchFamily="18" charset="0"/>
                                </a:rPr>
                              </m:ctrlPr>
                            </m:dPr>
                            <m:e>
                              <m:r>
                                <a:rPr lang="en-US" sz="2400" b="0" i="1" smtClean="0">
                                  <a:solidFill>
                                    <a:schemeClr val="tx1"/>
                                  </a:solidFill>
                                  <a:latin typeface="Cambria Math" panose="02040503050406030204" pitchFamily="18" charset="0"/>
                                </a:rPr>
                                <m:t>2</m:t>
                              </m:r>
                              <m:r>
                                <a:rPr lang="en-US" sz="2400" b="0" i="1" smtClean="0">
                                  <a:solidFill>
                                    <a:schemeClr val="tx1"/>
                                  </a:solidFill>
                                  <a:latin typeface="Cambria Math" panose="02040503050406030204" pitchFamily="18" charset="0"/>
                                  <a:ea typeface="Cambria Math" panose="02040503050406030204" pitchFamily="18" charset="0"/>
                                </a:rPr>
                                <m:t>𝜋</m:t>
                              </m:r>
                            </m:e>
                          </m:d>
                        </m:e>
                        <m:sup>
                          <m:r>
                            <a:rPr lang="en-US" sz="2400" b="0" i="1" smtClean="0">
                              <a:solidFill>
                                <a:schemeClr val="tx1"/>
                              </a:solidFill>
                              <a:latin typeface="Cambria Math" panose="02040503050406030204" pitchFamily="18" charset="0"/>
                            </a:rPr>
                            <m:t>−</m:t>
                          </m:r>
                          <m:f>
                            <m:fPr>
                              <m:ctrlPr>
                                <a:rPr lang="en-US" sz="2400" b="0" i="1" smtClean="0">
                                  <a:solidFill>
                                    <a:schemeClr val="tx1"/>
                                  </a:solidFill>
                                  <a:latin typeface="Cambria Math" panose="02040503050406030204" pitchFamily="18" charset="0"/>
                                </a:rPr>
                              </m:ctrlPr>
                            </m:fPr>
                            <m:num>
                              <m:r>
                                <a:rPr lang="en-US" sz="2400" b="0" i="1" smtClean="0">
                                  <a:solidFill>
                                    <a:schemeClr val="tx1"/>
                                  </a:solidFill>
                                  <a:latin typeface="Cambria Math" panose="02040503050406030204" pitchFamily="18" charset="0"/>
                                </a:rPr>
                                <m:t>𝑑</m:t>
                              </m:r>
                            </m:num>
                            <m:den>
                              <m:r>
                                <a:rPr lang="en-US" sz="2400" b="0" i="1" smtClean="0">
                                  <a:solidFill>
                                    <a:schemeClr val="tx1"/>
                                  </a:solidFill>
                                  <a:latin typeface="Cambria Math" panose="02040503050406030204" pitchFamily="18" charset="0"/>
                                </a:rPr>
                                <m:t>2</m:t>
                              </m:r>
                            </m:den>
                          </m:f>
                        </m:sup>
                      </m:sSup>
                      <m:sSup>
                        <m:sSupPr>
                          <m:ctrlPr>
                            <a:rPr lang="en-US" sz="2400" b="0" i="1" smtClean="0">
                              <a:solidFill>
                                <a:schemeClr val="tx1"/>
                              </a:solidFill>
                              <a:latin typeface="Cambria Math" panose="02040503050406030204" pitchFamily="18" charset="0"/>
                            </a:rPr>
                          </m:ctrlPr>
                        </m:sSupPr>
                        <m:e>
                          <m:d>
                            <m:dPr>
                              <m:begChr m:val="|"/>
                              <m:endChr m:val="|"/>
                              <m:ctrlPr>
                                <a:rPr lang="en-US" sz="2400" b="0" i="1" smtClean="0">
                                  <a:solidFill>
                                    <a:schemeClr val="tx1"/>
                                  </a:solidFill>
                                  <a:latin typeface="Cambria Math" panose="02040503050406030204" pitchFamily="18" charset="0"/>
                                </a:rPr>
                              </m:ctrlPr>
                            </m:dPr>
                            <m:e>
                              <m:sSub>
                                <m:sSubPr>
                                  <m:ctrlPr>
                                    <a:rPr lang="en-US" sz="2400" b="0" i="1" smtClean="0">
                                      <a:solidFill>
                                        <a:schemeClr val="tx1"/>
                                      </a:solidFill>
                                      <a:latin typeface="Cambria Math" panose="02040503050406030204" pitchFamily="18" charset="0"/>
                                    </a:rPr>
                                  </m:ctrlPr>
                                </m:sSubPr>
                                <m:e>
                                  <m:r>
                                    <m:rPr>
                                      <m:sty m:val="p"/>
                                    </m:rPr>
                                    <a:rPr lang="el-GR" sz="2400" b="0" i="1" smtClean="0">
                                      <a:solidFill>
                                        <a:schemeClr val="tx1"/>
                                      </a:solidFill>
                                      <a:latin typeface="Cambria Math" panose="02040503050406030204" pitchFamily="18" charset="0"/>
                                      <a:ea typeface="Cambria Math" panose="02040503050406030204" pitchFamily="18" charset="0"/>
                                    </a:rPr>
                                    <m:t>Σ</m:t>
                                  </m:r>
                                </m:e>
                                <m:sub>
                                  <m:r>
                                    <a:rPr lang="en-US" sz="2400" b="0" i="1" smtClean="0">
                                      <a:solidFill>
                                        <a:schemeClr val="tx1"/>
                                      </a:solidFill>
                                      <a:latin typeface="Cambria Math" panose="02040503050406030204" pitchFamily="18" charset="0"/>
                                      <a:ea typeface="Cambria Math" panose="02040503050406030204" pitchFamily="18" charset="0"/>
                                    </a:rPr>
                                    <m:t>𝜃</m:t>
                                  </m:r>
                                </m:sub>
                              </m:sSub>
                              <m:d>
                                <m:dPr>
                                  <m:ctrlPr>
                                    <a:rPr lang="en-US" sz="2400" b="0" i="1" smtClean="0">
                                      <a:solidFill>
                                        <a:schemeClr val="tx1"/>
                                      </a:solidFill>
                                      <a:latin typeface="Cambria Math" panose="02040503050406030204" pitchFamily="18" charset="0"/>
                                    </a:rPr>
                                  </m:ctrlPr>
                                </m:dPr>
                                <m:e>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𝑥</m:t>
                                      </m:r>
                                    </m:e>
                                    <m:sub>
                                      <m:r>
                                        <a:rPr lang="en-US" sz="2400" b="0" i="1" smtClean="0">
                                          <a:solidFill>
                                            <a:schemeClr val="tx1"/>
                                          </a:solidFill>
                                          <a:latin typeface="Cambria Math" panose="02040503050406030204" pitchFamily="18" charset="0"/>
                                        </a:rPr>
                                        <m:t>𝑡</m:t>
                                      </m:r>
                                    </m:sub>
                                  </m:sSub>
                                  <m:r>
                                    <a:rPr lang="en-US" sz="2400" b="0" i="1" smtClean="0">
                                      <a:solidFill>
                                        <a:schemeClr val="tx1"/>
                                      </a:solidFill>
                                      <a:latin typeface="Cambria Math" panose="02040503050406030204" pitchFamily="18" charset="0"/>
                                    </a:rPr>
                                    <m:t>,</m:t>
                                  </m:r>
                                  <m:r>
                                    <a:rPr lang="en-US" sz="2400" b="0" i="1" smtClean="0">
                                      <a:solidFill>
                                        <a:schemeClr val="tx1"/>
                                      </a:solidFill>
                                      <a:latin typeface="Cambria Math" panose="02040503050406030204" pitchFamily="18" charset="0"/>
                                    </a:rPr>
                                    <m:t>𝑡</m:t>
                                  </m:r>
                                </m:e>
                              </m:d>
                            </m:e>
                          </m:d>
                        </m:e>
                        <m:sup>
                          <m:r>
                            <a:rPr lang="en-US" sz="2400" b="0" i="1" smtClean="0">
                              <a:solidFill>
                                <a:schemeClr val="tx1"/>
                              </a:solidFill>
                              <a:latin typeface="Cambria Math" panose="02040503050406030204" pitchFamily="18" charset="0"/>
                            </a:rPr>
                            <m:t>−</m:t>
                          </m:r>
                          <m:f>
                            <m:fPr>
                              <m:ctrlPr>
                                <a:rPr lang="en-US" sz="2400" b="0" i="1" smtClean="0">
                                  <a:solidFill>
                                    <a:schemeClr val="tx1"/>
                                  </a:solidFill>
                                  <a:latin typeface="Cambria Math" panose="02040503050406030204" pitchFamily="18" charset="0"/>
                                </a:rPr>
                              </m:ctrlPr>
                            </m:fPr>
                            <m:num>
                              <m:r>
                                <a:rPr lang="en-US" sz="2400" b="0" i="1" smtClean="0">
                                  <a:solidFill>
                                    <a:schemeClr val="tx1"/>
                                  </a:solidFill>
                                  <a:latin typeface="Cambria Math" panose="02040503050406030204" pitchFamily="18" charset="0"/>
                                </a:rPr>
                                <m:t>𝑑</m:t>
                              </m:r>
                            </m:num>
                            <m:den>
                              <m:r>
                                <a:rPr lang="en-US" sz="2400" b="0" i="1" smtClean="0">
                                  <a:solidFill>
                                    <a:schemeClr val="tx1"/>
                                  </a:solidFill>
                                  <a:latin typeface="Cambria Math" panose="02040503050406030204" pitchFamily="18" charset="0"/>
                                </a:rPr>
                                <m:t>2</m:t>
                              </m:r>
                            </m:den>
                          </m:f>
                        </m:sup>
                      </m:sSup>
                      <m:r>
                        <a:rPr lang="en-US" sz="2400" b="0" i="1" smtClean="0">
                          <a:solidFill>
                            <a:schemeClr val="tx1"/>
                          </a:solidFill>
                          <a:latin typeface="Cambria Math" panose="02040503050406030204" pitchFamily="18" charset="0"/>
                        </a:rPr>
                        <m:t>𝑒𝑥𝑝</m:t>
                      </m:r>
                      <m:d>
                        <m:dPr>
                          <m:begChr m:val="{"/>
                          <m:endChr m:val="}"/>
                          <m:ctrlPr>
                            <a:rPr lang="en-US" sz="2400" b="0" i="1" smtClean="0">
                              <a:solidFill>
                                <a:schemeClr val="tx1"/>
                              </a:solidFill>
                              <a:latin typeface="Cambria Math" panose="02040503050406030204" pitchFamily="18" charset="0"/>
                            </a:rPr>
                          </m:ctrlPr>
                        </m:dPr>
                        <m:e>
                          <m:r>
                            <a:rPr lang="en-US" sz="2400" b="0" i="1" smtClean="0">
                              <a:solidFill>
                                <a:schemeClr val="tx1"/>
                              </a:solidFill>
                              <a:latin typeface="Cambria Math" panose="02040503050406030204" pitchFamily="18" charset="0"/>
                            </a:rPr>
                            <m:t>−</m:t>
                          </m:r>
                          <m:f>
                            <m:fPr>
                              <m:ctrlPr>
                                <a:rPr lang="en-US" sz="2400" b="0" i="1" smtClean="0">
                                  <a:solidFill>
                                    <a:schemeClr val="tx1"/>
                                  </a:solidFill>
                                  <a:latin typeface="Cambria Math" panose="02040503050406030204" pitchFamily="18" charset="0"/>
                                </a:rPr>
                              </m:ctrlPr>
                            </m:fPr>
                            <m:num>
                              <m:r>
                                <a:rPr lang="en-US" sz="2400" b="0" i="1" smtClean="0">
                                  <a:solidFill>
                                    <a:schemeClr val="tx1"/>
                                  </a:solidFill>
                                  <a:latin typeface="Cambria Math" panose="02040503050406030204" pitchFamily="18" charset="0"/>
                                </a:rPr>
                                <m:t>1</m:t>
                              </m:r>
                            </m:num>
                            <m:den>
                              <m:r>
                                <a:rPr lang="en-US" sz="2400" b="0" i="1" smtClean="0">
                                  <a:solidFill>
                                    <a:schemeClr val="tx1"/>
                                  </a:solidFill>
                                  <a:latin typeface="Cambria Math" panose="02040503050406030204" pitchFamily="18" charset="0"/>
                                </a:rPr>
                                <m:t>2</m:t>
                              </m:r>
                            </m:den>
                          </m:f>
                          <m:sSup>
                            <m:sSupPr>
                              <m:ctrlPr>
                                <a:rPr lang="en-US" sz="2400" b="0" i="1" smtClean="0">
                                  <a:solidFill>
                                    <a:schemeClr val="tx1"/>
                                  </a:solidFill>
                                  <a:latin typeface="Cambria Math" panose="02040503050406030204" pitchFamily="18" charset="0"/>
                                </a:rPr>
                              </m:ctrlPr>
                            </m:sSupPr>
                            <m:e>
                              <m:d>
                                <m:dPr>
                                  <m:ctrlPr>
                                    <a:rPr lang="en-US" sz="2400" b="0" i="1" smtClean="0">
                                      <a:solidFill>
                                        <a:schemeClr val="tx1"/>
                                      </a:solidFill>
                                      <a:latin typeface="Cambria Math" panose="02040503050406030204" pitchFamily="18" charset="0"/>
                                    </a:rPr>
                                  </m:ctrlPr>
                                </m:dPr>
                                <m:e>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𝑥</m:t>
                                      </m:r>
                                    </m:e>
                                    <m:sub>
                                      <m:r>
                                        <a:rPr lang="en-US" sz="2400" b="0" i="1" smtClean="0">
                                          <a:solidFill>
                                            <a:schemeClr val="tx1"/>
                                          </a:solidFill>
                                          <a:latin typeface="Cambria Math" panose="02040503050406030204" pitchFamily="18" charset="0"/>
                                        </a:rPr>
                                        <m:t>𝑡</m:t>
                                      </m:r>
                                      <m:r>
                                        <a:rPr lang="en-US" sz="2400" b="0" i="1" smtClean="0">
                                          <a:solidFill>
                                            <a:schemeClr val="tx1"/>
                                          </a:solidFill>
                                          <a:latin typeface="Cambria Math" panose="02040503050406030204" pitchFamily="18" charset="0"/>
                                        </a:rPr>
                                        <m:t>−1</m:t>
                                      </m:r>
                                    </m:sub>
                                  </m:sSub>
                                  <m:r>
                                    <a:rPr lang="en-US" sz="2400" b="0" i="1" smtClean="0">
                                      <a:solidFill>
                                        <a:schemeClr val="tx1"/>
                                      </a:solidFill>
                                      <a:latin typeface="Cambria Math" panose="02040503050406030204" pitchFamily="18" charset="0"/>
                                    </a:rPr>
                                    <m:t>−</m:t>
                                  </m:r>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ea typeface="Cambria Math" panose="02040503050406030204" pitchFamily="18" charset="0"/>
                                        </a:rPr>
                                        <m:t>𝜇</m:t>
                                      </m:r>
                                    </m:e>
                                    <m:sub>
                                      <m:r>
                                        <a:rPr lang="en-US" sz="2400" b="0" i="1" smtClean="0">
                                          <a:solidFill>
                                            <a:schemeClr val="tx1"/>
                                          </a:solidFill>
                                          <a:latin typeface="Cambria Math" panose="02040503050406030204" pitchFamily="18" charset="0"/>
                                          <a:ea typeface="Cambria Math" panose="02040503050406030204" pitchFamily="18" charset="0"/>
                                        </a:rPr>
                                        <m:t>𝜃</m:t>
                                      </m:r>
                                    </m:sub>
                                  </m:sSub>
                                  <m:d>
                                    <m:dPr>
                                      <m:ctrlPr>
                                        <a:rPr lang="en-US" sz="2400" b="0" i="1" smtClean="0">
                                          <a:solidFill>
                                            <a:schemeClr val="tx1"/>
                                          </a:solidFill>
                                          <a:latin typeface="Cambria Math" panose="02040503050406030204" pitchFamily="18" charset="0"/>
                                        </a:rPr>
                                      </m:ctrlPr>
                                    </m:dPr>
                                    <m:e>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𝑥</m:t>
                                          </m:r>
                                        </m:e>
                                        <m:sub>
                                          <m:r>
                                            <a:rPr lang="en-US" sz="2400" b="0" i="1" smtClean="0">
                                              <a:solidFill>
                                                <a:schemeClr val="tx1"/>
                                              </a:solidFill>
                                              <a:latin typeface="Cambria Math" panose="02040503050406030204" pitchFamily="18" charset="0"/>
                                            </a:rPr>
                                            <m:t>𝑡</m:t>
                                          </m:r>
                                        </m:sub>
                                      </m:sSub>
                                      <m:r>
                                        <a:rPr lang="en-US" sz="2400" b="0" i="1" smtClean="0">
                                          <a:solidFill>
                                            <a:schemeClr val="tx1"/>
                                          </a:solidFill>
                                          <a:latin typeface="Cambria Math" panose="02040503050406030204" pitchFamily="18" charset="0"/>
                                        </a:rPr>
                                        <m:t>,</m:t>
                                      </m:r>
                                      <m:r>
                                        <a:rPr lang="en-US" sz="2400" b="0" i="1" smtClean="0">
                                          <a:solidFill>
                                            <a:schemeClr val="tx1"/>
                                          </a:solidFill>
                                          <a:latin typeface="Cambria Math" panose="02040503050406030204" pitchFamily="18" charset="0"/>
                                        </a:rPr>
                                        <m:t>𝑡</m:t>
                                      </m:r>
                                    </m:e>
                                  </m:d>
                                </m:e>
                              </m:d>
                            </m:e>
                            <m:sup>
                              <m:r>
                                <a:rPr lang="en-US" sz="2400" b="0" i="1" smtClean="0">
                                  <a:solidFill>
                                    <a:schemeClr val="tx1"/>
                                  </a:solidFill>
                                  <a:latin typeface="Cambria Math" panose="02040503050406030204" pitchFamily="18" charset="0"/>
                                </a:rPr>
                                <m:t>𝑇</m:t>
                              </m:r>
                            </m:sup>
                          </m:sSup>
                          <m:sSubSup>
                            <m:sSubSupPr>
                              <m:ctrlPr>
                                <a:rPr lang="en-US" sz="2400" b="0" i="1" smtClean="0">
                                  <a:solidFill>
                                    <a:schemeClr val="tx1"/>
                                  </a:solidFill>
                                  <a:latin typeface="Cambria Math" panose="02040503050406030204" pitchFamily="18" charset="0"/>
                                </a:rPr>
                              </m:ctrlPr>
                            </m:sSubSupPr>
                            <m:e>
                              <m:r>
                                <m:rPr>
                                  <m:sty m:val="p"/>
                                </m:rPr>
                                <a:rPr lang="el-GR" sz="2400" b="0" i="1" smtClean="0">
                                  <a:solidFill>
                                    <a:schemeClr val="tx1"/>
                                  </a:solidFill>
                                  <a:latin typeface="Cambria Math" panose="02040503050406030204" pitchFamily="18" charset="0"/>
                                  <a:ea typeface="Cambria Math" panose="02040503050406030204" pitchFamily="18" charset="0"/>
                                </a:rPr>
                                <m:t>Σ</m:t>
                              </m:r>
                            </m:e>
                            <m:sub>
                              <m:r>
                                <a:rPr lang="en-US" sz="2400" b="0" i="1" smtClean="0">
                                  <a:solidFill>
                                    <a:schemeClr val="tx1"/>
                                  </a:solidFill>
                                  <a:latin typeface="Cambria Math" panose="02040503050406030204" pitchFamily="18" charset="0"/>
                                  <a:ea typeface="Cambria Math" panose="02040503050406030204" pitchFamily="18" charset="0"/>
                                </a:rPr>
                                <m:t>𝜃</m:t>
                              </m:r>
                            </m:sub>
                            <m:sup>
                              <m:r>
                                <a:rPr lang="en-US" sz="2400" b="0" i="1" smtClean="0">
                                  <a:solidFill>
                                    <a:schemeClr val="tx1"/>
                                  </a:solidFill>
                                  <a:latin typeface="Cambria Math" panose="02040503050406030204" pitchFamily="18" charset="0"/>
                                </a:rPr>
                                <m:t>−1</m:t>
                              </m:r>
                            </m:sup>
                          </m:sSubSup>
                          <m:r>
                            <a:rPr lang="en-US" sz="2400" b="0" i="1" smtClean="0">
                              <a:solidFill>
                                <a:schemeClr val="tx1"/>
                              </a:solidFill>
                              <a:latin typeface="Cambria Math" panose="02040503050406030204" pitchFamily="18" charset="0"/>
                            </a:rPr>
                            <m:t>(</m:t>
                          </m:r>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𝑥</m:t>
                              </m:r>
                            </m:e>
                            <m:sub>
                              <m:r>
                                <a:rPr lang="en-US" sz="2400" b="0" i="1" smtClean="0">
                                  <a:solidFill>
                                    <a:schemeClr val="tx1"/>
                                  </a:solidFill>
                                  <a:latin typeface="Cambria Math" panose="02040503050406030204" pitchFamily="18" charset="0"/>
                                </a:rPr>
                                <m:t>𝑡</m:t>
                              </m:r>
                            </m:sub>
                          </m:sSub>
                          <m:r>
                            <a:rPr lang="en-US" sz="2400" b="0" i="1" smtClean="0">
                              <a:solidFill>
                                <a:schemeClr val="tx1"/>
                              </a:solidFill>
                              <a:latin typeface="Cambria Math" panose="02040503050406030204" pitchFamily="18" charset="0"/>
                            </a:rPr>
                            <m:t>,</m:t>
                          </m:r>
                          <m:r>
                            <a:rPr lang="en-US" sz="2400" b="0" i="1" smtClean="0">
                              <a:solidFill>
                                <a:schemeClr val="tx1"/>
                              </a:solidFill>
                              <a:latin typeface="Cambria Math" panose="02040503050406030204" pitchFamily="18" charset="0"/>
                            </a:rPr>
                            <m:t>𝑡</m:t>
                          </m:r>
                          <m:r>
                            <a:rPr lang="en-US" sz="2400" b="0" i="1" smtClean="0">
                              <a:solidFill>
                                <a:schemeClr val="tx1"/>
                              </a:solidFill>
                              <a:latin typeface="Cambria Math" panose="02040503050406030204" pitchFamily="18" charset="0"/>
                            </a:rPr>
                            <m:t>)</m:t>
                          </m:r>
                          <m:d>
                            <m:dPr>
                              <m:ctrlPr>
                                <a:rPr lang="en-US" sz="2400" b="0" i="1" smtClean="0">
                                  <a:solidFill>
                                    <a:schemeClr val="tx1"/>
                                  </a:solidFill>
                                  <a:latin typeface="Cambria Math" panose="02040503050406030204" pitchFamily="18" charset="0"/>
                                </a:rPr>
                              </m:ctrlPr>
                            </m:dPr>
                            <m:e>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𝑥</m:t>
                                  </m:r>
                                </m:e>
                                <m:sub>
                                  <m:r>
                                    <a:rPr lang="en-US" sz="2400" b="0" i="1" smtClean="0">
                                      <a:solidFill>
                                        <a:schemeClr val="tx1"/>
                                      </a:solidFill>
                                      <a:latin typeface="Cambria Math" panose="02040503050406030204" pitchFamily="18" charset="0"/>
                                    </a:rPr>
                                    <m:t>𝑡</m:t>
                                  </m:r>
                                  <m:r>
                                    <a:rPr lang="en-US" sz="2400" b="0" i="1" smtClean="0">
                                      <a:solidFill>
                                        <a:schemeClr val="tx1"/>
                                      </a:solidFill>
                                      <a:latin typeface="Cambria Math" panose="02040503050406030204" pitchFamily="18" charset="0"/>
                                    </a:rPr>
                                    <m:t>−1</m:t>
                                  </m:r>
                                </m:sub>
                              </m:sSub>
                              <m:r>
                                <a:rPr lang="en-US" sz="2400" b="0" i="1" smtClean="0">
                                  <a:solidFill>
                                    <a:schemeClr val="tx1"/>
                                  </a:solidFill>
                                  <a:latin typeface="Cambria Math" panose="02040503050406030204" pitchFamily="18" charset="0"/>
                                </a:rPr>
                                <m:t>−</m:t>
                              </m:r>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ea typeface="Cambria Math" panose="02040503050406030204" pitchFamily="18" charset="0"/>
                                    </a:rPr>
                                    <m:t>𝜇</m:t>
                                  </m:r>
                                </m:e>
                                <m:sub>
                                  <m:r>
                                    <a:rPr lang="en-US" sz="2400" b="0" i="1" smtClean="0">
                                      <a:solidFill>
                                        <a:schemeClr val="tx1"/>
                                      </a:solidFill>
                                      <a:latin typeface="Cambria Math" panose="02040503050406030204" pitchFamily="18" charset="0"/>
                                      <a:ea typeface="Cambria Math" panose="02040503050406030204" pitchFamily="18" charset="0"/>
                                    </a:rPr>
                                    <m:t>𝜃</m:t>
                                  </m:r>
                                </m:sub>
                              </m:sSub>
                              <m:d>
                                <m:dPr>
                                  <m:ctrlPr>
                                    <a:rPr lang="en-US" sz="2400" b="0" i="1" smtClean="0">
                                      <a:solidFill>
                                        <a:schemeClr val="tx1"/>
                                      </a:solidFill>
                                      <a:latin typeface="Cambria Math" panose="02040503050406030204" pitchFamily="18" charset="0"/>
                                    </a:rPr>
                                  </m:ctrlPr>
                                </m:dPr>
                                <m:e>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𝑥</m:t>
                                      </m:r>
                                    </m:e>
                                    <m:sub>
                                      <m:r>
                                        <a:rPr lang="en-US" sz="2400" b="0" i="1" smtClean="0">
                                          <a:solidFill>
                                            <a:schemeClr val="tx1"/>
                                          </a:solidFill>
                                          <a:latin typeface="Cambria Math" panose="02040503050406030204" pitchFamily="18" charset="0"/>
                                        </a:rPr>
                                        <m:t>𝑡</m:t>
                                      </m:r>
                                    </m:sub>
                                  </m:sSub>
                                  <m:r>
                                    <a:rPr lang="en-US" sz="2400" b="0" i="1" smtClean="0">
                                      <a:solidFill>
                                        <a:schemeClr val="tx1"/>
                                      </a:solidFill>
                                      <a:latin typeface="Cambria Math" panose="02040503050406030204" pitchFamily="18" charset="0"/>
                                    </a:rPr>
                                    <m:t>,</m:t>
                                  </m:r>
                                  <m:r>
                                    <a:rPr lang="en-US" sz="2400" b="0" i="1" smtClean="0">
                                      <a:solidFill>
                                        <a:schemeClr val="tx1"/>
                                      </a:solidFill>
                                      <a:latin typeface="Cambria Math" panose="02040503050406030204" pitchFamily="18" charset="0"/>
                                    </a:rPr>
                                    <m:t>𝑡</m:t>
                                  </m:r>
                                </m:e>
                              </m:d>
                            </m:e>
                          </m:d>
                        </m:e>
                      </m:d>
                    </m:oMath>
                  </m:oMathPara>
                </a14:m>
                <a:endParaRPr lang="en-US" sz="2400" dirty="0"/>
              </a:p>
            </p:txBody>
          </p:sp>
        </mc:Choice>
        <mc:Fallback xmlns="">
          <p:sp>
            <p:nvSpPr>
              <p:cNvPr id="9" name="TextBox 8">
                <a:extLst>
                  <a:ext uri="{FF2B5EF4-FFF2-40B4-BE49-F238E27FC236}">
                    <a16:creationId xmlns:a16="http://schemas.microsoft.com/office/drawing/2014/main" id="{3FBF3846-336F-EF7C-9338-F217A18AFE36}"/>
                  </a:ext>
                </a:extLst>
              </p:cNvPr>
              <p:cNvSpPr txBox="1">
                <a:spLocks noRot="1" noChangeAspect="1" noMove="1" noResize="1" noEditPoints="1" noAdjustHandles="1" noChangeArrowheads="1" noChangeShapeType="1" noTextEdit="1"/>
              </p:cNvSpPr>
              <p:nvPr/>
            </p:nvSpPr>
            <p:spPr>
              <a:xfrm>
                <a:off x="116732" y="2733719"/>
                <a:ext cx="12217941" cy="916148"/>
              </a:xfrm>
              <a:prstGeom prst="rect">
                <a:avLst/>
              </a:prstGeom>
              <a:blipFill>
                <a:blip r:embed="rId5"/>
                <a:stretch>
                  <a:fillRect/>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1565F031-9616-6FE4-B7A3-687144B959A7}"/>
              </a:ext>
            </a:extLst>
          </p:cNvPr>
          <p:cNvSpPr txBox="1"/>
          <p:nvPr/>
        </p:nvSpPr>
        <p:spPr>
          <a:xfrm>
            <a:off x="11256719" y="1535574"/>
            <a:ext cx="1571017" cy="461665"/>
          </a:xfrm>
          <a:prstGeom prst="rect">
            <a:avLst/>
          </a:prstGeom>
          <a:noFill/>
        </p:spPr>
        <p:txBody>
          <a:bodyPr wrap="square" rtlCol="0">
            <a:spAutoFit/>
          </a:bodyPr>
          <a:lstStyle/>
          <a:p>
            <a:r>
              <a:rPr lang="en-US" sz="2400" dirty="0">
                <a:solidFill>
                  <a:srgbClr val="00B050"/>
                </a:solidFill>
              </a:rPr>
              <a:t>(A2)</a:t>
            </a:r>
          </a:p>
        </p:txBody>
      </p:sp>
      <p:sp>
        <p:nvSpPr>
          <p:cNvPr id="11" name="TextBox 10">
            <a:extLst>
              <a:ext uri="{FF2B5EF4-FFF2-40B4-BE49-F238E27FC236}">
                <a16:creationId xmlns:a16="http://schemas.microsoft.com/office/drawing/2014/main" id="{8B7C30E3-7A70-42CF-16C1-BA04ADB8668A}"/>
              </a:ext>
            </a:extLst>
          </p:cNvPr>
          <p:cNvSpPr txBox="1"/>
          <p:nvPr/>
        </p:nvSpPr>
        <p:spPr>
          <a:xfrm>
            <a:off x="10160540" y="3472775"/>
            <a:ext cx="924128" cy="461665"/>
          </a:xfrm>
          <a:prstGeom prst="rect">
            <a:avLst/>
          </a:prstGeom>
          <a:noFill/>
        </p:spPr>
        <p:txBody>
          <a:bodyPr wrap="square" rtlCol="0">
            <a:spAutoFit/>
          </a:bodyPr>
          <a:lstStyle/>
          <a:p>
            <a:r>
              <a:rPr lang="en-US" sz="2400" dirty="0">
                <a:solidFill>
                  <a:srgbClr val="00B050"/>
                </a:solidFill>
              </a:rPr>
              <a:t>(A3)</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3BE63057-C44B-9178-1FAF-ABB789E65B38}"/>
                  </a:ext>
                </a:extLst>
              </p:cNvPr>
              <p:cNvSpPr txBox="1"/>
              <p:nvPr/>
            </p:nvSpPr>
            <p:spPr>
              <a:xfrm>
                <a:off x="739303" y="3858289"/>
                <a:ext cx="8832714" cy="539571"/>
              </a:xfrm>
              <a:prstGeom prst="rect">
                <a:avLst/>
              </a:prstGeom>
              <a:noFill/>
            </p:spPr>
            <p:txBody>
              <a:bodyPr wrap="square" rtlCol="0">
                <a:spAutoFit/>
              </a:bodyPr>
              <a:lstStyle/>
              <a:p>
                <a:pPr marL="285750" indent="-285750">
                  <a:buFont typeface="Arial" panose="020B0604020202020204" pitchFamily="34" charset="0"/>
                  <a:buChar char="•"/>
                </a:pPr>
                <a14:m>
                  <m:oMath xmlns:m="http://schemas.openxmlformats.org/officeDocument/2006/math">
                    <m:r>
                      <a:rPr lang="en-US" sz="2400" b="0" i="1" smtClean="0">
                        <a:latin typeface="Cambria Math" panose="02040503050406030204" pitchFamily="18" charset="0"/>
                      </a:rPr>
                      <m:t>𝑞</m:t>
                    </m:r>
                    <m:d>
                      <m:dPr>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𝑇</m:t>
                            </m:r>
                          </m:sub>
                        </m:sSub>
                      </m:e>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0</m:t>
                            </m:r>
                          </m:sub>
                        </m:sSub>
                      </m:e>
                    </m:d>
                    <m:r>
                      <a:rPr lang="en-US" sz="2400" b="0" i="1" smtClean="0">
                        <a:latin typeface="Cambria Math" panose="02040503050406030204" pitchFamily="18" charset="0"/>
                      </a:rPr>
                      <m:t>=</m:t>
                    </m:r>
                    <m:r>
                      <a:rPr lang="en-US" sz="2400" b="0" i="1" smtClean="0">
                        <a:latin typeface="Cambria Math" panose="02040503050406030204" pitchFamily="18" charset="0"/>
                      </a:rPr>
                      <m:t>𝑁</m:t>
                    </m:r>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𝑇</m:t>
                        </m:r>
                      </m:sub>
                    </m:sSub>
                    <m:r>
                      <a:rPr lang="en-US" sz="2400" b="0" i="1" smtClean="0">
                        <a:latin typeface="Cambria Math" panose="02040503050406030204" pitchFamily="18" charset="0"/>
                      </a:rPr>
                      <m:t>; </m:t>
                    </m:r>
                    <m:rad>
                      <m:radPr>
                        <m:degHide m:val="on"/>
                        <m:ctrlPr>
                          <a:rPr lang="en-US" sz="2400" b="0" i="1" smtClean="0">
                            <a:latin typeface="Cambria Math" panose="02040503050406030204" pitchFamily="18" charset="0"/>
                          </a:rPr>
                        </m:ctrlPr>
                      </m:radPr>
                      <m:deg/>
                      <m:e>
                        <m:sSub>
                          <m:sSubPr>
                            <m:ctrlPr>
                              <a:rPr lang="en-US" sz="2400" b="0" i="1" smtClean="0">
                                <a:latin typeface="Cambria Math" panose="02040503050406030204" pitchFamily="18" charset="0"/>
                              </a:rPr>
                            </m:ctrlPr>
                          </m:sSubPr>
                          <m:e>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ea typeface="Cambria Math" panose="02040503050406030204" pitchFamily="18" charset="0"/>
                                  </a:rPr>
                                  <m:t>𝛼</m:t>
                                </m:r>
                              </m:e>
                            </m:acc>
                          </m:e>
                          <m:sub>
                            <m:r>
                              <a:rPr lang="en-US" sz="2400" b="0" i="1" smtClean="0">
                                <a:latin typeface="Cambria Math" panose="02040503050406030204" pitchFamily="18" charset="0"/>
                              </a:rPr>
                              <m:t>𝑇</m:t>
                            </m:r>
                          </m:sub>
                        </m:sSub>
                      </m:e>
                    </m:rad>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0</m:t>
                        </m:r>
                      </m:sub>
                    </m:sSub>
                    <m:r>
                      <a:rPr lang="en-US" sz="2400" b="0" i="1" smtClean="0">
                        <a:latin typeface="Cambria Math" panose="02040503050406030204" pitchFamily="18" charset="0"/>
                      </a:rPr>
                      <m:t>, </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sSub>
                          <m:sSubPr>
                            <m:ctrlPr>
                              <a:rPr lang="en-US" sz="2400" b="0" i="1" smtClean="0">
                                <a:latin typeface="Cambria Math" panose="02040503050406030204" pitchFamily="18" charset="0"/>
                              </a:rPr>
                            </m:ctrlPr>
                          </m:sSubPr>
                          <m:e>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ea typeface="Cambria Math" panose="02040503050406030204" pitchFamily="18" charset="0"/>
                                  </a:rPr>
                                  <m:t>𝛼</m:t>
                                </m:r>
                              </m:e>
                            </m:acc>
                          </m:e>
                          <m:sub>
                            <m:r>
                              <a:rPr lang="en-US" sz="2400" b="0" i="1" smtClean="0">
                                <a:latin typeface="Cambria Math" panose="02040503050406030204" pitchFamily="18" charset="0"/>
                              </a:rPr>
                              <m:t>𝑇</m:t>
                            </m:r>
                          </m:sub>
                        </m:sSub>
                      </m:e>
                    </m:d>
                    <m:r>
                      <a:rPr lang="en-US" sz="2400" b="0" i="1" smtClean="0">
                        <a:latin typeface="Cambria Math" panose="02040503050406030204" pitchFamily="18" charset="0"/>
                      </a:rPr>
                      <m:t>𝐼</m:t>
                    </m:r>
                    <m:r>
                      <a:rPr lang="en-US" sz="2400" b="0" i="1" smtClean="0">
                        <a:latin typeface="Cambria Math" panose="02040503050406030204" pitchFamily="18" charset="0"/>
                      </a:rPr>
                      <m:t>)</m:t>
                    </m:r>
                  </m:oMath>
                </a14:m>
                <a:endParaRPr lang="en-US" sz="2400" dirty="0"/>
              </a:p>
            </p:txBody>
          </p:sp>
        </mc:Choice>
        <mc:Fallback xmlns="">
          <p:sp>
            <p:nvSpPr>
              <p:cNvPr id="12" name="TextBox 11">
                <a:extLst>
                  <a:ext uri="{FF2B5EF4-FFF2-40B4-BE49-F238E27FC236}">
                    <a16:creationId xmlns:a16="http://schemas.microsoft.com/office/drawing/2014/main" id="{3BE63057-C44B-9178-1FAF-ABB789E65B38}"/>
                  </a:ext>
                </a:extLst>
              </p:cNvPr>
              <p:cNvSpPr txBox="1">
                <a:spLocks noRot="1" noChangeAspect="1" noMove="1" noResize="1" noEditPoints="1" noAdjustHandles="1" noChangeArrowheads="1" noChangeShapeType="1" noTextEdit="1"/>
              </p:cNvSpPr>
              <p:nvPr/>
            </p:nvSpPr>
            <p:spPr>
              <a:xfrm>
                <a:off x="739303" y="3858289"/>
                <a:ext cx="8832714" cy="539571"/>
              </a:xfrm>
              <a:prstGeom prst="rect">
                <a:avLst/>
              </a:prstGeom>
              <a:blipFill>
                <a:blip r:embed="rId6"/>
                <a:stretch>
                  <a:fillRect/>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79EC4623-A131-595C-2628-C8728766213B}"/>
              </a:ext>
            </a:extLst>
          </p:cNvPr>
          <p:cNvSpPr txBox="1"/>
          <p:nvPr/>
        </p:nvSpPr>
        <p:spPr>
          <a:xfrm>
            <a:off x="10160540" y="3887074"/>
            <a:ext cx="1940668" cy="461665"/>
          </a:xfrm>
          <a:prstGeom prst="rect">
            <a:avLst/>
          </a:prstGeom>
          <a:noFill/>
        </p:spPr>
        <p:txBody>
          <a:bodyPr wrap="square" rtlCol="0">
            <a:spAutoFit/>
          </a:bodyPr>
          <a:lstStyle/>
          <a:p>
            <a:r>
              <a:rPr lang="en-US" sz="2400" dirty="0">
                <a:solidFill>
                  <a:srgbClr val="00B050"/>
                </a:solidFill>
              </a:rPr>
              <a:t>(A4)</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5343C82-23B4-6EA7-97CA-00A4251709BD}"/>
                  </a:ext>
                </a:extLst>
              </p:cNvPr>
              <p:cNvSpPr txBox="1"/>
              <p:nvPr/>
            </p:nvSpPr>
            <p:spPr>
              <a:xfrm>
                <a:off x="865761" y="4742234"/>
                <a:ext cx="10695561" cy="878510"/>
              </a:xfrm>
              <a:prstGeom prst="rect">
                <a:avLst/>
              </a:prstGeom>
              <a:noFill/>
            </p:spPr>
            <p:txBody>
              <a:bodyPr wrap="square" rtlCol="0">
                <a:spAutoFit/>
              </a:bodyPr>
              <a:lstStyle/>
              <a:p>
                <a:pPr marL="285750" indent="-285750">
                  <a:buFont typeface="Arial" panose="020B0604020202020204" pitchFamily="34" charset="0"/>
                  <a:buChar char="•"/>
                </a:pPr>
                <a:r>
                  <a:rPr lang="en-US" sz="2400" b="1" dirty="0">
                    <a:solidFill>
                      <a:srgbClr val="00B050"/>
                    </a:solidFill>
                  </a:rPr>
                  <a:t>Negative log-likelihood</a:t>
                </a:r>
                <a:r>
                  <a:rPr lang="en-US" sz="2400" b="1" dirty="0">
                    <a:solidFill>
                      <a:srgbClr val="FF0000"/>
                    </a:solidFill>
                    <a:ea typeface="Cambria Math" panose="02040503050406030204" pitchFamily="18" charset="0"/>
                  </a:rPr>
                  <a:t> </a:t>
                </a:r>
                <a14:m>
                  <m:oMath xmlns:m="http://schemas.openxmlformats.org/officeDocument/2006/math">
                    <m:sSub>
                      <m:sSubPr>
                        <m:ctrlPr>
                          <a:rPr lang="en-US" sz="2400" b="1" i="1" smtClean="0">
                            <a:solidFill>
                              <a:srgbClr val="FF0000"/>
                            </a:solidFill>
                            <a:latin typeface="Cambria Math" panose="02040503050406030204" pitchFamily="18" charset="0"/>
                            <a:ea typeface="Cambria Math" panose="02040503050406030204" pitchFamily="18" charset="0"/>
                          </a:rPr>
                        </m:ctrlPr>
                      </m:sSubPr>
                      <m:e>
                        <m:r>
                          <a:rPr lang="en-US" sz="2400" b="1" i="1" smtClean="0">
                            <a:solidFill>
                              <a:srgbClr val="FF0000"/>
                            </a:solidFill>
                            <a:latin typeface="Cambria Math" panose="02040503050406030204" pitchFamily="18" charset="0"/>
                            <a:ea typeface="Cambria Math" panose="02040503050406030204" pitchFamily="18" charset="0"/>
                          </a:rPr>
                          <m:t>𝓛</m:t>
                        </m:r>
                      </m:e>
                      <m:sub>
                        <m:r>
                          <a:rPr lang="en-US" sz="2400" b="1" i="1" smtClean="0">
                            <a:solidFill>
                              <a:srgbClr val="FF0000"/>
                            </a:solidFill>
                            <a:latin typeface="Cambria Math" panose="02040503050406030204" pitchFamily="18" charset="0"/>
                            <a:ea typeface="Cambria Math" panose="02040503050406030204" pitchFamily="18" charset="0"/>
                          </a:rPr>
                          <m:t>𝟎</m:t>
                        </m:r>
                      </m:sub>
                    </m:sSub>
                  </m:oMath>
                </a14:m>
                <a:r>
                  <a:rPr lang="en-US" sz="2400" b="1" dirty="0">
                    <a:solidFill>
                      <a:srgbClr val="00B050"/>
                    </a:solidFill>
                  </a:rPr>
                  <a:t> </a:t>
                </a:r>
                <a:r>
                  <a:rPr lang="en-US" sz="2400" b="1" dirty="0"/>
                  <a:t>has three terms. (1)  </a:t>
                </a:r>
                <a14:m>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𝑫</m:t>
                        </m:r>
                      </m:e>
                      <m:sub>
                        <m:r>
                          <a:rPr lang="en-US" sz="2400" b="1" i="1" smtClean="0">
                            <a:latin typeface="Cambria Math" panose="02040503050406030204" pitchFamily="18" charset="0"/>
                          </a:rPr>
                          <m:t>𝑲𝑳</m:t>
                        </m:r>
                      </m:sub>
                    </m:sSub>
                    <m:r>
                      <a:rPr lang="en-US" sz="2400" b="1" i="1" smtClean="0">
                        <a:latin typeface="Cambria Math" panose="02040503050406030204" pitchFamily="18" charset="0"/>
                      </a:rPr>
                      <m:t>(</m:t>
                    </m:r>
                    <m:r>
                      <a:rPr lang="en-US" sz="2400" b="1" i="1" smtClean="0">
                        <a:latin typeface="Cambria Math" panose="02040503050406030204" pitchFamily="18" charset="0"/>
                      </a:rPr>
                      <m:t>𝒒</m:t>
                    </m:r>
                    <m:r>
                      <a:rPr lang="en-US" sz="2400" b="1" i="1" smtClean="0">
                        <a:latin typeface="Cambria Math" panose="02040503050406030204" pitchFamily="18" charset="0"/>
                      </a:rPr>
                      <m:t>(</m:t>
                    </m:r>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𝒙</m:t>
                        </m:r>
                      </m:e>
                      <m:sub>
                        <m:r>
                          <a:rPr lang="en-US" sz="2400" b="1" i="1" smtClean="0">
                            <a:latin typeface="Cambria Math" panose="02040503050406030204" pitchFamily="18" charset="0"/>
                          </a:rPr>
                          <m:t>𝑻</m:t>
                        </m:r>
                      </m:sub>
                    </m:sSub>
                    <m:r>
                      <a:rPr lang="en-US" sz="2400" b="1" i="1" smtClean="0">
                        <a:latin typeface="Cambria Math" panose="02040503050406030204" pitchFamily="18" charset="0"/>
                      </a:rPr>
                      <m:t>|</m:t>
                    </m:r>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𝒙</m:t>
                        </m:r>
                      </m:e>
                      <m:sub>
                        <m:r>
                          <a:rPr lang="en-US" sz="2400" b="1" i="1" smtClean="0">
                            <a:latin typeface="Cambria Math" panose="02040503050406030204" pitchFamily="18" charset="0"/>
                          </a:rPr>
                          <m:t>𝟎</m:t>
                        </m:r>
                      </m:sub>
                    </m:sSub>
                    <m:r>
                      <a:rPr lang="en-US" sz="2400" b="1" i="1" smtClean="0">
                        <a:latin typeface="Cambria Math" panose="02040503050406030204" pitchFamily="18" charset="0"/>
                      </a:rPr>
                      <m:t>)|</m:t>
                    </m:r>
                    <m:d>
                      <m:dPr>
                        <m:begChr m:val="|"/>
                        <m:ctrlPr>
                          <a:rPr lang="en-US" sz="2400" b="1" i="1" smtClean="0">
                            <a:latin typeface="Cambria Math" panose="02040503050406030204" pitchFamily="18" charset="0"/>
                          </a:rPr>
                        </m:ctrlPr>
                      </m:dPr>
                      <m:e>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𝑷</m:t>
                            </m:r>
                          </m:e>
                          <m:sub>
                            <m:r>
                              <a:rPr lang="en-US" sz="2400" b="1" i="1" smtClean="0">
                                <a:latin typeface="Cambria Math" panose="02040503050406030204" pitchFamily="18" charset="0"/>
                                <a:ea typeface="Cambria Math" panose="02040503050406030204" pitchFamily="18" charset="0"/>
                              </a:rPr>
                              <m:t>𝜽</m:t>
                            </m:r>
                          </m:sub>
                        </m:sSub>
                        <m:d>
                          <m:dPr>
                            <m:ctrlPr>
                              <a:rPr lang="en-US" sz="2400" b="1" i="1" smtClean="0">
                                <a:latin typeface="Cambria Math" panose="02040503050406030204" pitchFamily="18" charset="0"/>
                              </a:rPr>
                            </m:ctrlPr>
                          </m:dPr>
                          <m:e>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𝒙</m:t>
                                </m:r>
                              </m:e>
                              <m:sub>
                                <m:r>
                                  <a:rPr lang="en-US" sz="2400" b="1" i="1" smtClean="0">
                                    <a:latin typeface="Cambria Math" panose="02040503050406030204" pitchFamily="18" charset="0"/>
                                  </a:rPr>
                                  <m:t>𝑻</m:t>
                                </m:r>
                              </m:sub>
                            </m:sSub>
                          </m:e>
                        </m:d>
                      </m:e>
                    </m:d>
                  </m:oMath>
                </a14:m>
                <a:r>
                  <a:rPr lang="en-US" sz="2400" b="1" dirty="0"/>
                  <a:t>, (2)</a:t>
                </a:r>
              </a:p>
              <a:p>
                <a:r>
                  <a:rPr lang="en-US" sz="2400" b="1" dirty="0"/>
                  <a:t>  </a:t>
                </a:r>
                <a:r>
                  <a:rPr lang="en-US" sz="2400" b="1" dirty="0">
                    <a:solidFill>
                      <a:srgbClr val="00B050"/>
                    </a:solidFill>
                  </a:rPr>
                  <a:t>  </a:t>
                </a:r>
              </a:p>
            </p:txBody>
          </p:sp>
        </mc:Choice>
        <mc:Fallback xmlns="">
          <p:sp>
            <p:nvSpPr>
              <p:cNvPr id="14" name="TextBox 13">
                <a:extLst>
                  <a:ext uri="{FF2B5EF4-FFF2-40B4-BE49-F238E27FC236}">
                    <a16:creationId xmlns:a16="http://schemas.microsoft.com/office/drawing/2014/main" id="{75343C82-23B4-6EA7-97CA-00A4251709BD}"/>
                  </a:ext>
                </a:extLst>
              </p:cNvPr>
              <p:cNvSpPr txBox="1">
                <a:spLocks noRot="1" noChangeAspect="1" noMove="1" noResize="1" noEditPoints="1" noAdjustHandles="1" noChangeArrowheads="1" noChangeShapeType="1" noTextEdit="1"/>
              </p:cNvSpPr>
              <p:nvPr/>
            </p:nvSpPr>
            <p:spPr>
              <a:xfrm>
                <a:off x="865761" y="4742234"/>
                <a:ext cx="10695561" cy="878510"/>
              </a:xfrm>
              <a:prstGeom prst="rect">
                <a:avLst/>
              </a:prstGeom>
              <a:blipFill>
                <a:blip r:embed="rId7"/>
                <a:stretch>
                  <a:fillRect l="-741" t="-20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EA1524ED-C046-01AE-3EC1-92A02900AD4F}"/>
                  </a:ext>
                </a:extLst>
              </p:cNvPr>
              <p:cNvSpPr txBox="1"/>
              <p:nvPr/>
            </p:nvSpPr>
            <p:spPr>
              <a:xfrm>
                <a:off x="1113818" y="5264305"/>
                <a:ext cx="9596336" cy="509178"/>
              </a:xfrm>
              <a:prstGeom prst="rect">
                <a:avLst/>
              </a:prstGeom>
              <a:noFill/>
            </p:spPr>
            <p:txBody>
              <a:bodyPr wrap="square" rtlCol="0">
                <a:spAutoFit/>
              </a:bodyPr>
              <a:lstStyle/>
              <a:p>
                <a14:m>
                  <m:oMath xmlns:m="http://schemas.openxmlformats.org/officeDocument/2006/math">
                    <m:sSub>
                      <m:sSubPr>
                        <m:ctrlPr>
                          <a:rPr lang="en-US" sz="2400" b="1" i="1" smtClean="0">
                            <a:latin typeface="Cambria Math" panose="02040503050406030204" pitchFamily="18" charset="0"/>
                          </a:rPr>
                        </m:ctrlPr>
                      </m:sSubPr>
                      <m:e>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𝑳</m:t>
                            </m:r>
                          </m:e>
                          <m:sub>
                            <m:r>
                              <a:rPr lang="en-US" sz="2400" b="1" i="1" smtClean="0">
                                <a:latin typeface="Cambria Math" panose="02040503050406030204" pitchFamily="18" charset="0"/>
                              </a:rPr>
                              <m:t>𝒕</m:t>
                            </m:r>
                          </m:sub>
                        </m:sSub>
                        <m:r>
                          <a:rPr lang="en-US" sz="2400" b="1" i="1" smtClean="0">
                            <a:latin typeface="Cambria Math" panose="02040503050406030204" pitchFamily="18" charset="0"/>
                          </a:rPr>
                          <m:t>=</m:t>
                        </m:r>
                        <m:r>
                          <a:rPr lang="en-US" sz="2400" b="1" i="1" smtClean="0">
                            <a:latin typeface="Cambria Math" panose="02040503050406030204" pitchFamily="18" charset="0"/>
                          </a:rPr>
                          <m:t>𝑫</m:t>
                        </m:r>
                      </m:e>
                      <m:sub>
                        <m:r>
                          <a:rPr lang="en-US" sz="2400" b="1" i="1" smtClean="0">
                            <a:latin typeface="Cambria Math" panose="02040503050406030204" pitchFamily="18" charset="0"/>
                          </a:rPr>
                          <m:t>𝑲𝑳</m:t>
                        </m:r>
                      </m:sub>
                    </m:sSub>
                    <m:r>
                      <a:rPr lang="en-US" sz="2400" b="1" i="1" smtClean="0">
                        <a:latin typeface="Cambria Math" panose="02040503050406030204" pitchFamily="18" charset="0"/>
                      </a:rPr>
                      <m:t>(</m:t>
                    </m:r>
                    <m:r>
                      <a:rPr lang="en-US" sz="2400" b="1" i="1">
                        <a:latin typeface="Cambria Math" panose="02040503050406030204" pitchFamily="18" charset="0"/>
                        <a:ea typeface="Cambria Math" panose="02040503050406030204" pitchFamily="18" charset="0"/>
                      </a:rPr>
                      <m:t>𝒒</m:t>
                    </m:r>
                    <m:d>
                      <m:dPr>
                        <m:ctrlPr>
                          <a:rPr lang="en-US" sz="2400" b="1" i="1">
                            <a:latin typeface="Cambria Math" panose="02040503050406030204" pitchFamily="18" charset="0"/>
                            <a:ea typeface="Cambria Math" panose="02040503050406030204" pitchFamily="18" charset="0"/>
                          </a:rPr>
                        </m:ctrlPr>
                      </m:dPr>
                      <m:e>
                        <m:sSub>
                          <m:sSubPr>
                            <m:ctrlPr>
                              <a:rPr lang="en-US" sz="2400" b="1" i="1">
                                <a:latin typeface="Cambria Math" panose="02040503050406030204" pitchFamily="18" charset="0"/>
                                <a:ea typeface="Cambria Math" panose="02040503050406030204" pitchFamily="18" charset="0"/>
                              </a:rPr>
                            </m:ctrlPr>
                          </m:sSubPr>
                          <m:e>
                            <m:r>
                              <a:rPr lang="en-US" sz="2400" b="1" i="1">
                                <a:latin typeface="Cambria Math" panose="02040503050406030204" pitchFamily="18" charset="0"/>
                                <a:ea typeface="Cambria Math" panose="02040503050406030204" pitchFamily="18" charset="0"/>
                              </a:rPr>
                              <m:t>𝒙</m:t>
                            </m:r>
                          </m:e>
                          <m:sub>
                            <m:r>
                              <a:rPr lang="en-US" sz="2400" b="1" i="1">
                                <a:latin typeface="Cambria Math" panose="02040503050406030204" pitchFamily="18" charset="0"/>
                                <a:ea typeface="Cambria Math" panose="02040503050406030204" pitchFamily="18" charset="0"/>
                              </a:rPr>
                              <m:t>𝒕</m:t>
                            </m:r>
                            <m:r>
                              <a:rPr lang="en-US" sz="2400" b="1" i="1">
                                <a:latin typeface="Cambria Math" panose="02040503050406030204" pitchFamily="18" charset="0"/>
                                <a:ea typeface="Cambria Math" panose="02040503050406030204" pitchFamily="18" charset="0"/>
                              </a:rPr>
                              <m:t>−</m:t>
                            </m:r>
                            <m:r>
                              <a:rPr lang="en-US" sz="2400" b="1" i="1">
                                <a:latin typeface="Cambria Math" panose="02040503050406030204" pitchFamily="18" charset="0"/>
                                <a:ea typeface="Cambria Math" panose="02040503050406030204" pitchFamily="18" charset="0"/>
                              </a:rPr>
                              <m:t>𝟏</m:t>
                            </m:r>
                          </m:sub>
                        </m:sSub>
                      </m:e>
                      <m:e>
                        <m:sSub>
                          <m:sSubPr>
                            <m:ctrlPr>
                              <a:rPr lang="en-US" sz="2400" b="1" i="1">
                                <a:latin typeface="Cambria Math" panose="02040503050406030204" pitchFamily="18" charset="0"/>
                                <a:ea typeface="Cambria Math" panose="02040503050406030204" pitchFamily="18" charset="0"/>
                              </a:rPr>
                            </m:ctrlPr>
                          </m:sSubPr>
                          <m:e>
                            <m:r>
                              <a:rPr lang="en-US" sz="2400" b="1" i="1">
                                <a:latin typeface="Cambria Math" panose="02040503050406030204" pitchFamily="18" charset="0"/>
                                <a:ea typeface="Cambria Math" panose="02040503050406030204" pitchFamily="18" charset="0"/>
                              </a:rPr>
                              <m:t>𝒙</m:t>
                            </m:r>
                          </m:e>
                          <m:sub>
                            <m:r>
                              <a:rPr lang="en-US" sz="2400" b="1" i="1">
                                <a:latin typeface="Cambria Math" panose="02040503050406030204" pitchFamily="18" charset="0"/>
                                <a:ea typeface="Cambria Math" panose="02040503050406030204" pitchFamily="18" charset="0"/>
                              </a:rPr>
                              <m:t>𝒕</m:t>
                            </m:r>
                          </m:sub>
                        </m:sSub>
                        <m:r>
                          <a:rPr lang="en-US" sz="2400" b="1" i="1">
                            <a:latin typeface="Cambria Math" panose="02040503050406030204" pitchFamily="18" charset="0"/>
                            <a:ea typeface="Cambria Math" panose="02040503050406030204" pitchFamily="18" charset="0"/>
                          </a:rPr>
                          <m:t>, </m:t>
                        </m:r>
                        <m:sSub>
                          <m:sSubPr>
                            <m:ctrlPr>
                              <a:rPr lang="en-US" sz="2400" b="1" i="1">
                                <a:latin typeface="Cambria Math" panose="02040503050406030204" pitchFamily="18" charset="0"/>
                                <a:ea typeface="Cambria Math" panose="02040503050406030204" pitchFamily="18" charset="0"/>
                              </a:rPr>
                            </m:ctrlPr>
                          </m:sSubPr>
                          <m:e>
                            <m:r>
                              <a:rPr lang="en-US" sz="2400" b="1" i="1">
                                <a:latin typeface="Cambria Math" panose="02040503050406030204" pitchFamily="18" charset="0"/>
                                <a:ea typeface="Cambria Math" panose="02040503050406030204" pitchFamily="18" charset="0"/>
                              </a:rPr>
                              <m:t>𝒙</m:t>
                            </m:r>
                          </m:e>
                          <m:sub>
                            <m:r>
                              <a:rPr lang="en-US" sz="2400" b="1" i="1">
                                <a:latin typeface="Cambria Math" panose="02040503050406030204" pitchFamily="18" charset="0"/>
                                <a:ea typeface="Cambria Math" panose="02040503050406030204" pitchFamily="18" charset="0"/>
                              </a:rPr>
                              <m:t>𝟎</m:t>
                            </m:r>
                          </m:sub>
                        </m:sSub>
                      </m:e>
                    </m:d>
                    <m:r>
                      <a:rPr lang="en-US" sz="2400" b="1" i="1" smtClean="0">
                        <a:latin typeface="Cambria Math" panose="02040503050406030204" pitchFamily="18" charset="0"/>
                        <a:ea typeface="Cambria Math" panose="02040503050406030204" pitchFamily="18" charset="0"/>
                      </a:rPr>
                      <m:t>|</m:t>
                    </m:r>
                    <m:d>
                      <m:dPr>
                        <m:begChr m:val="|"/>
                        <m:ctrlPr>
                          <a:rPr lang="en-US" sz="2400" b="1" i="1" smtClean="0">
                            <a:latin typeface="Cambria Math" panose="02040503050406030204" pitchFamily="18" charset="0"/>
                            <a:ea typeface="Cambria Math" panose="02040503050406030204" pitchFamily="18" charset="0"/>
                          </a:rPr>
                        </m:ctrlPr>
                      </m:dPr>
                      <m:e>
                        <m:sSub>
                          <m:sSubPr>
                            <m:ctrlPr>
                              <a:rPr lang="en-US" sz="2400" b="1" i="1">
                                <a:latin typeface="Cambria Math" panose="02040503050406030204" pitchFamily="18" charset="0"/>
                              </a:rPr>
                            </m:ctrlPr>
                          </m:sSubPr>
                          <m:e>
                            <m:r>
                              <a:rPr lang="en-US" sz="2400" b="1" i="1">
                                <a:latin typeface="Cambria Math" panose="02040503050406030204" pitchFamily="18" charset="0"/>
                              </a:rPr>
                              <m:t>𝑷</m:t>
                            </m:r>
                          </m:e>
                          <m:sub>
                            <m:r>
                              <a:rPr lang="en-US" sz="2400" b="1" i="1">
                                <a:latin typeface="Cambria Math" panose="02040503050406030204" pitchFamily="18" charset="0"/>
                                <a:ea typeface="Cambria Math" panose="02040503050406030204" pitchFamily="18" charset="0"/>
                              </a:rPr>
                              <m:t>𝜽</m:t>
                            </m:r>
                          </m:sub>
                        </m:sSub>
                        <m:d>
                          <m:dPr>
                            <m:ctrlPr>
                              <a:rPr lang="en-US" sz="2400" b="1" i="1">
                                <a:latin typeface="Cambria Math" panose="02040503050406030204" pitchFamily="18" charset="0"/>
                              </a:rPr>
                            </m:ctrlPr>
                          </m:dPr>
                          <m:e>
                            <m:sSub>
                              <m:sSubPr>
                                <m:ctrlPr>
                                  <a:rPr lang="en-US" sz="2400" b="1" i="1">
                                    <a:latin typeface="Cambria Math" panose="02040503050406030204" pitchFamily="18" charset="0"/>
                                  </a:rPr>
                                </m:ctrlPr>
                              </m:sSubPr>
                              <m:e>
                                <m:r>
                                  <a:rPr lang="en-US" sz="2400" b="1" i="1">
                                    <a:latin typeface="Cambria Math" panose="02040503050406030204" pitchFamily="18" charset="0"/>
                                  </a:rPr>
                                  <m:t>𝒙</m:t>
                                </m:r>
                              </m:e>
                              <m:sub>
                                <m:r>
                                  <a:rPr lang="en-US" sz="2400" b="1" i="1">
                                    <a:latin typeface="Cambria Math" panose="02040503050406030204" pitchFamily="18" charset="0"/>
                                  </a:rPr>
                                  <m:t>𝒕</m:t>
                                </m:r>
                                <m:r>
                                  <a:rPr lang="en-US" sz="2400" b="1" i="1">
                                    <a:latin typeface="Cambria Math" panose="02040503050406030204" pitchFamily="18" charset="0"/>
                                  </a:rPr>
                                  <m:t>−</m:t>
                                </m:r>
                                <m:r>
                                  <a:rPr lang="en-US" sz="2400" b="1" i="1">
                                    <a:latin typeface="Cambria Math" panose="02040503050406030204" pitchFamily="18" charset="0"/>
                                  </a:rPr>
                                  <m:t>𝟏</m:t>
                                </m:r>
                              </m:sub>
                            </m:sSub>
                          </m:e>
                          <m:e>
                            <m:sSub>
                              <m:sSubPr>
                                <m:ctrlPr>
                                  <a:rPr lang="en-US" sz="2400" b="1" i="1">
                                    <a:latin typeface="Cambria Math" panose="02040503050406030204" pitchFamily="18" charset="0"/>
                                  </a:rPr>
                                </m:ctrlPr>
                              </m:sSubPr>
                              <m:e>
                                <m:r>
                                  <a:rPr lang="en-US" sz="2400" b="1" i="1">
                                    <a:latin typeface="Cambria Math" panose="02040503050406030204" pitchFamily="18" charset="0"/>
                                  </a:rPr>
                                  <m:t>𝒙</m:t>
                                </m:r>
                              </m:e>
                              <m:sub>
                                <m:r>
                                  <a:rPr lang="en-US" sz="2400" b="1" i="1">
                                    <a:latin typeface="Cambria Math" panose="02040503050406030204" pitchFamily="18" charset="0"/>
                                  </a:rPr>
                                  <m:t>𝒕</m:t>
                                </m:r>
                              </m:sub>
                            </m:sSub>
                          </m:e>
                        </m:d>
                      </m:e>
                    </m:d>
                  </m:oMath>
                </a14:m>
                <a:r>
                  <a:rPr lang="en-US" sz="2400" b="1" dirty="0"/>
                  <a:t> and  (3) </a:t>
                </a:r>
                <a14:m>
                  <m:oMath xmlns:m="http://schemas.openxmlformats.org/officeDocument/2006/math">
                    <m:func>
                      <m:funcPr>
                        <m:ctrlPr>
                          <a:rPr lang="en-US" sz="2400" b="1" i="1" smtClean="0">
                            <a:latin typeface="Cambria Math" panose="02040503050406030204" pitchFamily="18" charset="0"/>
                          </a:rPr>
                        </m:ctrlPr>
                      </m:funcPr>
                      <m:fName>
                        <m:r>
                          <m:rPr>
                            <m:sty m:val="p"/>
                          </m:rPr>
                          <a:rPr lang="en-US" sz="2400">
                            <a:latin typeface="Cambria Math" panose="02040503050406030204" pitchFamily="18" charset="0"/>
                          </a:rPr>
                          <m:t>log</m:t>
                        </m:r>
                      </m:fName>
                      <m:e>
                        <m:sSub>
                          <m:sSubPr>
                            <m:ctrlPr>
                              <a:rPr lang="en-US" sz="2400" i="1">
                                <a:latin typeface="Cambria Math" panose="02040503050406030204" pitchFamily="18" charset="0"/>
                              </a:rPr>
                            </m:ctrlPr>
                          </m:sSubPr>
                          <m:e>
                            <m:r>
                              <a:rPr lang="en-US" sz="2400" i="1">
                                <a:latin typeface="Cambria Math" panose="02040503050406030204" pitchFamily="18" charset="0"/>
                              </a:rPr>
                              <m:t>𝑃</m:t>
                            </m:r>
                          </m:e>
                          <m:sub>
                            <m:r>
                              <a:rPr lang="en-US" sz="2400" i="1">
                                <a:latin typeface="Cambria Math" panose="02040503050406030204" pitchFamily="18" charset="0"/>
                                <a:ea typeface="Cambria Math" panose="02040503050406030204" pitchFamily="18" charset="0"/>
                              </a:rPr>
                              <m:t>𝜃</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0</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1</m:t>
                            </m:r>
                          </m:sub>
                        </m:sSub>
                        <m:r>
                          <a:rPr lang="en-US" sz="2400" i="1">
                            <a:latin typeface="Cambria Math" panose="02040503050406030204" pitchFamily="18" charset="0"/>
                          </a:rPr>
                          <m:t>)</m:t>
                        </m:r>
                      </m:e>
                    </m:func>
                  </m:oMath>
                </a14:m>
                <a:r>
                  <a:rPr lang="en-US" sz="2400" b="1" dirty="0"/>
                  <a:t>.    </a:t>
                </a:r>
              </a:p>
            </p:txBody>
          </p:sp>
        </mc:Choice>
        <mc:Fallback xmlns="">
          <p:sp>
            <p:nvSpPr>
              <p:cNvPr id="15" name="TextBox 14">
                <a:extLst>
                  <a:ext uri="{FF2B5EF4-FFF2-40B4-BE49-F238E27FC236}">
                    <a16:creationId xmlns:a16="http://schemas.microsoft.com/office/drawing/2014/main" id="{EA1524ED-C046-01AE-3EC1-92A02900AD4F}"/>
                  </a:ext>
                </a:extLst>
              </p:cNvPr>
              <p:cNvSpPr txBox="1">
                <a:spLocks noRot="1" noChangeAspect="1" noMove="1" noResize="1" noEditPoints="1" noAdjustHandles="1" noChangeArrowheads="1" noChangeShapeType="1" noTextEdit="1"/>
              </p:cNvSpPr>
              <p:nvPr/>
            </p:nvSpPr>
            <p:spPr>
              <a:xfrm>
                <a:off x="1113818" y="5264305"/>
                <a:ext cx="9596336" cy="509178"/>
              </a:xfrm>
              <a:prstGeom prst="rect">
                <a:avLst/>
              </a:prstGeom>
              <a:blipFill>
                <a:blip r:embed="rId8"/>
                <a:stretch>
                  <a:fillRect t="-3614" b="-240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67195D0A-5352-2562-8935-32769CD52120}"/>
                  </a:ext>
                </a:extLst>
              </p:cNvPr>
              <p:cNvSpPr txBox="1"/>
              <p:nvPr/>
            </p:nvSpPr>
            <p:spPr>
              <a:xfrm>
                <a:off x="1001949" y="5882114"/>
                <a:ext cx="10447505" cy="830997"/>
              </a:xfrm>
              <a:prstGeom prst="rect">
                <a:avLst/>
              </a:prstGeom>
              <a:noFill/>
            </p:spPr>
            <p:txBody>
              <a:bodyPr wrap="square" rtlCol="0">
                <a:spAutoFit/>
              </a:bodyPr>
              <a:lstStyle/>
              <a:p>
                <a:pPr marL="342900" indent="-342900">
                  <a:buFont typeface="Arial" panose="020B0604020202020204" pitchFamily="34" charset="0"/>
                  <a:buChar char="•"/>
                </a:pPr>
                <a:r>
                  <a:rPr lang="en-US" sz="2400" dirty="0"/>
                  <a:t>Since  (A4) only involves the pre-specified </a:t>
                </a:r>
                <a14:m>
                  <m:oMath xmlns:m="http://schemas.openxmlformats.org/officeDocument/2006/math">
                    <m:sSub>
                      <m:sSubPr>
                        <m:ctrlPr>
                          <a:rPr lang="en-US" sz="2400" b="0" i="1" smtClean="0">
                            <a:latin typeface="Cambria Math" panose="02040503050406030204" pitchFamily="18" charset="0"/>
                          </a:rPr>
                        </m:ctrlPr>
                      </m:sSubPr>
                      <m:e>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ea typeface="Cambria Math" panose="02040503050406030204" pitchFamily="18" charset="0"/>
                              </a:rPr>
                              <m:t>𝛼</m:t>
                            </m:r>
                          </m:e>
                        </m:acc>
                      </m:e>
                      <m:sub>
                        <m:r>
                          <a:rPr lang="en-US" sz="2400" b="0" i="1" smtClean="0">
                            <a:latin typeface="Cambria Math" panose="02040503050406030204" pitchFamily="18" charset="0"/>
                          </a:rPr>
                          <m:t>𝑇</m:t>
                        </m:r>
                      </m:sub>
                    </m:sSub>
                  </m:oMath>
                </a14:m>
                <a:r>
                  <a:rPr lang="en-US" sz="2400" dirty="0"/>
                  <a:t> and </a:t>
                </a:r>
                <a14:m>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𝑷</m:t>
                        </m:r>
                      </m:e>
                      <m:sub>
                        <m:r>
                          <a:rPr lang="en-US" sz="2400" b="1" i="1" smtClean="0">
                            <a:latin typeface="Cambria Math" panose="02040503050406030204" pitchFamily="18" charset="0"/>
                            <a:ea typeface="Cambria Math" panose="02040503050406030204" pitchFamily="18" charset="0"/>
                          </a:rPr>
                          <m:t>𝜽</m:t>
                        </m:r>
                      </m:sub>
                    </m:sSub>
                    <m:d>
                      <m:dPr>
                        <m:ctrlPr>
                          <a:rPr lang="en-US" sz="2400" b="1" i="1" smtClean="0">
                            <a:latin typeface="Cambria Math" panose="02040503050406030204" pitchFamily="18" charset="0"/>
                          </a:rPr>
                        </m:ctrlPr>
                      </m:dPr>
                      <m:e>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𝒙</m:t>
                            </m:r>
                          </m:e>
                          <m:sub>
                            <m:r>
                              <a:rPr lang="en-US" sz="2400" b="1" i="1" smtClean="0">
                                <a:latin typeface="Cambria Math" panose="02040503050406030204" pitchFamily="18" charset="0"/>
                              </a:rPr>
                              <m:t>𝑻</m:t>
                            </m:r>
                          </m:sub>
                        </m:sSub>
                      </m:e>
                    </m:d>
                  </m:oMath>
                </a14:m>
                <a:r>
                  <a:rPr lang="en-US" sz="2400" dirty="0"/>
                  <a:t>= N(0,I), the first term does not have parameters to be estimated. Thus, </a:t>
                </a:r>
                <a:r>
                  <a:rPr lang="en-US" sz="2400" b="1" dirty="0">
                    <a:solidFill>
                      <a:srgbClr val="FF0000"/>
                    </a:solidFill>
                  </a:rPr>
                  <a:t>the first term is ignored.  </a:t>
                </a:r>
              </a:p>
            </p:txBody>
          </p:sp>
        </mc:Choice>
        <mc:Fallback xmlns="">
          <p:sp>
            <p:nvSpPr>
              <p:cNvPr id="16" name="TextBox 15">
                <a:extLst>
                  <a:ext uri="{FF2B5EF4-FFF2-40B4-BE49-F238E27FC236}">
                    <a16:creationId xmlns:a16="http://schemas.microsoft.com/office/drawing/2014/main" id="{67195D0A-5352-2562-8935-32769CD52120}"/>
                  </a:ext>
                </a:extLst>
              </p:cNvPr>
              <p:cNvSpPr txBox="1">
                <a:spLocks noRot="1" noChangeAspect="1" noMove="1" noResize="1" noEditPoints="1" noAdjustHandles="1" noChangeArrowheads="1" noChangeShapeType="1" noTextEdit="1"/>
              </p:cNvSpPr>
              <p:nvPr/>
            </p:nvSpPr>
            <p:spPr>
              <a:xfrm>
                <a:off x="1001949" y="5882114"/>
                <a:ext cx="10447505" cy="830997"/>
              </a:xfrm>
              <a:prstGeom prst="rect">
                <a:avLst/>
              </a:prstGeom>
              <a:blipFill>
                <a:blip r:embed="rId9"/>
                <a:stretch>
                  <a:fillRect l="-758" t="-5882" r="-117" b="-1617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7" name="TextBox 16">
                <a:extLst>
                  <a:ext uri="{FF2B5EF4-FFF2-40B4-BE49-F238E27FC236}">
                    <a16:creationId xmlns:a16="http://schemas.microsoft.com/office/drawing/2014/main" id="{DAA68BD8-AE0C-1747-2ED4-50B93C290662}"/>
                  </a:ext>
                </a:extLst>
              </p:cNvPr>
              <p:cNvSpPr txBox="1"/>
              <p:nvPr/>
            </p:nvSpPr>
            <p:spPr>
              <a:xfrm>
                <a:off x="7523937" y="838967"/>
                <a:ext cx="6197334" cy="47820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solidFill>
                                <a:srgbClr val="00B050"/>
                              </a:solidFill>
                              <a:latin typeface="Cambria Math" panose="02040503050406030204" pitchFamily="18" charset="0"/>
                            </a:rPr>
                          </m:ctrlPr>
                        </m:sSubPr>
                        <m:e>
                          <m:acc>
                            <m:accPr>
                              <m:chr m:val="̃"/>
                              <m:ctrlPr>
                                <a:rPr lang="en-US" sz="2400" b="1" i="1" smtClean="0">
                                  <a:solidFill>
                                    <a:srgbClr val="00B050"/>
                                  </a:solidFill>
                                  <a:latin typeface="Cambria Math" panose="02040503050406030204" pitchFamily="18" charset="0"/>
                                </a:rPr>
                              </m:ctrlPr>
                            </m:accPr>
                            <m:e>
                              <m:r>
                                <a:rPr lang="el-GR" sz="2400" b="1" i="1" smtClean="0">
                                  <a:solidFill>
                                    <a:srgbClr val="00B050"/>
                                  </a:solidFill>
                                  <a:latin typeface="Cambria Math" panose="02040503050406030204" pitchFamily="18" charset="0"/>
                                  <a:ea typeface="Cambria Math" panose="02040503050406030204" pitchFamily="18" charset="0"/>
                                </a:rPr>
                                <m:t>𝜮</m:t>
                              </m:r>
                            </m:e>
                          </m:acc>
                        </m:e>
                        <m:sub>
                          <m:r>
                            <a:rPr lang="en-US" sz="2400" b="1" i="1" smtClean="0">
                              <a:solidFill>
                                <a:srgbClr val="00B050"/>
                              </a:solidFill>
                              <a:latin typeface="Cambria Math" panose="02040503050406030204" pitchFamily="18" charset="0"/>
                            </a:rPr>
                            <m:t>𝒕</m:t>
                          </m:r>
                        </m:sub>
                      </m:sSub>
                      <m:d>
                        <m:dPr>
                          <m:ctrlPr>
                            <a:rPr lang="en-US" sz="2400" b="1" i="1" smtClean="0">
                              <a:solidFill>
                                <a:srgbClr val="00B050"/>
                              </a:solidFill>
                              <a:latin typeface="Cambria Math" panose="02040503050406030204" pitchFamily="18" charset="0"/>
                            </a:rPr>
                          </m:ctrlPr>
                        </m:dPr>
                        <m:e>
                          <m:sSub>
                            <m:sSubPr>
                              <m:ctrlPr>
                                <a:rPr lang="en-US" sz="2400" b="1" i="1" smtClean="0">
                                  <a:solidFill>
                                    <a:srgbClr val="00B050"/>
                                  </a:solidFill>
                                  <a:latin typeface="Cambria Math" panose="02040503050406030204" pitchFamily="18" charset="0"/>
                                </a:rPr>
                              </m:ctrlPr>
                            </m:sSubPr>
                            <m:e>
                              <m:r>
                                <a:rPr lang="en-US" sz="2400" b="1" i="1" smtClean="0">
                                  <a:solidFill>
                                    <a:srgbClr val="00B050"/>
                                  </a:solidFill>
                                  <a:latin typeface="Cambria Math" panose="02040503050406030204" pitchFamily="18" charset="0"/>
                                </a:rPr>
                                <m:t>𝒙</m:t>
                              </m:r>
                            </m:e>
                            <m:sub>
                              <m:r>
                                <a:rPr lang="en-US" sz="2400" b="1" i="1" smtClean="0">
                                  <a:solidFill>
                                    <a:srgbClr val="00B050"/>
                                  </a:solidFill>
                                  <a:latin typeface="Cambria Math" panose="02040503050406030204" pitchFamily="18" charset="0"/>
                                </a:rPr>
                                <m:t>𝒕</m:t>
                              </m:r>
                            </m:sub>
                          </m:sSub>
                          <m:r>
                            <a:rPr lang="en-US" sz="2400" b="1" i="1" smtClean="0">
                              <a:solidFill>
                                <a:srgbClr val="00B050"/>
                              </a:solidFill>
                              <a:latin typeface="Cambria Math" panose="02040503050406030204" pitchFamily="18" charset="0"/>
                            </a:rPr>
                            <m:t>, </m:t>
                          </m:r>
                          <m:sSub>
                            <m:sSubPr>
                              <m:ctrlPr>
                                <a:rPr lang="en-US" sz="2400" b="1" i="1" smtClean="0">
                                  <a:solidFill>
                                    <a:srgbClr val="00B050"/>
                                  </a:solidFill>
                                  <a:latin typeface="Cambria Math" panose="02040503050406030204" pitchFamily="18" charset="0"/>
                                </a:rPr>
                              </m:ctrlPr>
                            </m:sSubPr>
                            <m:e>
                              <m:r>
                                <a:rPr lang="en-US" sz="2400" b="1" i="1" smtClean="0">
                                  <a:solidFill>
                                    <a:srgbClr val="00B050"/>
                                  </a:solidFill>
                                  <a:latin typeface="Cambria Math" panose="02040503050406030204" pitchFamily="18" charset="0"/>
                                </a:rPr>
                                <m:t>𝒙</m:t>
                              </m:r>
                            </m:e>
                            <m:sub>
                              <m:r>
                                <a:rPr lang="en-US" sz="2400" b="1" i="1" smtClean="0">
                                  <a:solidFill>
                                    <a:srgbClr val="00B050"/>
                                  </a:solidFill>
                                  <a:latin typeface="Cambria Math" panose="02040503050406030204" pitchFamily="18" charset="0"/>
                                </a:rPr>
                                <m:t>𝟎</m:t>
                              </m:r>
                            </m:sub>
                          </m:sSub>
                        </m:e>
                      </m:d>
                      <m:r>
                        <a:rPr lang="en-US" sz="2400" b="1" i="1" smtClean="0">
                          <a:solidFill>
                            <a:srgbClr val="00B050"/>
                          </a:solidFill>
                          <a:latin typeface="Cambria Math" panose="02040503050406030204" pitchFamily="18" charset="0"/>
                        </a:rPr>
                        <m:t>=</m:t>
                      </m:r>
                      <m:sSub>
                        <m:sSubPr>
                          <m:ctrlPr>
                            <a:rPr lang="en-US" sz="2400" b="1" i="1">
                              <a:solidFill>
                                <a:srgbClr val="00B050"/>
                              </a:solidFill>
                              <a:latin typeface="Cambria Math" panose="02040503050406030204" pitchFamily="18" charset="0"/>
                            </a:rPr>
                          </m:ctrlPr>
                        </m:sSubPr>
                        <m:e>
                          <m:acc>
                            <m:accPr>
                              <m:chr m:val="̃"/>
                              <m:ctrlPr>
                                <a:rPr lang="en-US" sz="2400" b="1" i="1">
                                  <a:solidFill>
                                    <a:srgbClr val="00B050"/>
                                  </a:solidFill>
                                  <a:latin typeface="Cambria Math" panose="02040503050406030204" pitchFamily="18" charset="0"/>
                                </a:rPr>
                              </m:ctrlPr>
                            </m:accPr>
                            <m:e>
                              <m:r>
                                <a:rPr lang="en-US" sz="2400" b="1" i="1">
                                  <a:solidFill>
                                    <a:srgbClr val="00B050"/>
                                  </a:solidFill>
                                  <a:latin typeface="Cambria Math" panose="02040503050406030204" pitchFamily="18" charset="0"/>
                                  <a:ea typeface="Cambria Math" panose="02040503050406030204" pitchFamily="18" charset="0"/>
                                </a:rPr>
                                <m:t>𝜷</m:t>
                              </m:r>
                            </m:e>
                          </m:acc>
                        </m:e>
                        <m:sub>
                          <m:r>
                            <a:rPr lang="en-US" sz="2400" b="1" i="1">
                              <a:solidFill>
                                <a:srgbClr val="00B050"/>
                              </a:solidFill>
                              <a:latin typeface="Cambria Math" panose="02040503050406030204" pitchFamily="18" charset="0"/>
                            </a:rPr>
                            <m:t>𝒕</m:t>
                          </m:r>
                        </m:sub>
                      </m:sSub>
                      <m:r>
                        <a:rPr lang="en-US" sz="2400" b="1" i="1">
                          <a:solidFill>
                            <a:srgbClr val="00B050"/>
                          </a:solidFill>
                          <a:latin typeface="Cambria Math" panose="02040503050406030204" pitchFamily="18" charset="0"/>
                        </a:rPr>
                        <m:t>𝑰</m:t>
                      </m:r>
                    </m:oMath>
                  </m:oMathPara>
                </a14:m>
                <a:endParaRPr lang="en-US" sz="2400" b="1" dirty="0"/>
              </a:p>
            </p:txBody>
          </p:sp>
        </mc:Choice>
        <mc:Fallback>
          <p:sp>
            <p:nvSpPr>
              <p:cNvPr id="17" name="TextBox 16">
                <a:extLst>
                  <a:ext uri="{FF2B5EF4-FFF2-40B4-BE49-F238E27FC236}">
                    <a16:creationId xmlns:a16="http://schemas.microsoft.com/office/drawing/2014/main" id="{DAA68BD8-AE0C-1747-2ED4-50B93C290662}"/>
                  </a:ext>
                </a:extLst>
              </p:cNvPr>
              <p:cNvSpPr txBox="1">
                <a:spLocks noRot="1" noChangeAspect="1" noMove="1" noResize="1" noEditPoints="1" noAdjustHandles="1" noChangeArrowheads="1" noChangeShapeType="1" noTextEdit="1"/>
              </p:cNvSpPr>
              <p:nvPr/>
            </p:nvSpPr>
            <p:spPr>
              <a:xfrm>
                <a:off x="7523937" y="838967"/>
                <a:ext cx="6197334" cy="478208"/>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8" name="TextBox 17">
                <a:extLst>
                  <a:ext uri="{FF2B5EF4-FFF2-40B4-BE49-F238E27FC236}">
                    <a16:creationId xmlns:a16="http://schemas.microsoft.com/office/drawing/2014/main" id="{9EE7F958-F6DB-78D0-99A1-A11FCA176FE2}"/>
                  </a:ext>
                </a:extLst>
              </p:cNvPr>
              <p:cNvSpPr txBox="1"/>
              <p:nvPr/>
            </p:nvSpPr>
            <p:spPr>
              <a:xfrm>
                <a:off x="6716949" y="2022220"/>
                <a:ext cx="3380616" cy="830997"/>
              </a:xfrm>
              <a:prstGeom prst="rect">
                <a:avLst/>
              </a:prstGeom>
              <a:noFill/>
            </p:spPr>
            <p:txBody>
              <a:bodyPr wrap="square" rtlCol="0">
                <a:spAutoFit/>
              </a:bodyPr>
              <a:lstStyle/>
              <a:p>
                <a14:m>
                  <m:oMath xmlns:m="http://schemas.openxmlformats.org/officeDocument/2006/math">
                    <m:r>
                      <a:rPr lang="en-US" sz="2400" b="1" i="1" smtClean="0">
                        <a:solidFill>
                          <a:srgbClr val="00B050"/>
                        </a:solidFill>
                        <a:latin typeface="Cambria Math" panose="02040503050406030204" pitchFamily="18" charset="0"/>
                      </a:rPr>
                      <m:t>|</m:t>
                    </m:r>
                    <m:r>
                      <a:rPr lang="en-US" sz="2400" b="1" i="1" smtClean="0">
                        <a:solidFill>
                          <a:srgbClr val="00B050"/>
                        </a:solidFill>
                        <a:latin typeface="Cambria Math" panose="02040503050406030204" pitchFamily="18" charset="0"/>
                      </a:rPr>
                      <m:t>𝑨</m:t>
                    </m:r>
                    <m:r>
                      <a:rPr lang="en-US" sz="2400" b="1" i="1" smtClean="0">
                        <a:solidFill>
                          <a:srgbClr val="00B050"/>
                        </a:solidFill>
                        <a:latin typeface="Cambria Math" panose="02040503050406030204" pitchFamily="18" charset="0"/>
                      </a:rPr>
                      <m:t>|</m:t>
                    </m:r>
                  </m:oMath>
                </a14:m>
                <a:r>
                  <a:rPr lang="en-US" sz="2400" b="1" dirty="0">
                    <a:solidFill>
                      <a:srgbClr val="00B050"/>
                    </a:solidFill>
                  </a:rPr>
                  <a:t> denotes the determent of matrix</a:t>
                </a:r>
              </a:p>
            </p:txBody>
          </p:sp>
        </mc:Choice>
        <mc:Fallback>
          <p:sp>
            <p:nvSpPr>
              <p:cNvPr id="18" name="TextBox 17">
                <a:extLst>
                  <a:ext uri="{FF2B5EF4-FFF2-40B4-BE49-F238E27FC236}">
                    <a16:creationId xmlns:a16="http://schemas.microsoft.com/office/drawing/2014/main" id="{9EE7F958-F6DB-78D0-99A1-A11FCA176FE2}"/>
                  </a:ext>
                </a:extLst>
              </p:cNvPr>
              <p:cNvSpPr txBox="1">
                <a:spLocks noRot="1" noChangeAspect="1" noMove="1" noResize="1" noEditPoints="1" noAdjustHandles="1" noChangeArrowheads="1" noChangeShapeType="1" noTextEdit="1"/>
              </p:cNvSpPr>
              <p:nvPr/>
            </p:nvSpPr>
            <p:spPr>
              <a:xfrm>
                <a:off x="6716949" y="2022220"/>
                <a:ext cx="3380616" cy="830997"/>
              </a:xfrm>
              <a:prstGeom prst="rect">
                <a:avLst/>
              </a:prstGeom>
              <a:blipFill>
                <a:blip r:embed="rId11"/>
                <a:stretch>
                  <a:fillRect l="-2888" t="-5882" b="-16176"/>
                </a:stretch>
              </a:blipFill>
            </p:spPr>
            <p:txBody>
              <a:bodyPr/>
              <a:lstStyle/>
              <a:p>
                <a:r>
                  <a:rPr lang="en-US">
                    <a:noFill/>
                  </a:rPr>
                  <a:t> </a:t>
                </a:r>
              </a:p>
            </p:txBody>
          </p:sp>
        </mc:Fallback>
      </mc:AlternateContent>
    </p:spTree>
    <p:extLst>
      <p:ext uri="{BB962C8B-B14F-4D97-AF65-F5344CB8AC3E}">
        <p14:creationId xmlns:p14="http://schemas.microsoft.com/office/powerpoint/2010/main" val="23828900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D6EB8C0-A17A-D95C-6208-8150C3764484}"/>
              </a:ext>
            </a:extLst>
          </p:cNvPr>
          <p:cNvSpPr txBox="1"/>
          <p:nvPr/>
        </p:nvSpPr>
        <p:spPr>
          <a:xfrm>
            <a:off x="768485" y="240664"/>
            <a:ext cx="7801583" cy="584775"/>
          </a:xfrm>
          <a:prstGeom prst="rect">
            <a:avLst/>
          </a:prstGeom>
          <a:noFill/>
        </p:spPr>
        <p:txBody>
          <a:bodyPr wrap="square" rtlCol="0">
            <a:spAutoFit/>
          </a:bodyPr>
          <a:lstStyle/>
          <a:p>
            <a:r>
              <a:rPr lang="en-US" sz="3200" b="1" dirty="0">
                <a:solidFill>
                  <a:srgbClr val="FF0000"/>
                </a:solidFill>
                <a:latin typeface="Arial" panose="020B0604020202020204" pitchFamily="34" charset="0"/>
                <a:cs typeface="Arial" panose="020B0604020202020204" pitchFamily="34" charset="0"/>
              </a:rPr>
              <a:t>1.5.5.1. Computing</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F74BC4B9-B623-2BD1-FA15-17773F977FE9}"/>
                  </a:ext>
                </a:extLst>
              </p:cNvPr>
              <p:cNvSpPr txBox="1"/>
              <p:nvPr/>
            </p:nvSpPr>
            <p:spPr>
              <a:xfrm>
                <a:off x="4726427" y="240664"/>
                <a:ext cx="6096810" cy="64819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3200" b="1" i="1" smtClean="0">
                              <a:solidFill>
                                <a:srgbClr val="FF0000"/>
                              </a:solidFill>
                              <a:latin typeface="Cambria Math" panose="02040503050406030204" pitchFamily="18" charset="0"/>
                            </a:rPr>
                          </m:ctrlPr>
                        </m:sSubPr>
                        <m:e>
                          <m:sSub>
                            <m:sSubPr>
                              <m:ctrlPr>
                                <a:rPr lang="en-US" sz="3200" b="1" i="1" smtClean="0">
                                  <a:solidFill>
                                    <a:srgbClr val="FF0000"/>
                                  </a:solidFill>
                                  <a:latin typeface="Cambria Math" panose="02040503050406030204" pitchFamily="18" charset="0"/>
                                </a:rPr>
                              </m:ctrlPr>
                            </m:sSubPr>
                            <m:e>
                              <m:r>
                                <a:rPr lang="en-US" sz="3200" b="1" i="1" smtClean="0">
                                  <a:solidFill>
                                    <a:srgbClr val="FF0000"/>
                                  </a:solidFill>
                                  <a:latin typeface="Cambria Math" panose="02040503050406030204" pitchFamily="18" charset="0"/>
                                </a:rPr>
                                <m:t>𝑳</m:t>
                              </m:r>
                            </m:e>
                            <m:sub>
                              <m:r>
                                <a:rPr lang="en-US" sz="3200" b="1" i="1" smtClean="0">
                                  <a:solidFill>
                                    <a:srgbClr val="FF0000"/>
                                  </a:solidFill>
                                  <a:latin typeface="Cambria Math" panose="02040503050406030204" pitchFamily="18" charset="0"/>
                                </a:rPr>
                                <m:t>𝒕</m:t>
                              </m:r>
                            </m:sub>
                          </m:sSub>
                          <m:r>
                            <a:rPr lang="en-US" sz="3200" b="1" i="1" smtClean="0">
                              <a:solidFill>
                                <a:srgbClr val="FF0000"/>
                              </a:solidFill>
                              <a:latin typeface="Cambria Math" panose="02040503050406030204" pitchFamily="18" charset="0"/>
                            </a:rPr>
                            <m:t>=</m:t>
                          </m:r>
                          <m:r>
                            <a:rPr lang="en-US" sz="3200" b="1" i="1" smtClean="0">
                              <a:solidFill>
                                <a:srgbClr val="FF0000"/>
                              </a:solidFill>
                              <a:latin typeface="Cambria Math" panose="02040503050406030204" pitchFamily="18" charset="0"/>
                            </a:rPr>
                            <m:t>𝑫</m:t>
                          </m:r>
                        </m:e>
                        <m:sub>
                          <m:r>
                            <a:rPr lang="en-US" sz="3200" b="1" i="1" smtClean="0">
                              <a:solidFill>
                                <a:srgbClr val="FF0000"/>
                              </a:solidFill>
                              <a:latin typeface="Cambria Math" panose="02040503050406030204" pitchFamily="18" charset="0"/>
                            </a:rPr>
                            <m:t>𝑲𝑳</m:t>
                          </m:r>
                        </m:sub>
                      </m:sSub>
                      <m:r>
                        <a:rPr lang="en-US" sz="3200" b="1" i="1" smtClean="0">
                          <a:solidFill>
                            <a:srgbClr val="FF0000"/>
                          </a:solidFill>
                          <a:latin typeface="Cambria Math" panose="02040503050406030204" pitchFamily="18" charset="0"/>
                        </a:rPr>
                        <m:t>(</m:t>
                      </m:r>
                      <m:r>
                        <a:rPr lang="en-US" sz="3200" b="1" i="1">
                          <a:solidFill>
                            <a:srgbClr val="FF0000"/>
                          </a:solidFill>
                          <a:latin typeface="Cambria Math" panose="02040503050406030204" pitchFamily="18" charset="0"/>
                          <a:ea typeface="Cambria Math" panose="02040503050406030204" pitchFamily="18" charset="0"/>
                        </a:rPr>
                        <m:t>𝒒</m:t>
                      </m:r>
                      <m:d>
                        <m:dPr>
                          <m:ctrlPr>
                            <a:rPr lang="en-US" sz="3200" b="1" i="1">
                              <a:solidFill>
                                <a:srgbClr val="FF0000"/>
                              </a:solidFill>
                              <a:latin typeface="Cambria Math" panose="02040503050406030204" pitchFamily="18" charset="0"/>
                              <a:ea typeface="Cambria Math" panose="02040503050406030204" pitchFamily="18" charset="0"/>
                            </a:rPr>
                          </m:ctrlPr>
                        </m:dPr>
                        <m:e>
                          <m:sSub>
                            <m:sSubPr>
                              <m:ctrlPr>
                                <a:rPr lang="en-US" sz="3200" b="1" i="1">
                                  <a:solidFill>
                                    <a:srgbClr val="FF0000"/>
                                  </a:solidFill>
                                  <a:latin typeface="Cambria Math" panose="02040503050406030204" pitchFamily="18" charset="0"/>
                                  <a:ea typeface="Cambria Math" panose="02040503050406030204" pitchFamily="18" charset="0"/>
                                </a:rPr>
                              </m:ctrlPr>
                            </m:sSubPr>
                            <m:e>
                              <m:r>
                                <a:rPr lang="en-US" sz="3200" b="1" i="1">
                                  <a:solidFill>
                                    <a:srgbClr val="FF0000"/>
                                  </a:solidFill>
                                  <a:latin typeface="Cambria Math" panose="02040503050406030204" pitchFamily="18" charset="0"/>
                                  <a:ea typeface="Cambria Math" panose="02040503050406030204" pitchFamily="18" charset="0"/>
                                </a:rPr>
                                <m:t>𝒙</m:t>
                              </m:r>
                            </m:e>
                            <m:sub>
                              <m:r>
                                <a:rPr lang="en-US" sz="3200" b="1" i="1">
                                  <a:solidFill>
                                    <a:srgbClr val="FF0000"/>
                                  </a:solidFill>
                                  <a:latin typeface="Cambria Math" panose="02040503050406030204" pitchFamily="18" charset="0"/>
                                  <a:ea typeface="Cambria Math" panose="02040503050406030204" pitchFamily="18" charset="0"/>
                                </a:rPr>
                                <m:t>𝒕</m:t>
                              </m:r>
                              <m:r>
                                <a:rPr lang="en-US" sz="3200" b="1" i="1">
                                  <a:solidFill>
                                    <a:srgbClr val="FF0000"/>
                                  </a:solidFill>
                                  <a:latin typeface="Cambria Math" panose="02040503050406030204" pitchFamily="18" charset="0"/>
                                  <a:ea typeface="Cambria Math" panose="02040503050406030204" pitchFamily="18" charset="0"/>
                                </a:rPr>
                                <m:t>−</m:t>
                              </m:r>
                              <m:r>
                                <a:rPr lang="en-US" sz="3200" b="1" i="1">
                                  <a:solidFill>
                                    <a:srgbClr val="FF0000"/>
                                  </a:solidFill>
                                  <a:latin typeface="Cambria Math" panose="02040503050406030204" pitchFamily="18" charset="0"/>
                                  <a:ea typeface="Cambria Math" panose="02040503050406030204" pitchFamily="18" charset="0"/>
                                </a:rPr>
                                <m:t>𝟏</m:t>
                              </m:r>
                            </m:sub>
                          </m:sSub>
                        </m:e>
                        <m:e>
                          <m:sSub>
                            <m:sSubPr>
                              <m:ctrlPr>
                                <a:rPr lang="en-US" sz="3200" b="1" i="1">
                                  <a:solidFill>
                                    <a:srgbClr val="FF0000"/>
                                  </a:solidFill>
                                  <a:latin typeface="Cambria Math" panose="02040503050406030204" pitchFamily="18" charset="0"/>
                                  <a:ea typeface="Cambria Math" panose="02040503050406030204" pitchFamily="18" charset="0"/>
                                </a:rPr>
                              </m:ctrlPr>
                            </m:sSubPr>
                            <m:e>
                              <m:r>
                                <a:rPr lang="en-US" sz="3200" b="1" i="1">
                                  <a:solidFill>
                                    <a:srgbClr val="FF0000"/>
                                  </a:solidFill>
                                  <a:latin typeface="Cambria Math" panose="02040503050406030204" pitchFamily="18" charset="0"/>
                                  <a:ea typeface="Cambria Math" panose="02040503050406030204" pitchFamily="18" charset="0"/>
                                </a:rPr>
                                <m:t>𝒙</m:t>
                              </m:r>
                            </m:e>
                            <m:sub>
                              <m:r>
                                <a:rPr lang="en-US" sz="3200" b="1" i="1">
                                  <a:solidFill>
                                    <a:srgbClr val="FF0000"/>
                                  </a:solidFill>
                                  <a:latin typeface="Cambria Math" panose="02040503050406030204" pitchFamily="18" charset="0"/>
                                  <a:ea typeface="Cambria Math" panose="02040503050406030204" pitchFamily="18" charset="0"/>
                                </a:rPr>
                                <m:t>𝒕</m:t>
                              </m:r>
                            </m:sub>
                          </m:sSub>
                          <m:r>
                            <a:rPr lang="en-US" sz="3200" b="1" i="1">
                              <a:solidFill>
                                <a:srgbClr val="FF0000"/>
                              </a:solidFill>
                              <a:latin typeface="Cambria Math" panose="02040503050406030204" pitchFamily="18" charset="0"/>
                              <a:ea typeface="Cambria Math" panose="02040503050406030204" pitchFamily="18" charset="0"/>
                            </a:rPr>
                            <m:t>, </m:t>
                          </m:r>
                          <m:sSub>
                            <m:sSubPr>
                              <m:ctrlPr>
                                <a:rPr lang="en-US" sz="3200" b="1" i="1">
                                  <a:solidFill>
                                    <a:srgbClr val="FF0000"/>
                                  </a:solidFill>
                                  <a:latin typeface="Cambria Math" panose="02040503050406030204" pitchFamily="18" charset="0"/>
                                  <a:ea typeface="Cambria Math" panose="02040503050406030204" pitchFamily="18" charset="0"/>
                                </a:rPr>
                              </m:ctrlPr>
                            </m:sSubPr>
                            <m:e>
                              <m:r>
                                <a:rPr lang="en-US" sz="3200" b="1" i="1">
                                  <a:solidFill>
                                    <a:srgbClr val="FF0000"/>
                                  </a:solidFill>
                                  <a:latin typeface="Cambria Math" panose="02040503050406030204" pitchFamily="18" charset="0"/>
                                  <a:ea typeface="Cambria Math" panose="02040503050406030204" pitchFamily="18" charset="0"/>
                                </a:rPr>
                                <m:t>𝒙</m:t>
                              </m:r>
                            </m:e>
                            <m:sub>
                              <m:r>
                                <a:rPr lang="en-US" sz="3200" b="1" i="1">
                                  <a:solidFill>
                                    <a:srgbClr val="FF0000"/>
                                  </a:solidFill>
                                  <a:latin typeface="Cambria Math" panose="02040503050406030204" pitchFamily="18" charset="0"/>
                                  <a:ea typeface="Cambria Math" panose="02040503050406030204" pitchFamily="18" charset="0"/>
                                </a:rPr>
                                <m:t>𝟎</m:t>
                              </m:r>
                            </m:sub>
                          </m:sSub>
                        </m:e>
                      </m:d>
                      <m:r>
                        <a:rPr lang="en-US" sz="3200" b="1" i="1" smtClean="0">
                          <a:solidFill>
                            <a:srgbClr val="FF0000"/>
                          </a:solidFill>
                          <a:latin typeface="Cambria Math" panose="02040503050406030204" pitchFamily="18" charset="0"/>
                          <a:ea typeface="Cambria Math" panose="02040503050406030204" pitchFamily="18" charset="0"/>
                        </a:rPr>
                        <m:t>|</m:t>
                      </m:r>
                      <m:d>
                        <m:dPr>
                          <m:begChr m:val="|"/>
                          <m:ctrlPr>
                            <a:rPr lang="en-US" sz="3200" b="1" i="1" smtClean="0">
                              <a:solidFill>
                                <a:srgbClr val="FF0000"/>
                              </a:solidFill>
                              <a:latin typeface="Cambria Math" panose="02040503050406030204" pitchFamily="18" charset="0"/>
                              <a:ea typeface="Cambria Math" panose="02040503050406030204" pitchFamily="18" charset="0"/>
                            </a:rPr>
                          </m:ctrlPr>
                        </m:dPr>
                        <m:e>
                          <m:sSub>
                            <m:sSubPr>
                              <m:ctrlPr>
                                <a:rPr lang="en-US" sz="3200" b="1" i="1">
                                  <a:solidFill>
                                    <a:srgbClr val="FF0000"/>
                                  </a:solidFill>
                                  <a:latin typeface="Cambria Math" panose="02040503050406030204" pitchFamily="18" charset="0"/>
                                </a:rPr>
                              </m:ctrlPr>
                            </m:sSubPr>
                            <m:e>
                              <m:r>
                                <a:rPr lang="en-US" sz="3200" b="1" i="1">
                                  <a:solidFill>
                                    <a:srgbClr val="FF0000"/>
                                  </a:solidFill>
                                  <a:latin typeface="Cambria Math" panose="02040503050406030204" pitchFamily="18" charset="0"/>
                                </a:rPr>
                                <m:t>𝑷</m:t>
                              </m:r>
                            </m:e>
                            <m:sub>
                              <m:r>
                                <a:rPr lang="en-US" sz="3200" b="1" i="1">
                                  <a:solidFill>
                                    <a:srgbClr val="FF0000"/>
                                  </a:solidFill>
                                  <a:latin typeface="Cambria Math" panose="02040503050406030204" pitchFamily="18" charset="0"/>
                                  <a:ea typeface="Cambria Math" panose="02040503050406030204" pitchFamily="18" charset="0"/>
                                </a:rPr>
                                <m:t>𝜽</m:t>
                              </m:r>
                            </m:sub>
                          </m:sSub>
                          <m:d>
                            <m:dPr>
                              <m:ctrlPr>
                                <a:rPr lang="en-US" sz="3200" b="1" i="1">
                                  <a:solidFill>
                                    <a:srgbClr val="FF0000"/>
                                  </a:solidFill>
                                  <a:latin typeface="Cambria Math" panose="02040503050406030204" pitchFamily="18" charset="0"/>
                                </a:rPr>
                              </m:ctrlPr>
                            </m:dPr>
                            <m:e>
                              <m:sSub>
                                <m:sSubPr>
                                  <m:ctrlPr>
                                    <a:rPr lang="en-US" sz="3200" b="1" i="1">
                                      <a:solidFill>
                                        <a:srgbClr val="FF0000"/>
                                      </a:solidFill>
                                      <a:latin typeface="Cambria Math" panose="02040503050406030204" pitchFamily="18" charset="0"/>
                                    </a:rPr>
                                  </m:ctrlPr>
                                </m:sSubPr>
                                <m:e>
                                  <m:r>
                                    <a:rPr lang="en-US" sz="3200" b="1" i="1">
                                      <a:solidFill>
                                        <a:srgbClr val="FF0000"/>
                                      </a:solidFill>
                                      <a:latin typeface="Cambria Math" panose="02040503050406030204" pitchFamily="18" charset="0"/>
                                    </a:rPr>
                                    <m:t>𝒙</m:t>
                                  </m:r>
                                </m:e>
                                <m:sub>
                                  <m:r>
                                    <a:rPr lang="en-US" sz="3200" b="1" i="1">
                                      <a:solidFill>
                                        <a:srgbClr val="FF0000"/>
                                      </a:solidFill>
                                      <a:latin typeface="Cambria Math" panose="02040503050406030204" pitchFamily="18" charset="0"/>
                                    </a:rPr>
                                    <m:t>𝒕</m:t>
                                  </m:r>
                                  <m:r>
                                    <a:rPr lang="en-US" sz="3200" b="1" i="1">
                                      <a:solidFill>
                                        <a:srgbClr val="FF0000"/>
                                      </a:solidFill>
                                      <a:latin typeface="Cambria Math" panose="02040503050406030204" pitchFamily="18" charset="0"/>
                                    </a:rPr>
                                    <m:t>−</m:t>
                                  </m:r>
                                  <m:r>
                                    <a:rPr lang="en-US" sz="3200" b="1" i="1">
                                      <a:solidFill>
                                        <a:srgbClr val="FF0000"/>
                                      </a:solidFill>
                                      <a:latin typeface="Cambria Math" panose="02040503050406030204" pitchFamily="18" charset="0"/>
                                    </a:rPr>
                                    <m:t>𝟏</m:t>
                                  </m:r>
                                </m:sub>
                              </m:sSub>
                            </m:e>
                            <m:e>
                              <m:sSub>
                                <m:sSubPr>
                                  <m:ctrlPr>
                                    <a:rPr lang="en-US" sz="3200" b="1" i="1">
                                      <a:solidFill>
                                        <a:srgbClr val="FF0000"/>
                                      </a:solidFill>
                                      <a:latin typeface="Cambria Math" panose="02040503050406030204" pitchFamily="18" charset="0"/>
                                    </a:rPr>
                                  </m:ctrlPr>
                                </m:sSubPr>
                                <m:e>
                                  <m:r>
                                    <a:rPr lang="en-US" sz="3200" b="1" i="1">
                                      <a:solidFill>
                                        <a:srgbClr val="FF0000"/>
                                      </a:solidFill>
                                      <a:latin typeface="Cambria Math" panose="02040503050406030204" pitchFamily="18" charset="0"/>
                                    </a:rPr>
                                    <m:t>𝒙</m:t>
                                  </m:r>
                                </m:e>
                                <m:sub>
                                  <m:r>
                                    <a:rPr lang="en-US" sz="3200" b="1" i="1">
                                      <a:solidFill>
                                        <a:srgbClr val="FF0000"/>
                                      </a:solidFill>
                                      <a:latin typeface="Cambria Math" panose="02040503050406030204" pitchFamily="18" charset="0"/>
                                    </a:rPr>
                                    <m:t>𝒕</m:t>
                                  </m:r>
                                </m:sub>
                              </m:sSub>
                            </m:e>
                          </m:d>
                        </m:e>
                      </m:d>
                    </m:oMath>
                  </m:oMathPara>
                </a14:m>
                <a:endParaRPr lang="en-US" sz="3200" dirty="0">
                  <a:latin typeface="Arial" panose="020B0604020202020204" pitchFamily="34" charset="0"/>
                  <a:cs typeface="Arial" panose="020B0604020202020204" pitchFamily="34" charset="0"/>
                </a:endParaRPr>
              </a:p>
            </p:txBody>
          </p:sp>
        </mc:Choice>
        <mc:Fallback xmlns="">
          <p:sp>
            <p:nvSpPr>
              <p:cNvPr id="5" name="TextBox 4">
                <a:extLst>
                  <a:ext uri="{FF2B5EF4-FFF2-40B4-BE49-F238E27FC236}">
                    <a16:creationId xmlns:a16="http://schemas.microsoft.com/office/drawing/2014/main" id="{F74BC4B9-B623-2BD1-FA15-17773F977FE9}"/>
                  </a:ext>
                </a:extLst>
              </p:cNvPr>
              <p:cNvSpPr txBox="1">
                <a:spLocks noRot="1" noChangeAspect="1" noMove="1" noResize="1" noEditPoints="1" noAdjustHandles="1" noChangeArrowheads="1" noChangeShapeType="1" noTextEdit="1"/>
              </p:cNvSpPr>
              <p:nvPr/>
            </p:nvSpPr>
            <p:spPr>
              <a:xfrm>
                <a:off x="4726427" y="240664"/>
                <a:ext cx="6096810" cy="648191"/>
              </a:xfrm>
              <a:prstGeom prst="rect">
                <a:avLst/>
              </a:prstGeom>
              <a:blipFill>
                <a:blip r:embed="rId2"/>
                <a:stretch>
                  <a:fillRect r="-11900"/>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FB46B56F-55EA-6C62-FF38-F0248EAEEDBF}"/>
              </a:ext>
            </a:extLst>
          </p:cNvPr>
          <p:cNvSpPr txBox="1"/>
          <p:nvPr/>
        </p:nvSpPr>
        <p:spPr>
          <a:xfrm>
            <a:off x="953311" y="1000915"/>
            <a:ext cx="9674158" cy="523220"/>
          </a:xfrm>
          <a:prstGeom prst="rect">
            <a:avLst/>
          </a:prstGeom>
          <a:noFill/>
        </p:spPr>
        <p:txBody>
          <a:bodyPr wrap="square" rtlCol="0">
            <a:spAutoFit/>
          </a:bodyPr>
          <a:lstStyle/>
          <a:p>
            <a:pPr marL="285750" indent="-285750">
              <a:buFont typeface="Arial" panose="020B0604020202020204" pitchFamily="34" charset="0"/>
              <a:buChar char="•"/>
            </a:pPr>
            <a:r>
              <a:rPr lang="en-US" sz="2800" b="1" dirty="0">
                <a:solidFill>
                  <a:srgbClr val="00B050"/>
                </a:solidFill>
              </a:rPr>
              <a:t>Computing </a:t>
            </a:r>
          </a:p>
        </p:txBody>
      </p: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7236EABE-8E0E-D079-C686-48BEC5397D44}"/>
                  </a:ext>
                </a:extLst>
              </p:cNvPr>
              <p:cNvSpPr txBox="1"/>
              <p:nvPr/>
            </p:nvSpPr>
            <p:spPr>
              <a:xfrm>
                <a:off x="515565" y="1651249"/>
                <a:ext cx="9450423" cy="91614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unc>
                        <m:funcPr>
                          <m:ctrlPr>
                            <a:rPr lang="en-US" sz="2400" i="1" smtClean="0">
                              <a:latin typeface="Cambria Math" panose="02040503050406030204" pitchFamily="18" charset="0"/>
                            </a:rPr>
                          </m:ctrlPr>
                        </m:funcPr>
                        <m:fName>
                          <m:sSub>
                            <m:sSubPr>
                              <m:ctrlPr>
                                <a:rPr lang="en-US" sz="2400" i="1" smtClean="0">
                                  <a:latin typeface="Cambria Math" panose="02040503050406030204" pitchFamily="18" charset="0"/>
                                </a:rPr>
                              </m:ctrlPr>
                            </m:sSubPr>
                            <m:e>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𝐿</m:t>
                                  </m:r>
                                </m:e>
                                <m:sub>
                                  <m:r>
                                    <a:rPr lang="en-US" sz="2400" b="0" i="1" smtClean="0">
                                      <a:latin typeface="Cambria Math" panose="02040503050406030204" pitchFamily="18" charset="0"/>
                                    </a:rPr>
                                    <m:t>𝑡</m:t>
                                  </m:r>
                                </m:sub>
                              </m:sSub>
                              <m:r>
                                <a:rPr lang="en-US" sz="2400" b="0" i="1" smtClean="0">
                                  <a:latin typeface="Cambria Math" panose="02040503050406030204" pitchFamily="18" charset="0"/>
                                </a:rPr>
                                <m:t>=</m:t>
                              </m:r>
                              <m:r>
                                <a:rPr lang="en-US" sz="2400" b="0" i="1" smtClean="0">
                                  <a:latin typeface="Cambria Math" panose="02040503050406030204" pitchFamily="18" charset="0"/>
                                </a:rPr>
                                <m:t>𝐸</m:t>
                              </m:r>
                            </m:e>
                            <m:sub>
                              <m:r>
                                <a:rPr lang="en-US" sz="2400" b="0" i="1" smtClean="0">
                                  <a:latin typeface="Cambria Math" panose="02040503050406030204" pitchFamily="18" charset="0"/>
                                </a:rPr>
                                <m:t>𝑞</m:t>
                              </m:r>
                            </m:sub>
                          </m:sSub>
                          <m:d>
                            <m:dPr>
                              <m:begChr m:val="{"/>
                              <m:endChr m:val="}"/>
                              <m:ctrlPr>
                                <a:rPr lang="en-US" sz="2400" i="1" smtClean="0">
                                  <a:latin typeface="Cambria Math" panose="02040503050406030204" pitchFamily="18" charset="0"/>
                                </a:rPr>
                              </m:ctrlPr>
                            </m:dPr>
                            <m:e>
                              <m:r>
                                <m:rPr>
                                  <m:sty m:val="p"/>
                                </m:rPr>
                                <a:rPr lang="en-US" sz="2400" i="0" smtClean="0">
                                  <a:latin typeface="Cambria Math" panose="02040503050406030204" pitchFamily="18" charset="0"/>
                                </a:rPr>
                                <m:t>log</m:t>
                              </m:r>
                              <m:f>
                                <m:fPr>
                                  <m:ctrlPr>
                                    <a:rPr lang="en-US" sz="2400" i="1" smtClean="0">
                                      <a:latin typeface="Cambria Math" panose="02040503050406030204" pitchFamily="18" charset="0"/>
                                    </a:rPr>
                                  </m:ctrlPr>
                                </m:fPr>
                                <m:num>
                                  <m:r>
                                    <a:rPr lang="en-US" sz="2400" b="0" i="1" smtClean="0">
                                      <a:latin typeface="Cambria Math" panose="02040503050406030204" pitchFamily="18" charset="0"/>
                                    </a:rPr>
                                    <m:t>𝑞</m:t>
                                  </m:r>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𝑡</m:t>
                                      </m:r>
                                      <m:r>
                                        <a:rPr lang="en-US" sz="2400" b="0" i="1" smtClean="0">
                                          <a:latin typeface="Cambria Math" panose="02040503050406030204" pitchFamily="18" charset="0"/>
                                        </a:rPr>
                                        <m:t>−1</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𝑡</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0</m:t>
                                      </m:r>
                                    </m:sub>
                                  </m:sSub>
                                  <m:r>
                                    <a:rPr lang="en-US" sz="2400" b="0" i="1" smtClean="0">
                                      <a:latin typeface="Cambria Math" panose="02040503050406030204" pitchFamily="18" charset="0"/>
                                    </a:rPr>
                                    <m:t>)</m:t>
                                  </m:r>
                                </m:num>
                                <m:den>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𝑃</m:t>
                                      </m:r>
                                    </m:e>
                                    <m:sub>
                                      <m:r>
                                        <a:rPr lang="en-US" sz="2400" i="1" smtClean="0">
                                          <a:latin typeface="Cambria Math" panose="02040503050406030204" pitchFamily="18" charset="0"/>
                                          <a:ea typeface="Cambria Math" panose="02040503050406030204" pitchFamily="18" charset="0"/>
                                        </a:rPr>
                                        <m:t>𝜃</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𝑡</m:t>
                                      </m:r>
                                      <m:r>
                                        <a:rPr lang="en-US" sz="2400" b="0" i="1" smtClean="0">
                                          <a:latin typeface="Cambria Math" panose="02040503050406030204" pitchFamily="18" charset="0"/>
                                        </a:rPr>
                                        <m:t>−1</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𝑡</m:t>
                                      </m:r>
                                    </m:sub>
                                  </m:sSub>
                                  <m:r>
                                    <a:rPr lang="en-US" sz="2400" b="0" i="1" smtClean="0">
                                      <a:latin typeface="Cambria Math" panose="02040503050406030204" pitchFamily="18" charset="0"/>
                                    </a:rPr>
                                    <m:t>)</m:t>
                                  </m:r>
                                </m:den>
                              </m:f>
                            </m:e>
                          </m:d>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m:t>
                                  </m:r>
                                </m:num>
                                <m:den>
                                  <m:r>
                                    <a:rPr lang="en-US" sz="2400" b="0" i="1" smtClean="0">
                                      <a:latin typeface="Cambria Math" panose="02040503050406030204" pitchFamily="18" charset="0"/>
                                    </a:rPr>
                                    <m:t>2</m:t>
                                  </m:r>
                                </m:den>
                              </m:f>
                              <m:r>
                                <a:rPr lang="en-US" sz="2400" b="0" i="1" smtClean="0">
                                  <a:latin typeface="Cambria Math" panose="02040503050406030204" pitchFamily="18" charset="0"/>
                                </a:rPr>
                                <m:t>𝐸</m:t>
                              </m:r>
                            </m:e>
                            <m:sub>
                              <m:r>
                                <a:rPr lang="en-US" sz="2400" b="0" i="1" smtClean="0">
                                  <a:latin typeface="Cambria Math" panose="02040503050406030204" pitchFamily="18" charset="0"/>
                                </a:rPr>
                                <m:t>𝑞</m:t>
                              </m:r>
                            </m:sub>
                          </m:sSub>
                          <m:d>
                            <m:dPr>
                              <m:begChr m:val="{"/>
                              <m:endChr m:val="}"/>
                              <m:ctrlPr>
                                <a:rPr lang="en-US" sz="2400" b="0" i="1" smtClean="0">
                                  <a:latin typeface="Cambria Math" panose="02040503050406030204" pitchFamily="18" charset="0"/>
                                </a:rPr>
                              </m:ctrlPr>
                            </m:dPr>
                            <m:e>
                              <m:func>
                                <m:funcPr>
                                  <m:ctrlPr>
                                    <a:rPr lang="en-US" sz="2400" b="0" i="1" smtClean="0">
                                      <a:latin typeface="Cambria Math" panose="02040503050406030204" pitchFamily="18" charset="0"/>
                                    </a:rPr>
                                  </m:ctrlPr>
                                </m:funcPr>
                                <m:fName>
                                  <m:r>
                                    <m:rPr>
                                      <m:sty m:val="p"/>
                                    </m:rPr>
                                    <a:rPr lang="en-US" sz="2400" b="0" i="0" smtClean="0">
                                      <a:latin typeface="Cambria Math" panose="02040503050406030204" pitchFamily="18" charset="0"/>
                                    </a:rPr>
                                    <m:t>log</m:t>
                                  </m:r>
                                </m:fName>
                                <m:e>
                                  <m:d>
                                    <m:dPr>
                                      <m:begChr m:val="|"/>
                                      <m:endChr m:val="|"/>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m:rPr>
                                              <m:sty m:val="p"/>
                                            </m:rPr>
                                            <a:rPr lang="el-GR" sz="2400" b="0" i="1" smtClean="0">
                                              <a:latin typeface="Cambria Math" panose="02040503050406030204" pitchFamily="18" charset="0"/>
                                              <a:ea typeface="Cambria Math" panose="02040503050406030204" pitchFamily="18" charset="0"/>
                                            </a:rPr>
                                            <m:t>Σ</m:t>
                                          </m:r>
                                        </m:e>
                                        <m:sub>
                                          <m:r>
                                            <a:rPr lang="en-US" sz="2400" b="0" i="1" smtClean="0">
                                              <a:latin typeface="Cambria Math" panose="02040503050406030204" pitchFamily="18" charset="0"/>
                                              <a:ea typeface="Cambria Math" panose="02040503050406030204" pitchFamily="18" charset="0"/>
                                            </a:rPr>
                                            <m:t>𝜃</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𝑡</m:t>
                                          </m:r>
                                        </m:sub>
                                      </m:sSub>
                                      <m:r>
                                        <a:rPr lang="en-US" sz="2400" b="0" i="1" smtClean="0">
                                          <a:latin typeface="Cambria Math" panose="02040503050406030204" pitchFamily="18" charset="0"/>
                                        </a:rPr>
                                        <m:t>, </m:t>
                                      </m:r>
                                      <m:r>
                                        <a:rPr lang="en-US" sz="2400" b="0" i="1" smtClean="0">
                                          <a:latin typeface="Cambria Math" panose="02040503050406030204" pitchFamily="18" charset="0"/>
                                        </a:rPr>
                                        <m:t>𝑡</m:t>
                                      </m:r>
                                      <m:r>
                                        <a:rPr lang="en-US" sz="2400" b="0" i="1" smtClean="0">
                                          <a:latin typeface="Cambria Math" panose="02040503050406030204" pitchFamily="18" charset="0"/>
                                        </a:rPr>
                                        <m:t>)</m:t>
                                      </m:r>
                                    </m:e>
                                  </m:d>
                                  <m:r>
                                    <a:rPr lang="en-US" sz="2400" b="0" i="1" smtClean="0">
                                      <a:latin typeface="Cambria Math" panose="02040503050406030204" pitchFamily="18" charset="0"/>
                                    </a:rPr>
                                    <m:t>−</m:t>
                                  </m:r>
                                  <m:func>
                                    <m:funcPr>
                                      <m:ctrlPr>
                                        <a:rPr lang="en-US" sz="2400" b="0" i="1" smtClean="0">
                                          <a:latin typeface="Cambria Math" panose="02040503050406030204" pitchFamily="18" charset="0"/>
                                        </a:rPr>
                                      </m:ctrlPr>
                                    </m:funcPr>
                                    <m:fName>
                                      <m:r>
                                        <m:rPr>
                                          <m:sty m:val="p"/>
                                        </m:rPr>
                                        <a:rPr lang="en-US" sz="2400" b="0" i="0" smtClean="0">
                                          <a:latin typeface="Cambria Math" panose="02040503050406030204" pitchFamily="18" charset="0"/>
                                        </a:rPr>
                                        <m:t>log</m:t>
                                      </m:r>
                                    </m:fName>
                                    <m:e>
                                      <m:d>
                                        <m:dPr>
                                          <m:begChr m:val="|"/>
                                          <m:endChr m:val="|"/>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acc>
                                                <m:accPr>
                                                  <m:chr m:val="̃"/>
                                                  <m:ctrlPr>
                                                    <a:rPr lang="en-US" sz="2400" b="0" i="1" smtClean="0">
                                                      <a:latin typeface="Cambria Math" panose="02040503050406030204" pitchFamily="18" charset="0"/>
                                                    </a:rPr>
                                                  </m:ctrlPr>
                                                </m:accPr>
                                                <m:e>
                                                  <m:r>
                                                    <m:rPr>
                                                      <m:sty m:val="p"/>
                                                    </m:rPr>
                                                    <a:rPr lang="el-GR" sz="2400" b="0" i="1" smtClean="0">
                                                      <a:latin typeface="Cambria Math" panose="02040503050406030204" pitchFamily="18" charset="0"/>
                                                      <a:ea typeface="Cambria Math" panose="02040503050406030204" pitchFamily="18" charset="0"/>
                                                    </a:rPr>
                                                    <m:t>Σ</m:t>
                                                  </m:r>
                                                </m:e>
                                              </m:acc>
                                            </m:e>
                                            <m:sub>
                                              <m:r>
                                                <a:rPr lang="en-US" sz="2400" b="0" i="1" smtClean="0">
                                                  <a:latin typeface="Cambria Math" panose="02040503050406030204" pitchFamily="18" charset="0"/>
                                                </a:rPr>
                                                <m:t>𝑡</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𝑡</m:t>
                                              </m:r>
                                            </m:sub>
                                          </m:sSub>
                                          <m:r>
                                            <a:rPr lang="en-US" sz="2400" b="0" i="1" smtClean="0">
                                              <a:latin typeface="Cambria Math" panose="02040503050406030204" pitchFamily="18" charset="0"/>
                                            </a:rPr>
                                            <m:t>, </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0</m:t>
                                              </m:r>
                                            </m:sub>
                                          </m:sSub>
                                          <m:r>
                                            <a:rPr lang="en-US" sz="2400" b="0" i="1" smtClean="0">
                                              <a:latin typeface="Cambria Math" panose="02040503050406030204" pitchFamily="18" charset="0"/>
                                            </a:rPr>
                                            <m:t>)</m:t>
                                          </m:r>
                                        </m:e>
                                      </m:d>
                                    </m:e>
                                  </m:func>
                                </m:e>
                              </m:func>
                            </m:e>
                          </m:d>
                        </m:fName>
                        <m:e>
                          <m:r>
                            <a:rPr lang="en-US" sz="2400" b="0" i="1" smtClean="0">
                              <a:latin typeface="Cambria Math" panose="02040503050406030204" pitchFamily="18" charset="0"/>
                            </a:rPr>
                            <m:t> </m:t>
                          </m:r>
                        </m:e>
                      </m:func>
                    </m:oMath>
                  </m:oMathPara>
                </a14:m>
                <a:endParaRPr lang="en-US" sz="2400" dirty="0"/>
              </a:p>
            </p:txBody>
          </p:sp>
        </mc:Choice>
        <mc:Fallback>
          <p:sp>
            <p:nvSpPr>
              <p:cNvPr id="7" name="TextBox 6">
                <a:extLst>
                  <a:ext uri="{FF2B5EF4-FFF2-40B4-BE49-F238E27FC236}">
                    <a16:creationId xmlns:a16="http://schemas.microsoft.com/office/drawing/2014/main" id="{7236EABE-8E0E-D079-C686-48BEC5397D44}"/>
                  </a:ext>
                </a:extLst>
              </p:cNvPr>
              <p:cNvSpPr txBox="1">
                <a:spLocks noRot="1" noChangeAspect="1" noMove="1" noResize="1" noEditPoints="1" noAdjustHandles="1" noChangeArrowheads="1" noChangeShapeType="1" noTextEdit="1"/>
              </p:cNvSpPr>
              <p:nvPr/>
            </p:nvSpPr>
            <p:spPr>
              <a:xfrm>
                <a:off x="515565" y="1651249"/>
                <a:ext cx="9450423" cy="916148"/>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99AD534-B16F-3CD6-621A-116EA340DF5B}"/>
                  </a:ext>
                </a:extLst>
              </p:cNvPr>
              <p:cNvSpPr txBox="1"/>
              <p:nvPr/>
            </p:nvSpPr>
            <p:spPr>
              <a:xfrm>
                <a:off x="515565" y="2449324"/>
                <a:ext cx="9364088" cy="79675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m:t>
                          </m:r>
                        </m:num>
                        <m:den>
                          <m:r>
                            <a:rPr lang="en-US" sz="2400" b="0" i="1" smtClean="0">
                              <a:latin typeface="Cambria Math" panose="02040503050406030204" pitchFamily="18" charset="0"/>
                            </a:rPr>
                            <m:t>2</m:t>
                          </m:r>
                        </m:den>
                      </m:f>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𝐸</m:t>
                          </m:r>
                        </m:e>
                        <m:sub>
                          <m:r>
                            <a:rPr lang="en-US" sz="2400" b="0" i="1" smtClean="0">
                              <a:latin typeface="Cambria Math" panose="02040503050406030204" pitchFamily="18" charset="0"/>
                            </a:rPr>
                            <m:t>𝑞</m:t>
                          </m:r>
                        </m:sub>
                      </m:sSub>
                      <m:d>
                        <m:dPr>
                          <m:begChr m:val="{"/>
                          <m:endChr m:val="}"/>
                          <m:ctrlPr>
                            <a:rPr lang="en-US" sz="2400" b="0" i="1" smtClean="0">
                              <a:latin typeface="Cambria Math" panose="02040503050406030204" pitchFamily="18" charset="0"/>
                            </a:rPr>
                          </m:ctrlPr>
                        </m:dPr>
                        <m:e>
                          <m:sSup>
                            <m:sSupPr>
                              <m:ctrlPr>
                                <a:rPr lang="en-US" sz="2400" b="0" i="1" smtClean="0">
                                  <a:latin typeface="Cambria Math" panose="02040503050406030204" pitchFamily="18" charset="0"/>
                                </a:rPr>
                              </m:ctrlPr>
                            </m:sSupPr>
                            <m:e>
                              <m:d>
                                <m:dPr>
                                  <m:begChr m:val="["/>
                                  <m:endChr m:val="]"/>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𝑡</m:t>
                                      </m:r>
                                      <m:r>
                                        <a:rPr lang="en-US" sz="2400" b="0" i="1" smtClean="0">
                                          <a:latin typeface="Cambria Math" panose="02040503050406030204" pitchFamily="18" charset="0"/>
                                        </a:rPr>
                                        <m:t>−1</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ea typeface="Cambria Math" panose="02040503050406030204" pitchFamily="18" charset="0"/>
                                            </a:rPr>
                                            <m:t>𝜇</m:t>
                                          </m:r>
                                        </m:e>
                                      </m:acc>
                                    </m:e>
                                    <m:sub>
                                      <m:r>
                                        <a:rPr lang="en-US" sz="2400" b="0" i="1" smtClean="0">
                                          <a:latin typeface="Cambria Math" panose="02040503050406030204" pitchFamily="18" charset="0"/>
                                        </a:rPr>
                                        <m:t>𝑡</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𝑡</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0</m:t>
                                      </m:r>
                                    </m:sub>
                                  </m:sSub>
                                  <m:r>
                                    <a:rPr lang="en-US" sz="2400" b="0" i="1" smtClean="0">
                                      <a:latin typeface="Cambria Math" panose="02040503050406030204" pitchFamily="18" charset="0"/>
                                    </a:rPr>
                                    <m:t>)</m:t>
                                  </m:r>
                                </m:e>
                              </m:d>
                            </m:e>
                            <m:sup>
                              <m:r>
                                <a:rPr lang="en-US" sz="2400" b="0" i="1" smtClean="0">
                                  <a:latin typeface="Cambria Math" panose="02040503050406030204" pitchFamily="18" charset="0"/>
                                </a:rPr>
                                <m:t>𝑇</m:t>
                              </m:r>
                            </m:sup>
                          </m:sSup>
                          <m:sSup>
                            <m:sSupPr>
                              <m:ctrlPr>
                                <a:rPr lang="en-US" sz="2400" b="0" i="1" smtClean="0">
                                  <a:latin typeface="Cambria Math" panose="02040503050406030204" pitchFamily="18" charset="0"/>
                                </a:rPr>
                              </m:ctrlPr>
                            </m:sSupPr>
                            <m:e>
                              <m:d>
                                <m:dPr>
                                  <m:begChr m:val="["/>
                                  <m:endChr m:val="]"/>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acc>
                                        <m:accPr>
                                          <m:chr m:val="̃"/>
                                          <m:ctrlPr>
                                            <a:rPr lang="en-US" sz="2400" b="0" i="1" smtClean="0">
                                              <a:latin typeface="Cambria Math" panose="02040503050406030204" pitchFamily="18" charset="0"/>
                                            </a:rPr>
                                          </m:ctrlPr>
                                        </m:accPr>
                                        <m:e>
                                          <m:r>
                                            <m:rPr>
                                              <m:sty m:val="p"/>
                                            </m:rPr>
                                            <a:rPr lang="el-GR" sz="2400" b="0" i="1" smtClean="0">
                                              <a:latin typeface="Cambria Math" panose="02040503050406030204" pitchFamily="18" charset="0"/>
                                              <a:ea typeface="Cambria Math" panose="02040503050406030204" pitchFamily="18" charset="0"/>
                                            </a:rPr>
                                            <m:t>Σ</m:t>
                                          </m:r>
                                        </m:e>
                                      </m:acc>
                                    </m:e>
                                    <m:sub>
                                      <m:r>
                                        <a:rPr lang="en-US" sz="2400" b="0" i="1" smtClean="0">
                                          <a:latin typeface="Cambria Math" panose="02040503050406030204" pitchFamily="18" charset="0"/>
                                        </a:rPr>
                                        <m:t>𝑡</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𝑡</m:t>
                                      </m:r>
                                    </m:sub>
                                  </m:sSub>
                                  <m:r>
                                    <a:rPr lang="en-US" sz="2400" b="0" i="1" smtClean="0">
                                      <a:latin typeface="Cambria Math" panose="02040503050406030204" pitchFamily="18" charset="0"/>
                                    </a:rPr>
                                    <m:t>, </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0</m:t>
                                      </m:r>
                                    </m:sub>
                                  </m:sSub>
                                  <m:r>
                                    <a:rPr lang="en-US" sz="2400" b="0" i="1" smtClean="0">
                                      <a:latin typeface="Cambria Math" panose="02040503050406030204" pitchFamily="18" charset="0"/>
                                    </a:rPr>
                                    <m:t>)</m:t>
                                  </m:r>
                                </m:e>
                              </m:d>
                            </m:e>
                            <m:sup>
                              <m:r>
                                <a:rPr lang="en-US" sz="2400" b="0" i="1" smtClean="0">
                                  <a:latin typeface="Cambria Math" panose="02040503050406030204" pitchFamily="18" charset="0"/>
                                </a:rPr>
                                <m:t>−1</m:t>
                              </m:r>
                            </m:sup>
                          </m:sSup>
                          <m:d>
                            <m:dPr>
                              <m:begChr m:val="["/>
                              <m:endChr m:val="]"/>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𝑡</m:t>
                                  </m:r>
                                  <m:r>
                                    <a:rPr lang="en-US" sz="2400" b="0" i="1" smtClean="0">
                                      <a:latin typeface="Cambria Math" panose="02040503050406030204" pitchFamily="18" charset="0"/>
                                    </a:rPr>
                                    <m:t>−1</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ea typeface="Cambria Math" panose="02040503050406030204" pitchFamily="18" charset="0"/>
                                        </a:rPr>
                                        <m:t>𝜇</m:t>
                                      </m:r>
                                    </m:e>
                                  </m:acc>
                                </m:e>
                                <m:sub>
                                  <m:r>
                                    <a:rPr lang="en-US" sz="2400" b="0" i="1" smtClean="0">
                                      <a:latin typeface="Cambria Math" panose="02040503050406030204" pitchFamily="18" charset="0"/>
                                    </a:rPr>
                                    <m:t>𝑡</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𝑡</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0</m:t>
                                  </m:r>
                                </m:sub>
                              </m:sSub>
                              <m:r>
                                <a:rPr lang="en-US" sz="2400" b="0" i="1" smtClean="0">
                                  <a:latin typeface="Cambria Math" panose="02040503050406030204" pitchFamily="18" charset="0"/>
                                </a:rPr>
                                <m:t>)</m:t>
                              </m:r>
                            </m:e>
                          </m:d>
                        </m:e>
                      </m:d>
                    </m:oMath>
                  </m:oMathPara>
                </a14:m>
                <a:endParaRPr lang="en-US" sz="2400" dirty="0"/>
              </a:p>
            </p:txBody>
          </p:sp>
        </mc:Choice>
        <mc:Fallback xmlns="">
          <p:sp>
            <p:nvSpPr>
              <p:cNvPr id="8" name="TextBox 7">
                <a:extLst>
                  <a:ext uri="{FF2B5EF4-FFF2-40B4-BE49-F238E27FC236}">
                    <a16:creationId xmlns:a16="http://schemas.microsoft.com/office/drawing/2014/main" id="{B99AD534-B16F-3CD6-621A-116EA340DF5B}"/>
                  </a:ext>
                </a:extLst>
              </p:cNvPr>
              <p:cNvSpPr txBox="1">
                <a:spLocks noRot="1" noChangeAspect="1" noMove="1" noResize="1" noEditPoints="1" noAdjustHandles="1" noChangeArrowheads="1" noChangeShapeType="1" noTextEdit="1"/>
              </p:cNvSpPr>
              <p:nvPr/>
            </p:nvSpPr>
            <p:spPr>
              <a:xfrm>
                <a:off x="515565" y="2449324"/>
                <a:ext cx="9364088" cy="796757"/>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8506876D-0CD1-B993-C334-D0F86FB90764}"/>
                  </a:ext>
                </a:extLst>
              </p:cNvPr>
              <p:cNvSpPr txBox="1"/>
              <p:nvPr/>
            </p:nvSpPr>
            <p:spPr>
              <a:xfrm>
                <a:off x="267400" y="3298519"/>
                <a:ext cx="9552561" cy="78380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m:t>
                          </m:r>
                        </m:num>
                        <m:den>
                          <m:r>
                            <a:rPr lang="en-US" sz="2400" b="0" i="1" smtClean="0">
                              <a:latin typeface="Cambria Math" panose="02040503050406030204" pitchFamily="18" charset="0"/>
                            </a:rPr>
                            <m:t>2</m:t>
                          </m:r>
                        </m:den>
                      </m:f>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𝐸</m:t>
                          </m:r>
                        </m:e>
                        <m:sub>
                          <m:r>
                            <a:rPr lang="en-US" sz="2400" b="0" i="1" smtClean="0">
                              <a:latin typeface="Cambria Math" panose="02040503050406030204" pitchFamily="18" charset="0"/>
                            </a:rPr>
                            <m:t>𝑞</m:t>
                          </m:r>
                        </m:sub>
                      </m:sSub>
                      <m:d>
                        <m:dPr>
                          <m:begChr m:val="{"/>
                          <m:endChr m:val="}"/>
                          <m:ctrlPr>
                            <a:rPr lang="en-US" sz="2400" b="0" i="1" smtClean="0">
                              <a:latin typeface="Cambria Math" panose="02040503050406030204" pitchFamily="18" charset="0"/>
                            </a:rPr>
                          </m:ctrlPr>
                        </m:dPr>
                        <m:e>
                          <m:sSup>
                            <m:sSupPr>
                              <m:ctrlPr>
                                <a:rPr lang="en-US" sz="2400" b="0" i="1" smtClean="0">
                                  <a:latin typeface="Cambria Math" panose="02040503050406030204" pitchFamily="18" charset="0"/>
                                </a:rPr>
                              </m:ctrlPr>
                            </m:sSupPr>
                            <m:e>
                              <m:d>
                                <m:dPr>
                                  <m:begChr m:val="["/>
                                  <m:endChr m:val="]"/>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𝑡</m:t>
                                      </m:r>
                                      <m:r>
                                        <a:rPr lang="en-US" sz="2400" b="0" i="1" smtClean="0">
                                          <a:latin typeface="Cambria Math" panose="02040503050406030204" pitchFamily="18" charset="0"/>
                                        </a:rPr>
                                        <m:t>−1</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𝜇</m:t>
                                      </m:r>
                                    </m:e>
                                    <m:sub>
                                      <m:r>
                                        <a:rPr lang="en-US" sz="2400" b="0" i="1" smtClean="0">
                                          <a:latin typeface="Cambria Math" panose="02040503050406030204" pitchFamily="18" charset="0"/>
                                          <a:ea typeface="Cambria Math" panose="02040503050406030204" pitchFamily="18" charset="0"/>
                                        </a:rPr>
                                        <m:t>𝜃</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𝑡</m:t>
                                      </m:r>
                                    </m:sub>
                                  </m:sSub>
                                  <m:r>
                                    <a:rPr lang="en-US" sz="2400" b="0" i="1" smtClean="0">
                                      <a:latin typeface="Cambria Math" panose="02040503050406030204" pitchFamily="18" charset="0"/>
                                    </a:rPr>
                                    <m:t>,</m:t>
                                  </m:r>
                                  <m:r>
                                    <a:rPr lang="en-US" sz="2400" b="0" i="1" smtClean="0">
                                      <a:latin typeface="Cambria Math" panose="02040503050406030204" pitchFamily="18" charset="0"/>
                                    </a:rPr>
                                    <m:t>𝑡</m:t>
                                  </m:r>
                                  <m:r>
                                    <a:rPr lang="en-US" sz="2400" b="0" i="1" smtClean="0">
                                      <a:latin typeface="Cambria Math" panose="02040503050406030204" pitchFamily="18" charset="0"/>
                                    </a:rPr>
                                    <m:t>)</m:t>
                                  </m:r>
                                </m:e>
                              </m:d>
                            </m:e>
                            <m:sup>
                              <m:r>
                                <a:rPr lang="en-US" sz="2400" b="0" i="1" smtClean="0">
                                  <a:latin typeface="Cambria Math" panose="02040503050406030204" pitchFamily="18" charset="0"/>
                                </a:rPr>
                                <m:t>𝑇</m:t>
                              </m:r>
                            </m:sup>
                          </m:sSup>
                          <m:sSup>
                            <m:sSupPr>
                              <m:ctrlPr>
                                <a:rPr lang="en-US" sz="2400" b="0" i="1" smtClean="0">
                                  <a:latin typeface="Cambria Math" panose="02040503050406030204" pitchFamily="18" charset="0"/>
                                </a:rPr>
                              </m:ctrlPr>
                            </m:sSupPr>
                            <m:e>
                              <m:d>
                                <m:dPr>
                                  <m:begChr m:val="["/>
                                  <m:endChr m:val="]"/>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m:rPr>
                                          <m:sty m:val="p"/>
                                        </m:rPr>
                                        <a:rPr lang="el-GR" sz="2400" b="0" i="1" smtClean="0">
                                          <a:latin typeface="Cambria Math" panose="02040503050406030204" pitchFamily="18" charset="0"/>
                                          <a:ea typeface="Cambria Math" panose="02040503050406030204" pitchFamily="18" charset="0"/>
                                        </a:rPr>
                                        <m:t>Σ</m:t>
                                      </m:r>
                                    </m:e>
                                    <m:sub>
                                      <m:r>
                                        <a:rPr lang="en-US" sz="2400" b="0" i="1" smtClean="0">
                                          <a:latin typeface="Cambria Math" panose="02040503050406030204" pitchFamily="18" charset="0"/>
                                          <a:ea typeface="Cambria Math" panose="02040503050406030204" pitchFamily="18" charset="0"/>
                                        </a:rPr>
                                        <m:t>𝜃</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𝑡</m:t>
                                      </m:r>
                                    </m:sub>
                                  </m:sSub>
                                  <m:r>
                                    <a:rPr lang="en-US" sz="2400" b="0" i="1" smtClean="0">
                                      <a:latin typeface="Cambria Math" panose="02040503050406030204" pitchFamily="18" charset="0"/>
                                    </a:rPr>
                                    <m:t>,</m:t>
                                  </m:r>
                                  <m:r>
                                    <a:rPr lang="en-US" sz="2400" b="0" i="1" smtClean="0">
                                      <a:latin typeface="Cambria Math" panose="02040503050406030204" pitchFamily="18" charset="0"/>
                                    </a:rPr>
                                    <m:t>𝑡</m:t>
                                  </m:r>
                                  <m:r>
                                    <a:rPr lang="en-US" sz="2400" b="0" i="1" smtClean="0">
                                      <a:latin typeface="Cambria Math" panose="02040503050406030204" pitchFamily="18" charset="0"/>
                                    </a:rPr>
                                    <m:t>)</m:t>
                                  </m:r>
                                </m:e>
                              </m:d>
                            </m:e>
                            <m:sup>
                              <m:r>
                                <a:rPr lang="en-US" sz="2400" b="0" i="1" smtClean="0">
                                  <a:latin typeface="Cambria Math" panose="02040503050406030204" pitchFamily="18" charset="0"/>
                                </a:rPr>
                                <m:t>−1</m:t>
                              </m:r>
                            </m:sup>
                          </m:sSup>
                          <m:d>
                            <m:dPr>
                              <m:begChr m:val="["/>
                              <m:endChr m:val="]"/>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𝑡</m:t>
                                  </m:r>
                                  <m:r>
                                    <a:rPr lang="en-US" sz="2400" b="0" i="1" smtClean="0">
                                      <a:latin typeface="Cambria Math" panose="02040503050406030204" pitchFamily="18" charset="0"/>
                                    </a:rPr>
                                    <m:t>−1</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𝜇</m:t>
                                  </m:r>
                                </m:e>
                                <m:sub>
                                  <m:r>
                                    <a:rPr lang="en-US" sz="2400" b="0" i="1" smtClean="0">
                                      <a:latin typeface="Cambria Math" panose="02040503050406030204" pitchFamily="18" charset="0"/>
                                      <a:ea typeface="Cambria Math" panose="02040503050406030204" pitchFamily="18" charset="0"/>
                                    </a:rPr>
                                    <m:t>𝜃</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𝑡</m:t>
                                  </m:r>
                                </m:sub>
                              </m:sSub>
                              <m:r>
                                <a:rPr lang="en-US" sz="2400" b="0" i="1" smtClean="0">
                                  <a:latin typeface="Cambria Math" panose="02040503050406030204" pitchFamily="18" charset="0"/>
                                </a:rPr>
                                <m:t>,</m:t>
                              </m:r>
                              <m:r>
                                <a:rPr lang="en-US" sz="2400" b="0" i="1" smtClean="0">
                                  <a:latin typeface="Cambria Math" panose="02040503050406030204" pitchFamily="18" charset="0"/>
                                </a:rPr>
                                <m:t>𝑡</m:t>
                              </m:r>
                              <m:r>
                                <a:rPr lang="en-US" sz="2400" b="0" i="1" smtClean="0">
                                  <a:latin typeface="Cambria Math" panose="02040503050406030204" pitchFamily="18" charset="0"/>
                                </a:rPr>
                                <m:t>)</m:t>
                              </m:r>
                            </m:e>
                          </m:d>
                        </m:e>
                      </m:d>
                    </m:oMath>
                  </m:oMathPara>
                </a14:m>
                <a:endParaRPr lang="en-US" sz="2400" dirty="0"/>
              </a:p>
            </p:txBody>
          </p:sp>
        </mc:Choice>
        <mc:Fallback>
          <p:sp>
            <p:nvSpPr>
              <p:cNvPr id="14" name="TextBox 13">
                <a:extLst>
                  <a:ext uri="{FF2B5EF4-FFF2-40B4-BE49-F238E27FC236}">
                    <a16:creationId xmlns:a16="http://schemas.microsoft.com/office/drawing/2014/main" id="{8506876D-0CD1-B993-C334-D0F86FB90764}"/>
                  </a:ext>
                </a:extLst>
              </p:cNvPr>
              <p:cNvSpPr txBox="1">
                <a:spLocks noRot="1" noChangeAspect="1" noMove="1" noResize="1" noEditPoints="1" noAdjustHandles="1" noChangeArrowheads="1" noChangeShapeType="1" noTextEdit="1"/>
              </p:cNvSpPr>
              <p:nvPr/>
            </p:nvSpPr>
            <p:spPr>
              <a:xfrm>
                <a:off x="267400" y="3298519"/>
                <a:ext cx="9552561" cy="783804"/>
              </a:xfrm>
              <a:prstGeom prst="rect">
                <a:avLst/>
              </a:prstGeom>
              <a:blipFill>
                <a:blip r:embed="rId5"/>
                <a:stretch>
                  <a:fillRect/>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8321D66E-651B-6EC3-3533-755AB4619497}"/>
              </a:ext>
            </a:extLst>
          </p:cNvPr>
          <p:cNvSpPr txBox="1"/>
          <p:nvPr/>
        </p:nvSpPr>
        <p:spPr>
          <a:xfrm>
            <a:off x="3267902" y="1028514"/>
            <a:ext cx="5954507" cy="461665"/>
          </a:xfrm>
          <a:prstGeom prst="rect">
            <a:avLst/>
          </a:prstGeom>
          <a:noFill/>
        </p:spPr>
        <p:txBody>
          <a:bodyPr wrap="square" rtlCol="0">
            <a:spAutoFit/>
          </a:bodyPr>
          <a:lstStyle/>
          <a:p>
            <a:r>
              <a:rPr lang="en-US" sz="2400" b="1" dirty="0"/>
              <a:t>Using equations (A2) and (A3), we obtain   </a:t>
            </a:r>
          </a:p>
        </p:txBody>
      </p:sp>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BD0C6335-32AC-9475-07EC-73043EACEF9C}"/>
                  </a:ext>
                </a:extLst>
              </p:cNvPr>
              <p:cNvSpPr txBox="1"/>
              <p:nvPr/>
            </p:nvSpPr>
            <p:spPr>
              <a:xfrm>
                <a:off x="7108243" y="1061793"/>
                <a:ext cx="6204526"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1" i="1" smtClean="0">
                          <a:solidFill>
                            <a:srgbClr val="00B050"/>
                          </a:solidFill>
                          <a:latin typeface="Cambria Math" panose="02040503050406030204" pitchFamily="18" charset="0"/>
                        </a:rPr>
                        <m:t>𝒒</m:t>
                      </m:r>
                      <m:r>
                        <a:rPr lang="en-US" sz="2400" b="1" i="1" smtClean="0">
                          <a:solidFill>
                            <a:srgbClr val="00B050"/>
                          </a:solidFill>
                          <a:latin typeface="Cambria Math" panose="02040503050406030204" pitchFamily="18" charset="0"/>
                          <a:ea typeface="Cambria Math" panose="02040503050406030204" pitchFamily="18" charset="0"/>
                        </a:rPr>
                        <m:t>~</m:t>
                      </m:r>
                      <m:r>
                        <a:rPr lang="en-US" sz="2400" b="1" i="1">
                          <a:solidFill>
                            <a:srgbClr val="00B050"/>
                          </a:solidFill>
                          <a:latin typeface="Cambria Math" panose="02040503050406030204" pitchFamily="18" charset="0"/>
                          <a:ea typeface="Cambria Math" panose="02040503050406030204" pitchFamily="18" charset="0"/>
                        </a:rPr>
                        <m:t>𝒒</m:t>
                      </m:r>
                      <m:d>
                        <m:dPr>
                          <m:ctrlPr>
                            <a:rPr lang="en-US" sz="2400" b="1" i="1">
                              <a:solidFill>
                                <a:srgbClr val="00B050"/>
                              </a:solidFill>
                              <a:latin typeface="Cambria Math" panose="02040503050406030204" pitchFamily="18" charset="0"/>
                              <a:ea typeface="Cambria Math" panose="02040503050406030204" pitchFamily="18" charset="0"/>
                            </a:rPr>
                          </m:ctrlPr>
                        </m:dPr>
                        <m:e>
                          <m:sSub>
                            <m:sSubPr>
                              <m:ctrlPr>
                                <a:rPr lang="en-US" sz="2400" b="1" i="1" smtClean="0">
                                  <a:solidFill>
                                    <a:srgbClr val="00B050"/>
                                  </a:solidFill>
                                  <a:latin typeface="Cambria Math" panose="02040503050406030204" pitchFamily="18" charset="0"/>
                                  <a:ea typeface="Cambria Math" panose="02040503050406030204" pitchFamily="18" charset="0"/>
                                </a:rPr>
                              </m:ctrlPr>
                            </m:sSubPr>
                            <m:e>
                              <m:r>
                                <a:rPr lang="en-US" sz="2400" b="1" i="1" smtClean="0">
                                  <a:solidFill>
                                    <a:srgbClr val="00B050"/>
                                  </a:solidFill>
                                  <a:latin typeface="Cambria Math" panose="02040503050406030204" pitchFamily="18" charset="0"/>
                                  <a:ea typeface="Cambria Math" panose="02040503050406030204" pitchFamily="18" charset="0"/>
                                </a:rPr>
                                <m:t>𝒙</m:t>
                              </m:r>
                            </m:e>
                            <m:sub>
                              <m:r>
                                <a:rPr lang="en-US" sz="2400" b="1" i="1" smtClean="0">
                                  <a:solidFill>
                                    <a:srgbClr val="00B050"/>
                                  </a:solidFill>
                                  <a:latin typeface="Cambria Math" panose="02040503050406030204" pitchFamily="18" charset="0"/>
                                  <a:ea typeface="Cambria Math" panose="02040503050406030204" pitchFamily="18" charset="0"/>
                                </a:rPr>
                                <m:t>𝒕</m:t>
                              </m:r>
                              <m:r>
                                <a:rPr lang="en-US" sz="2400" b="1" i="1" smtClean="0">
                                  <a:solidFill>
                                    <a:srgbClr val="00B050"/>
                                  </a:solidFill>
                                  <a:latin typeface="Cambria Math" panose="02040503050406030204" pitchFamily="18" charset="0"/>
                                  <a:ea typeface="Cambria Math" panose="02040503050406030204" pitchFamily="18" charset="0"/>
                                </a:rPr>
                                <m:t>−</m:t>
                              </m:r>
                              <m:r>
                                <a:rPr lang="en-US" sz="2400" b="1" i="1" smtClean="0">
                                  <a:solidFill>
                                    <a:srgbClr val="00B050"/>
                                  </a:solidFill>
                                  <a:latin typeface="Cambria Math" panose="02040503050406030204" pitchFamily="18" charset="0"/>
                                  <a:ea typeface="Cambria Math" panose="02040503050406030204" pitchFamily="18" charset="0"/>
                                </a:rPr>
                                <m:t>𝟏</m:t>
                              </m:r>
                            </m:sub>
                          </m:sSub>
                        </m:e>
                        <m:e>
                          <m:sSub>
                            <m:sSubPr>
                              <m:ctrlPr>
                                <a:rPr lang="en-US" sz="2400" b="1" i="1">
                                  <a:solidFill>
                                    <a:srgbClr val="00B050"/>
                                  </a:solidFill>
                                  <a:latin typeface="Cambria Math" panose="02040503050406030204" pitchFamily="18" charset="0"/>
                                  <a:ea typeface="Cambria Math" panose="02040503050406030204" pitchFamily="18" charset="0"/>
                                </a:rPr>
                              </m:ctrlPr>
                            </m:sSubPr>
                            <m:e>
                              <m:sSub>
                                <m:sSubPr>
                                  <m:ctrlPr>
                                    <a:rPr lang="en-US" sz="2400" b="1" i="1" smtClean="0">
                                      <a:solidFill>
                                        <a:srgbClr val="00B050"/>
                                      </a:solidFill>
                                      <a:latin typeface="Cambria Math" panose="02040503050406030204" pitchFamily="18" charset="0"/>
                                      <a:ea typeface="Cambria Math" panose="02040503050406030204" pitchFamily="18" charset="0"/>
                                    </a:rPr>
                                  </m:ctrlPr>
                                </m:sSubPr>
                                <m:e>
                                  <m:r>
                                    <a:rPr lang="en-US" sz="2400" b="1" i="1" smtClean="0">
                                      <a:solidFill>
                                        <a:srgbClr val="00B050"/>
                                      </a:solidFill>
                                      <a:latin typeface="Cambria Math" panose="02040503050406030204" pitchFamily="18" charset="0"/>
                                      <a:ea typeface="Cambria Math" panose="02040503050406030204" pitchFamily="18" charset="0"/>
                                    </a:rPr>
                                    <m:t>𝒙</m:t>
                                  </m:r>
                                </m:e>
                                <m:sub>
                                  <m:r>
                                    <a:rPr lang="en-US" sz="2400" b="1" i="1" smtClean="0">
                                      <a:solidFill>
                                        <a:srgbClr val="00B050"/>
                                      </a:solidFill>
                                      <a:latin typeface="Cambria Math" panose="02040503050406030204" pitchFamily="18" charset="0"/>
                                      <a:ea typeface="Cambria Math" panose="02040503050406030204" pitchFamily="18" charset="0"/>
                                    </a:rPr>
                                    <m:t>𝒕</m:t>
                                  </m:r>
                                </m:sub>
                              </m:sSub>
                              <m:r>
                                <a:rPr lang="en-US" sz="2400" b="1" i="1" smtClean="0">
                                  <a:solidFill>
                                    <a:srgbClr val="00B050"/>
                                  </a:solidFill>
                                  <a:latin typeface="Cambria Math" panose="02040503050406030204" pitchFamily="18" charset="0"/>
                                  <a:ea typeface="Cambria Math" panose="02040503050406030204" pitchFamily="18" charset="0"/>
                                </a:rPr>
                                <m:t>,</m:t>
                              </m:r>
                              <m:r>
                                <a:rPr lang="en-US" sz="2400" b="1" i="1">
                                  <a:solidFill>
                                    <a:srgbClr val="00B050"/>
                                  </a:solidFill>
                                  <a:latin typeface="Cambria Math" panose="02040503050406030204" pitchFamily="18" charset="0"/>
                                  <a:ea typeface="Cambria Math" panose="02040503050406030204" pitchFamily="18" charset="0"/>
                                </a:rPr>
                                <m:t>𝒙</m:t>
                              </m:r>
                            </m:e>
                            <m:sub>
                              <m:r>
                                <a:rPr lang="en-US" sz="2400" b="1" i="1">
                                  <a:solidFill>
                                    <a:srgbClr val="00B050"/>
                                  </a:solidFill>
                                  <a:latin typeface="Cambria Math" panose="02040503050406030204" pitchFamily="18" charset="0"/>
                                  <a:ea typeface="Cambria Math" panose="02040503050406030204" pitchFamily="18" charset="0"/>
                                </a:rPr>
                                <m:t>𝟎</m:t>
                              </m:r>
                            </m:sub>
                          </m:sSub>
                        </m:e>
                      </m:d>
                    </m:oMath>
                  </m:oMathPara>
                </a14:m>
                <a:endParaRPr lang="en-US" sz="2400" dirty="0"/>
              </a:p>
            </p:txBody>
          </p:sp>
        </mc:Choice>
        <mc:Fallback>
          <p:sp>
            <p:nvSpPr>
              <p:cNvPr id="11" name="TextBox 10">
                <a:extLst>
                  <a:ext uri="{FF2B5EF4-FFF2-40B4-BE49-F238E27FC236}">
                    <a16:creationId xmlns:a16="http://schemas.microsoft.com/office/drawing/2014/main" id="{BD0C6335-32AC-9475-07EC-73043EACEF9C}"/>
                  </a:ext>
                </a:extLst>
              </p:cNvPr>
              <p:cNvSpPr txBox="1">
                <a:spLocks noRot="1" noChangeAspect="1" noMove="1" noResize="1" noEditPoints="1" noAdjustHandles="1" noChangeArrowheads="1" noChangeShapeType="1" noTextEdit="1"/>
              </p:cNvSpPr>
              <p:nvPr/>
            </p:nvSpPr>
            <p:spPr>
              <a:xfrm>
                <a:off x="7108243" y="1061793"/>
                <a:ext cx="6204526" cy="461665"/>
              </a:xfrm>
              <a:prstGeom prst="rect">
                <a:avLst/>
              </a:prstGeom>
              <a:blipFill>
                <a:blip r:embed="rId6"/>
                <a:stretch>
                  <a:fillRect b="-1052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7" name="TextBox 16">
                <a:extLst>
                  <a:ext uri="{FF2B5EF4-FFF2-40B4-BE49-F238E27FC236}">
                    <a16:creationId xmlns:a16="http://schemas.microsoft.com/office/drawing/2014/main" id="{7C2734B1-630B-F6AF-6F0F-701E5D2E98A3}"/>
                  </a:ext>
                </a:extLst>
              </p:cNvPr>
              <p:cNvSpPr txBox="1"/>
              <p:nvPr/>
            </p:nvSpPr>
            <p:spPr>
              <a:xfrm>
                <a:off x="4332249" y="4257665"/>
                <a:ext cx="3988437" cy="439736"/>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sz="2000" b="0" i="1" smtClean="0">
                          <a:solidFill>
                            <a:srgbClr val="00B050"/>
                          </a:solidFill>
                          <a:latin typeface="Cambria Math" panose="02040503050406030204" pitchFamily="18" charset="0"/>
                        </a:rPr>
                        <m:t>𝐸</m:t>
                      </m:r>
                      <m:r>
                        <a:rPr lang="en-US" sz="2000" b="0" i="1" smtClean="0">
                          <a:solidFill>
                            <a:srgbClr val="00B050"/>
                          </a:solidFill>
                          <a:latin typeface="Cambria Math" panose="02040503050406030204" pitchFamily="18" charset="0"/>
                        </a:rPr>
                        <m:t>[</m:t>
                      </m:r>
                      <m:r>
                        <a:rPr lang="en-US" sz="2000" b="0" i="1" smtClean="0">
                          <a:solidFill>
                            <a:srgbClr val="00B050"/>
                          </a:solidFill>
                          <a:latin typeface="Cambria Math" panose="02040503050406030204" pitchFamily="18" charset="0"/>
                        </a:rPr>
                        <m:t>𝑇𝑟</m:t>
                      </m:r>
                      <m:d>
                        <m:dPr>
                          <m:endChr m:val="]"/>
                          <m:ctrlPr>
                            <a:rPr lang="en-US" sz="2000" b="0" i="1" smtClean="0">
                              <a:solidFill>
                                <a:srgbClr val="00B050"/>
                              </a:solidFill>
                              <a:latin typeface="Cambria Math" panose="02040503050406030204" pitchFamily="18" charset="0"/>
                            </a:rPr>
                          </m:ctrlPr>
                        </m:dPr>
                        <m:e>
                          <m:sSup>
                            <m:sSupPr>
                              <m:ctrlPr>
                                <a:rPr lang="en-US" sz="2000" b="0" i="1" smtClean="0">
                                  <a:solidFill>
                                    <a:srgbClr val="00B050"/>
                                  </a:solidFill>
                                  <a:latin typeface="Cambria Math" panose="02040503050406030204" pitchFamily="18" charset="0"/>
                                </a:rPr>
                              </m:ctrlPr>
                            </m:sSupPr>
                            <m:e>
                              <m:r>
                                <a:rPr lang="en-US" sz="2000" b="0" i="1" smtClean="0">
                                  <a:solidFill>
                                    <a:srgbClr val="00B050"/>
                                  </a:solidFill>
                                  <a:latin typeface="Cambria Math" panose="02040503050406030204" pitchFamily="18" charset="0"/>
                                </a:rPr>
                                <m:t>𝐴</m:t>
                              </m:r>
                            </m:e>
                            <m:sup>
                              <m:r>
                                <a:rPr lang="en-US" sz="2000" b="0" i="1" smtClean="0">
                                  <a:solidFill>
                                    <a:srgbClr val="00B050"/>
                                  </a:solidFill>
                                  <a:latin typeface="Cambria Math" panose="02040503050406030204" pitchFamily="18" charset="0"/>
                                </a:rPr>
                                <m:t>−1</m:t>
                              </m:r>
                            </m:sup>
                          </m:sSup>
                          <m:r>
                            <m:rPr>
                              <m:nor/>
                            </m:rPr>
                            <a:rPr lang="en-US" sz="2000" dirty="0">
                              <a:solidFill>
                                <a:srgbClr val="00B050"/>
                              </a:solidFill>
                            </a:rPr>
                            <m:t>x</m:t>
                          </m:r>
                          <m:sSup>
                            <m:sSupPr>
                              <m:ctrlPr>
                                <a:rPr lang="en-US" sz="2000" i="1" dirty="0" smtClean="0">
                                  <a:solidFill>
                                    <a:srgbClr val="00B050"/>
                                  </a:solidFill>
                                  <a:latin typeface="Cambria Math" panose="02040503050406030204" pitchFamily="18" charset="0"/>
                                </a:rPr>
                              </m:ctrlPr>
                            </m:sSupPr>
                            <m:e>
                              <m:r>
                                <a:rPr lang="en-US" sz="2000" b="0" i="1" dirty="0" smtClean="0">
                                  <a:solidFill>
                                    <a:srgbClr val="00B050"/>
                                  </a:solidFill>
                                  <a:latin typeface="Cambria Math" panose="02040503050406030204" pitchFamily="18" charset="0"/>
                                </a:rPr>
                                <m:t>𝑥</m:t>
                              </m:r>
                            </m:e>
                            <m:sup>
                              <m:r>
                                <a:rPr lang="en-US" sz="2000" b="0" i="1" dirty="0" smtClean="0">
                                  <a:solidFill>
                                    <a:srgbClr val="00B050"/>
                                  </a:solidFill>
                                  <a:latin typeface="Cambria Math" panose="02040503050406030204" pitchFamily="18" charset="0"/>
                                </a:rPr>
                                <m:t>𝑇</m:t>
                              </m:r>
                            </m:sup>
                          </m:sSup>
                        </m:e>
                      </m:d>
                      <m:r>
                        <a:rPr lang="en-US" sz="2000" b="0" i="1" dirty="0" smtClean="0">
                          <a:solidFill>
                            <a:srgbClr val="00B050"/>
                          </a:solidFill>
                          <a:latin typeface="Cambria Math" panose="02040503050406030204" pitchFamily="18" charset="0"/>
                        </a:rPr>
                        <m:t>=</m:t>
                      </m:r>
                      <m:sSup>
                        <m:sSupPr>
                          <m:ctrlPr>
                            <a:rPr lang="en-US" sz="2000" b="0" i="1" dirty="0" smtClean="0">
                              <a:solidFill>
                                <a:srgbClr val="00B050"/>
                              </a:solidFill>
                              <a:latin typeface="Cambria Math" panose="02040503050406030204" pitchFamily="18" charset="0"/>
                            </a:rPr>
                          </m:ctrlPr>
                        </m:sSupPr>
                        <m:e>
                          <m:r>
                            <a:rPr lang="en-US" sz="2000" b="0" i="1" dirty="0" smtClean="0">
                              <a:solidFill>
                                <a:srgbClr val="00B050"/>
                              </a:solidFill>
                              <a:latin typeface="Cambria Math" panose="02040503050406030204" pitchFamily="18" charset="0"/>
                            </a:rPr>
                            <m:t>𝑇𝑟𝐴</m:t>
                          </m:r>
                        </m:e>
                        <m:sup>
                          <m:r>
                            <a:rPr lang="en-US" sz="2000" b="0" i="1" dirty="0" smtClean="0">
                              <a:solidFill>
                                <a:srgbClr val="00B050"/>
                              </a:solidFill>
                              <a:latin typeface="Cambria Math" panose="02040503050406030204" pitchFamily="18" charset="0"/>
                            </a:rPr>
                            <m:t>−1</m:t>
                          </m:r>
                        </m:sup>
                      </m:sSup>
                      <m:r>
                        <a:rPr lang="en-US" sz="2000" b="0" i="1" dirty="0" smtClean="0">
                          <a:solidFill>
                            <a:srgbClr val="00B050"/>
                          </a:solidFill>
                          <a:latin typeface="Cambria Math" panose="02040503050406030204" pitchFamily="18" charset="0"/>
                        </a:rPr>
                        <m:t>𝐸</m:t>
                      </m:r>
                      <m:d>
                        <m:dPr>
                          <m:begChr m:val="["/>
                          <m:endChr m:val="]"/>
                          <m:ctrlPr>
                            <a:rPr lang="en-US" sz="2000" b="0" i="1" dirty="0" smtClean="0">
                              <a:solidFill>
                                <a:srgbClr val="00B050"/>
                              </a:solidFill>
                              <a:latin typeface="Cambria Math" panose="02040503050406030204" pitchFamily="18" charset="0"/>
                            </a:rPr>
                          </m:ctrlPr>
                        </m:dPr>
                        <m:e>
                          <m:r>
                            <a:rPr lang="en-US" sz="2000" b="0" i="1" dirty="0" smtClean="0">
                              <a:solidFill>
                                <a:srgbClr val="00B050"/>
                              </a:solidFill>
                              <a:latin typeface="Cambria Math" panose="02040503050406030204" pitchFamily="18" charset="0"/>
                            </a:rPr>
                            <m:t>𝑥</m:t>
                          </m:r>
                          <m:sSup>
                            <m:sSupPr>
                              <m:ctrlPr>
                                <a:rPr lang="en-US" sz="2000" b="0" i="1" dirty="0" smtClean="0">
                                  <a:solidFill>
                                    <a:srgbClr val="00B050"/>
                                  </a:solidFill>
                                  <a:latin typeface="Cambria Math" panose="02040503050406030204" pitchFamily="18" charset="0"/>
                                </a:rPr>
                              </m:ctrlPr>
                            </m:sSupPr>
                            <m:e>
                              <m:r>
                                <a:rPr lang="en-US" sz="2000" b="0" i="1" dirty="0" smtClean="0">
                                  <a:solidFill>
                                    <a:srgbClr val="00B050"/>
                                  </a:solidFill>
                                  <a:latin typeface="Cambria Math" panose="02040503050406030204" pitchFamily="18" charset="0"/>
                                </a:rPr>
                                <m:t>𝑥</m:t>
                              </m:r>
                            </m:e>
                            <m:sup>
                              <m:r>
                                <a:rPr lang="en-US" sz="2000" b="0" i="1" dirty="0" smtClean="0">
                                  <a:solidFill>
                                    <a:srgbClr val="00B050"/>
                                  </a:solidFill>
                                  <a:latin typeface="Cambria Math" panose="02040503050406030204" pitchFamily="18" charset="0"/>
                                </a:rPr>
                                <m:t>𝑇</m:t>
                              </m:r>
                            </m:sup>
                          </m:sSup>
                          <m:r>
                            <a:rPr lang="en-US" sz="2000" b="0" i="1" dirty="0" smtClean="0">
                              <a:solidFill>
                                <a:srgbClr val="00B050"/>
                              </a:solidFill>
                              <a:latin typeface="Cambria Math" panose="02040503050406030204" pitchFamily="18" charset="0"/>
                            </a:rPr>
                            <m:t>)</m:t>
                          </m:r>
                        </m:e>
                      </m:d>
                    </m:oMath>
                  </m:oMathPara>
                </a14:m>
                <a:endParaRPr lang="en-US" sz="2000" dirty="0">
                  <a:solidFill>
                    <a:srgbClr val="00B050"/>
                  </a:solidFill>
                </a:endParaRPr>
              </a:p>
            </p:txBody>
          </p:sp>
        </mc:Choice>
        <mc:Fallback>
          <p:sp>
            <p:nvSpPr>
              <p:cNvPr id="17" name="TextBox 16">
                <a:extLst>
                  <a:ext uri="{FF2B5EF4-FFF2-40B4-BE49-F238E27FC236}">
                    <a16:creationId xmlns:a16="http://schemas.microsoft.com/office/drawing/2014/main" id="{7C2734B1-630B-F6AF-6F0F-701E5D2E98A3}"/>
                  </a:ext>
                </a:extLst>
              </p:cNvPr>
              <p:cNvSpPr txBox="1">
                <a:spLocks noRot="1" noChangeAspect="1" noMove="1" noResize="1" noEditPoints="1" noAdjustHandles="1" noChangeArrowheads="1" noChangeShapeType="1" noTextEdit="1"/>
              </p:cNvSpPr>
              <p:nvPr/>
            </p:nvSpPr>
            <p:spPr>
              <a:xfrm>
                <a:off x="4332249" y="4257665"/>
                <a:ext cx="3988437" cy="439736"/>
              </a:xfrm>
              <a:prstGeom prst="rect">
                <a:avLst/>
              </a:prstGeom>
              <a:blipFill>
                <a:blip r:embed="rId7"/>
                <a:stretch>
                  <a:fillRect b="-958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9" name="TextBox 18">
                <a:extLst>
                  <a:ext uri="{FF2B5EF4-FFF2-40B4-BE49-F238E27FC236}">
                    <a16:creationId xmlns:a16="http://schemas.microsoft.com/office/drawing/2014/main" id="{47727FAD-E40C-443C-E9D6-3C5D2D9A038F}"/>
                  </a:ext>
                </a:extLst>
              </p:cNvPr>
              <p:cNvSpPr txBox="1"/>
              <p:nvPr/>
            </p:nvSpPr>
            <p:spPr>
              <a:xfrm>
                <a:off x="6160654" y="4257665"/>
                <a:ext cx="6657108"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000" b="0" i="1" dirty="0" smtClean="0">
                          <a:solidFill>
                            <a:srgbClr val="00B050"/>
                          </a:solidFill>
                          <a:latin typeface="Cambria Math" panose="02040503050406030204" pitchFamily="18" charset="0"/>
                        </a:rPr>
                        <m:t>=</m:t>
                      </m:r>
                      <m:sSup>
                        <m:sSupPr>
                          <m:ctrlPr>
                            <a:rPr lang="en-US" sz="2000" b="0" i="1" dirty="0" smtClean="0">
                              <a:solidFill>
                                <a:srgbClr val="00B050"/>
                              </a:solidFill>
                              <a:latin typeface="Cambria Math" panose="02040503050406030204" pitchFamily="18" charset="0"/>
                            </a:rPr>
                          </m:ctrlPr>
                        </m:sSupPr>
                        <m:e>
                          <m:r>
                            <a:rPr lang="en-US" sz="2000" b="0" i="1" dirty="0" smtClean="0">
                              <a:solidFill>
                                <a:srgbClr val="00B050"/>
                              </a:solidFill>
                              <a:latin typeface="Cambria Math" panose="02040503050406030204" pitchFamily="18" charset="0"/>
                            </a:rPr>
                            <m:t>𝑇𝑟</m:t>
                          </m:r>
                          <m:r>
                            <a:rPr lang="en-US" sz="2000" b="0" i="1" dirty="0" smtClean="0">
                              <a:solidFill>
                                <a:srgbClr val="00B050"/>
                              </a:solidFill>
                              <a:latin typeface="Cambria Math" panose="02040503050406030204" pitchFamily="18" charset="0"/>
                            </a:rPr>
                            <m:t>(</m:t>
                          </m:r>
                          <m:r>
                            <a:rPr lang="en-US" sz="2000" b="0" i="1" dirty="0" smtClean="0">
                              <a:solidFill>
                                <a:srgbClr val="00B050"/>
                              </a:solidFill>
                              <a:latin typeface="Cambria Math" panose="02040503050406030204" pitchFamily="18" charset="0"/>
                            </a:rPr>
                            <m:t>𝐴</m:t>
                          </m:r>
                        </m:e>
                        <m:sup>
                          <m:r>
                            <a:rPr lang="en-US" sz="2000" b="0" i="1" dirty="0" smtClean="0">
                              <a:solidFill>
                                <a:srgbClr val="00B050"/>
                              </a:solidFill>
                              <a:latin typeface="Cambria Math" panose="02040503050406030204" pitchFamily="18" charset="0"/>
                            </a:rPr>
                            <m:t>−1</m:t>
                          </m:r>
                        </m:sup>
                      </m:sSup>
                      <m:r>
                        <a:rPr lang="en-US" sz="2000" b="0" i="1" dirty="0" smtClean="0">
                          <a:solidFill>
                            <a:srgbClr val="00B050"/>
                          </a:solidFill>
                          <a:latin typeface="Cambria Math" panose="02040503050406030204" pitchFamily="18" charset="0"/>
                        </a:rPr>
                        <m:t>𝐴</m:t>
                      </m:r>
                      <m:r>
                        <a:rPr lang="en-US" sz="2000" b="0" i="0" dirty="0" smtClean="0">
                          <a:solidFill>
                            <a:srgbClr val="00B050"/>
                          </a:solidFill>
                          <a:latin typeface="Cambria Math" panose="02040503050406030204" pitchFamily="18" charset="0"/>
                        </a:rPr>
                        <m:t>)=</m:t>
                      </m:r>
                      <m:r>
                        <m:rPr>
                          <m:sty m:val="p"/>
                        </m:rPr>
                        <a:rPr lang="en-US" sz="2000" b="0" i="0" dirty="0" smtClean="0">
                          <a:solidFill>
                            <a:srgbClr val="00B050"/>
                          </a:solidFill>
                          <a:latin typeface="Cambria Math" panose="02040503050406030204" pitchFamily="18" charset="0"/>
                        </a:rPr>
                        <m:t>Tr</m:t>
                      </m:r>
                      <m:d>
                        <m:dPr>
                          <m:ctrlPr>
                            <a:rPr lang="en-US" sz="2000" b="0" i="0" dirty="0" smtClean="0">
                              <a:solidFill>
                                <a:srgbClr val="00B050"/>
                              </a:solidFill>
                              <a:latin typeface="Cambria Math" panose="02040503050406030204" pitchFamily="18" charset="0"/>
                            </a:rPr>
                          </m:ctrlPr>
                        </m:dPr>
                        <m:e>
                          <m:r>
                            <m:rPr>
                              <m:sty m:val="p"/>
                            </m:rPr>
                            <a:rPr lang="en-US" sz="2000" b="0" i="0" dirty="0" smtClean="0">
                              <a:solidFill>
                                <a:srgbClr val="00B050"/>
                              </a:solidFill>
                              <a:latin typeface="Cambria Math" panose="02040503050406030204" pitchFamily="18" charset="0"/>
                            </a:rPr>
                            <m:t>I</m:t>
                          </m:r>
                        </m:e>
                      </m:d>
                      <m:r>
                        <a:rPr lang="en-US" sz="2000" b="0" i="0" dirty="0" smtClean="0">
                          <a:solidFill>
                            <a:srgbClr val="00B050"/>
                          </a:solidFill>
                          <a:latin typeface="Cambria Math" panose="02040503050406030204" pitchFamily="18" charset="0"/>
                        </a:rPr>
                        <m:t>=</m:t>
                      </m:r>
                      <m:r>
                        <m:rPr>
                          <m:sty m:val="p"/>
                        </m:rPr>
                        <a:rPr lang="en-US" sz="2000" b="0" i="0" dirty="0" smtClean="0">
                          <a:solidFill>
                            <a:srgbClr val="00B050"/>
                          </a:solidFill>
                          <a:latin typeface="Cambria Math" panose="02040503050406030204" pitchFamily="18" charset="0"/>
                        </a:rPr>
                        <m:t>d</m:t>
                      </m:r>
                      <m:r>
                        <a:rPr lang="en-US" sz="2000" b="0" i="0" dirty="0" smtClean="0">
                          <a:solidFill>
                            <a:srgbClr val="00B050"/>
                          </a:solidFill>
                          <a:latin typeface="Cambria Math" panose="02040503050406030204" pitchFamily="18" charset="0"/>
                        </a:rPr>
                        <m:t>)</m:t>
                      </m:r>
                    </m:oMath>
                  </m:oMathPara>
                </a14:m>
                <a:endParaRPr lang="en-US" sz="2000" dirty="0">
                  <a:solidFill>
                    <a:srgbClr val="00B050"/>
                  </a:solidFill>
                </a:endParaRPr>
              </a:p>
            </p:txBody>
          </p:sp>
        </mc:Choice>
        <mc:Fallback>
          <p:sp>
            <p:nvSpPr>
              <p:cNvPr id="19" name="TextBox 18">
                <a:extLst>
                  <a:ext uri="{FF2B5EF4-FFF2-40B4-BE49-F238E27FC236}">
                    <a16:creationId xmlns:a16="http://schemas.microsoft.com/office/drawing/2014/main" id="{47727FAD-E40C-443C-E9D6-3C5D2D9A038F}"/>
                  </a:ext>
                </a:extLst>
              </p:cNvPr>
              <p:cNvSpPr txBox="1">
                <a:spLocks noRot="1" noChangeAspect="1" noMove="1" noResize="1" noEditPoints="1" noAdjustHandles="1" noChangeArrowheads="1" noChangeShapeType="1" noTextEdit="1"/>
              </p:cNvSpPr>
              <p:nvPr/>
            </p:nvSpPr>
            <p:spPr>
              <a:xfrm>
                <a:off x="6160654" y="4257665"/>
                <a:ext cx="6657108" cy="400110"/>
              </a:xfrm>
              <a:prstGeom prst="rect">
                <a:avLst/>
              </a:prstGeom>
              <a:blipFill>
                <a:blip r:embed="rId8"/>
                <a:stretch>
                  <a:fillRect b="-1515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4" name="TextBox 23">
                <a:extLst>
                  <a:ext uri="{FF2B5EF4-FFF2-40B4-BE49-F238E27FC236}">
                    <a16:creationId xmlns:a16="http://schemas.microsoft.com/office/drawing/2014/main" id="{30737960-6619-353D-0A53-EBDFB6770624}"/>
                  </a:ext>
                </a:extLst>
              </p:cNvPr>
              <p:cNvSpPr txBox="1"/>
              <p:nvPr/>
            </p:nvSpPr>
            <p:spPr>
              <a:xfrm>
                <a:off x="-612999" y="4275089"/>
                <a:ext cx="6901872" cy="439736"/>
              </a:xfrm>
              <a:prstGeom prst="rect">
                <a:avLst/>
              </a:prstGeom>
              <a:noFill/>
            </p:spPr>
            <p:txBody>
              <a:bodyPr wrap="square">
                <a:spAutoFit/>
              </a:bodyPr>
              <a:lstStyle/>
              <a:p>
                <a14:m>
                  <m:oMathPara xmlns:m="http://schemas.openxmlformats.org/officeDocument/2006/math">
                    <m:oMathParaPr>
                      <m:jc m:val="centerGroup"/>
                    </m:oMathParaPr>
                    <m:oMath xmlns:m="http://schemas.openxmlformats.org/officeDocument/2006/math">
                      <m:r>
                        <a:rPr lang="en-US" sz="2000" b="0" i="1" smtClean="0">
                          <a:solidFill>
                            <a:srgbClr val="00B050"/>
                          </a:solidFill>
                          <a:latin typeface="Cambria Math" panose="02040503050406030204" pitchFamily="18" charset="0"/>
                        </a:rPr>
                        <m:t>(</m:t>
                      </m:r>
                      <m:r>
                        <a:rPr lang="en-US" sz="2000" b="0" i="1" smtClean="0">
                          <a:solidFill>
                            <a:srgbClr val="00B050"/>
                          </a:solidFill>
                          <a:latin typeface="Cambria Math" panose="02040503050406030204" pitchFamily="18" charset="0"/>
                        </a:rPr>
                        <m:t>𝐸</m:t>
                      </m:r>
                      <m:d>
                        <m:dPr>
                          <m:begChr m:val="["/>
                          <m:endChr m:val="]"/>
                          <m:ctrlPr>
                            <a:rPr lang="en-US" sz="2000" b="0" i="1" smtClean="0">
                              <a:solidFill>
                                <a:srgbClr val="00B050"/>
                              </a:solidFill>
                              <a:latin typeface="Cambria Math" panose="02040503050406030204" pitchFamily="18" charset="0"/>
                            </a:rPr>
                          </m:ctrlPr>
                        </m:dPr>
                        <m:e>
                          <m:sSup>
                            <m:sSupPr>
                              <m:ctrlPr>
                                <a:rPr lang="en-US" sz="2000" b="0" i="1" smtClean="0">
                                  <a:solidFill>
                                    <a:srgbClr val="00B050"/>
                                  </a:solidFill>
                                  <a:latin typeface="Cambria Math" panose="02040503050406030204" pitchFamily="18" charset="0"/>
                                </a:rPr>
                              </m:ctrlPr>
                            </m:sSupPr>
                            <m:e>
                              <m:r>
                                <a:rPr lang="en-US" sz="2000" b="0" i="1" smtClean="0">
                                  <a:solidFill>
                                    <a:srgbClr val="00B050"/>
                                  </a:solidFill>
                                  <a:latin typeface="Cambria Math" panose="02040503050406030204" pitchFamily="18" charset="0"/>
                                </a:rPr>
                                <m:t>𝑥</m:t>
                              </m:r>
                            </m:e>
                            <m:sup>
                              <m:r>
                                <a:rPr lang="en-US" sz="2000" b="0" i="1" smtClean="0">
                                  <a:solidFill>
                                    <a:srgbClr val="00B050"/>
                                  </a:solidFill>
                                  <a:latin typeface="Cambria Math" panose="02040503050406030204" pitchFamily="18" charset="0"/>
                                </a:rPr>
                                <m:t>𝑇</m:t>
                              </m:r>
                            </m:sup>
                          </m:sSup>
                          <m:sSup>
                            <m:sSupPr>
                              <m:ctrlPr>
                                <a:rPr lang="en-US" sz="2000" b="0" i="1" smtClean="0">
                                  <a:solidFill>
                                    <a:srgbClr val="00B050"/>
                                  </a:solidFill>
                                  <a:latin typeface="Cambria Math" panose="02040503050406030204" pitchFamily="18" charset="0"/>
                                </a:rPr>
                              </m:ctrlPr>
                            </m:sSupPr>
                            <m:e>
                              <m:r>
                                <a:rPr lang="en-US" sz="2000" b="0" i="1" smtClean="0">
                                  <a:solidFill>
                                    <a:srgbClr val="00B050"/>
                                  </a:solidFill>
                                  <a:latin typeface="Cambria Math" panose="02040503050406030204" pitchFamily="18" charset="0"/>
                                </a:rPr>
                                <m:t>𝐴</m:t>
                              </m:r>
                            </m:e>
                            <m:sup>
                              <m:r>
                                <a:rPr lang="en-US" sz="2000" b="0" i="1" smtClean="0">
                                  <a:solidFill>
                                    <a:srgbClr val="00B050"/>
                                  </a:solidFill>
                                  <a:latin typeface="Cambria Math" panose="02040503050406030204" pitchFamily="18" charset="0"/>
                                </a:rPr>
                                <m:t>−1</m:t>
                              </m:r>
                            </m:sup>
                          </m:sSup>
                          <m:r>
                            <a:rPr lang="en-US" sz="2000" b="0" i="1" smtClean="0">
                              <a:solidFill>
                                <a:srgbClr val="00B050"/>
                              </a:solidFill>
                              <a:latin typeface="Cambria Math" panose="02040503050406030204" pitchFamily="18" charset="0"/>
                            </a:rPr>
                            <m:t>𝑥</m:t>
                          </m:r>
                        </m:e>
                      </m:d>
                      <m:r>
                        <a:rPr lang="en-US" sz="2000" b="0" i="1" smtClean="0">
                          <a:solidFill>
                            <a:srgbClr val="00B050"/>
                          </a:solidFill>
                          <a:latin typeface="Cambria Math" panose="02040503050406030204" pitchFamily="18" charset="0"/>
                        </a:rPr>
                        <m:t>=</m:t>
                      </m:r>
                      <m:r>
                        <a:rPr lang="en-US" sz="2000" b="0" i="1" smtClean="0">
                          <a:solidFill>
                            <a:srgbClr val="00B050"/>
                          </a:solidFill>
                          <a:latin typeface="Cambria Math" panose="02040503050406030204" pitchFamily="18" charset="0"/>
                        </a:rPr>
                        <m:t>𝐸</m:t>
                      </m:r>
                      <m:r>
                        <a:rPr lang="en-US" sz="2000" b="0" i="1" smtClean="0">
                          <a:solidFill>
                            <a:srgbClr val="00B050"/>
                          </a:solidFill>
                          <a:latin typeface="Cambria Math" panose="02040503050406030204" pitchFamily="18" charset="0"/>
                        </a:rPr>
                        <m:t>[</m:t>
                      </m:r>
                      <m:r>
                        <a:rPr lang="en-US" sz="2000" b="0" i="1" smtClean="0">
                          <a:solidFill>
                            <a:srgbClr val="00B050"/>
                          </a:solidFill>
                          <a:latin typeface="Cambria Math" panose="02040503050406030204" pitchFamily="18" charset="0"/>
                        </a:rPr>
                        <m:t>𝑇𝑟</m:t>
                      </m:r>
                      <m:d>
                        <m:dPr>
                          <m:endChr m:val="]"/>
                          <m:ctrlPr>
                            <a:rPr lang="en-US" sz="2000" b="0" i="1" smtClean="0">
                              <a:solidFill>
                                <a:srgbClr val="00B050"/>
                              </a:solidFill>
                              <a:latin typeface="Cambria Math" panose="02040503050406030204" pitchFamily="18" charset="0"/>
                            </a:rPr>
                          </m:ctrlPr>
                        </m:dPr>
                        <m:e>
                          <m:sSup>
                            <m:sSupPr>
                              <m:ctrlPr>
                                <a:rPr lang="en-US" sz="2000" b="0" i="1" smtClean="0">
                                  <a:solidFill>
                                    <a:srgbClr val="00B050"/>
                                  </a:solidFill>
                                  <a:latin typeface="Cambria Math" panose="02040503050406030204" pitchFamily="18" charset="0"/>
                                </a:rPr>
                              </m:ctrlPr>
                            </m:sSupPr>
                            <m:e>
                              <m:r>
                                <a:rPr lang="en-US" sz="2000" b="0" i="1" smtClean="0">
                                  <a:solidFill>
                                    <a:srgbClr val="00B050"/>
                                  </a:solidFill>
                                  <a:latin typeface="Cambria Math" panose="02040503050406030204" pitchFamily="18" charset="0"/>
                                </a:rPr>
                                <m:t>𝑥</m:t>
                              </m:r>
                            </m:e>
                            <m:sup>
                              <m:r>
                                <a:rPr lang="en-US" sz="2000" b="0" i="1" smtClean="0">
                                  <a:solidFill>
                                    <a:srgbClr val="00B050"/>
                                  </a:solidFill>
                                  <a:latin typeface="Cambria Math" panose="02040503050406030204" pitchFamily="18" charset="0"/>
                                </a:rPr>
                                <m:t>𝑇</m:t>
                              </m:r>
                            </m:sup>
                          </m:sSup>
                          <m:sSup>
                            <m:sSupPr>
                              <m:ctrlPr>
                                <a:rPr lang="en-US" sz="2000" b="0" i="1" smtClean="0">
                                  <a:solidFill>
                                    <a:srgbClr val="00B050"/>
                                  </a:solidFill>
                                  <a:latin typeface="Cambria Math" panose="02040503050406030204" pitchFamily="18" charset="0"/>
                                </a:rPr>
                              </m:ctrlPr>
                            </m:sSupPr>
                            <m:e>
                              <m:r>
                                <a:rPr lang="en-US" sz="2000" b="0" i="1" smtClean="0">
                                  <a:solidFill>
                                    <a:srgbClr val="00B050"/>
                                  </a:solidFill>
                                  <a:latin typeface="Cambria Math" panose="02040503050406030204" pitchFamily="18" charset="0"/>
                                </a:rPr>
                                <m:t>𝐴</m:t>
                              </m:r>
                            </m:e>
                            <m:sup>
                              <m:r>
                                <a:rPr lang="en-US" sz="2000" b="0" i="1" smtClean="0">
                                  <a:solidFill>
                                    <a:srgbClr val="00B050"/>
                                  </a:solidFill>
                                  <a:latin typeface="Cambria Math" panose="02040503050406030204" pitchFamily="18" charset="0"/>
                                </a:rPr>
                                <m:t>−1</m:t>
                              </m:r>
                            </m:sup>
                          </m:sSup>
                          <m:r>
                            <a:rPr lang="en-US" sz="2000" b="0" i="1" smtClean="0">
                              <a:solidFill>
                                <a:srgbClr val="00B050"/>
                              </a:solidFill>
                              <a:latin typeface="Cambria Math" panose="02040503050406030204" pitchFamily="18" charset="0"/>
                            </a:rPr>
                            <m:t>𝑥</m:t>
                          </m:r>
                        </m:e>
                      </m:d>
                      <m:r>
                        <a:rPr lang="en-US" sz="2000" b="0" i="1" smtClean="0">
                          <a:solidFill>
                            <a:srgbClr val="00B050"/>
                          </a:solidFill>
                          <a:latin typeface="Cambria Math" panose="02040503050406030204" pitchFamily="18" charset="0"/>
                        </a:rPr>
                        <m:t>=</m:t>
                      </m:r>
                    </m:oMath>
                  </m:oMathPara>
                </a14:m>
                <a:endParaRPr lang="en-US" sz="2000" dirty="0">
                  <a:solidFill>
                    <a:srgbClr val="00B050"/>
                  </a:solidFill>
                </a:endParaRPr>
              </a:p>
            </p:txBody>
          </p:sp>
        </mc:Choice>
        <mc:Fallback>
          <p:sp>
            <p:nvSpPr>
              <p:cNvPr id="24" name="TextBox 23">
                <a:extLst>
                  <a:ext uri="{FF2B5EF4-FFF2-40B4-BE49-F238E27FC236}">
                    <a16:creationId xmlns:a16="http://schemas.microsoft.com/office/drawing/2014/main" id="{30737960-6619-353D-0A53-EBDFB6770624}"/>
                  </a:ext>
                </a:extLst>
              </p:cNvPr>
              <p:cNvSpPr txBox="1">
                <a:spLocks noRot="1" noChangeAspect="1" noMove="1" noResize="1" noEditPoints="1" noAdjustHandles="1" noChangeArrowheads="1" noChangeShapeType="1" noTextEdit="1"/>
              </p:cNvSpPr>
              <p:nvPr/>
            </p:nvSpPr>
            <p:spPr>
              <a:xfrm>
                <a:off x="-612999" y="4275089"/>
                <a:ext cx="6901872" cy="439736"/>
              </a:xfrm>
              <a:prstGeom prst="rect">
                <a:avLst/>
              </a:prstGeom>
              <a:blipFill>
                <a:blip r:embed="rId9"/>
                <a:stretch>
                  <a:fillRect b="-1111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5" name="TextBox 24">
                <a:extLst>
                  <a:ext uri="{FF2B5EF4-FFF2-40B4-BE49-F238E27FC236}">
                    <a16:creationId xmlns:a16="http://schemas.microsoft.com/office/drawing/2014/main" id="{D71B91E0-7F66-0EA4-6FBF-E619B24A439E}"/>
                  </a:ext>
                </a:extLst>
              </p:cNvPr>
              <p:cNvSpPr txBox="1"/>
              <p:nvPr/>
            </p:nvSpPr>
            <p:spPr>
              <a:xfrm>
                <a:off x="-1455429" y="5206751"/>
                <a:ext cx="15102857" cy="67467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log</m:t>
                          </m:r>
                        </m:fName>
                        <m:e>
                          <m:d>
                            <m:dPr>
                              <m:begChr m:val="|"/>
                              <m:endChr m:val="|"/>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m:rPr>
                                      <m:sty m:val="p"/>
                                    </m:rPr>
                                    <a:rPr lang="el-GR" sz="2000" b="0" i="1" smtClean="0">
                                      <a:latin typeface="Cambria Math" panose="02040503050406030204" pitchFamily="18" charset="0"/>
                                      <a:ea typeface="Cambria Math" panose="02040503050406030204" pitchFamily="18" charset="0"/>
                                    </a:rPr>
                                    <m:t>Σ</m:t>
                                  </m:r>
                                </m:e>
                                <m:sub>
                                  <m:r>
                                    <a:rPr lang="en-US" sz="2000" b="0" i="1" smtClean="0">
                                      <a:latin typeface="Cambria Math" panose="02040503050406030204" pitchFamily="18" charset="0"/>
                                      <a:ea typeface="Cambria Math" panose="02040503050406030204" pitchFamily="18" charset="0"/>
                                    </a:rPr>
                                    <m:t>𝜃</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𝑡</m:t>
                                  </m:r>
                                </m:sub>
                              </m:sSub>
                              <m:r>
                                <a:rPr lang="en-US" sz="2000" b="0" i="1" smtClean="0">
                                  <a:latin typeface="Cambria Math" panose="02040503050406030204" pitchFamily="18" charset="0"/>
                                </a:rPr>
                                <m:t>, </m:t>
                              </m:r>
                              <m:r>
                                <a:rPr lang="en-US" sz="2000" b="0" i="1" smtClean="0">
                                  <a:latin typeface="Cambria Math" panose="02040503050406030204" pitchFamily="18" charset="0"/>
                                </a:rPr>
                                <m:t>𝑡</m:t>
                              </m:r>
                              <m:r>
                                <a:rPr lang="en-US" sz="2000" b="0" i="1" smtClean="0">
                                  <a:latin typeface="Cambria Math" panose="02040503050406030204" pitchFamily="18" charset="0"/>
                                </a:rPr>
                                <m:t>)</m:t>
                              </m:r>
                            </m:e>
                          </m:d>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log</m:t>
                              </m:r>
                            </m:fName>
                            <m:e>
                              <m:d>
                                <m:dPr>
                                  <m:begChr m:val="|"/>
                                  <m:endChr m:val="|"/>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acc>
                                        <m:accPr>
                                          <m:chr m:val="̃"/>
                                          <m:ctrlPr>
                                            <a:rPr lang="en-US" sz="2000" b="0" i="1" smtClean="0">
                                              <a:latin typeface="Cambria Math" panose="02040503050406030204" pitchFamily="18" charset="0"/>
                                            </a:rPr>
                                          </m:ctrlPr>
                                        </m:accPr>
                                        <m:e>
                                          <m:r>
                                            <m:rPr>
                                              <m:sty m:val="p"/>
                                            </m:rPr>
                                            <a:rPr lang="el-GR" sz="2000" b="0" i="1" smtClean="0">
                                              <a:latin typeface="Cambria Math" panose="02040503050406030204" pitchFamily="18" charset="0"/>
                                              <a:ea typeface="Cambria Math" panose="02040503050406030204" pitchFamily="18" charset="0"/>
                                            </a:rPr>
                                            <m:t>Σ</m:t>
                                          </m:r>
                                        </m:e>
                                      </m:acc>
                                    </m:e>
                                    <m:sub>
                                      <m:r>
                                        <a:rPr lang="en-US" sz="2000" b="0" i="1" smtClean="0">
                                          <a:latin typeface="Cambria Math" panose="02040503050406030204" pitchFamily="18" charset="0"/>
                                        </a:rPr>
                                        <m:t>𝑡</m:t>
                                      </m:r>
                                    </m:sub>
                                  </m:sSub>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𝑡</m:t>
                                          </m:r>
                                        </m:sub>
                                      </m:sSub>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0</m:t>
                                          </m:r>
                                        </m:sub>
                                      </m:sSub>
                                    </m:e>
                                  </m:d>
                                </m:e>
                              </m:d>
                            </m:e>
                          </m:func>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m:t>
                              </m:r>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e>
                      </m:func>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𝐸</m:t>
                          </m:r>
                        </m:e>
                        <m:sub>
                          <m:r>
                            <a:rPr lang="en-US" sz="2000" b="0" i="1" smtClean="0">
                              <a:latin typeface="Cambria Math" panose="02040503050406030204" pitchFamily="18" charset="0"/>
                            </a:rPr>
                            <m:t>𝑞</m:t>
                          </m:r>
                        </m:sub>
                      </m:sSub>
                      <m:d>
                        <m:dPr>
                          <m:begChr m:val="{"/>
                          <m:endChr m:val="}"/>
                          <m:ctrlPr>
                            <a:rPr lang="en-US" sz="2000" b="0" i="1" smtClean="0">
                              <a:latin typeface="Cambria Math" panose="02040503050406030204" pitchFamily="18" charset="0"/>
                            </a:rPr>
                          </m:ctrlPr>
                        </m:dPr>
                        <m:e>
                          <m:sSup>
                            <m:sSupPr>
                              <m:ctrlPr>
                                <a:rPr lang="en-US" sz="2000" b="0" i="1" smtClean="0">
                                  <a:latin typeface="Cambria Math" panose="02040503050406030204" pitchFamily="18" charset="0"/>
                                </a:rPr>
                              </m:ctrlPr>
                            </m:sSupPr>
                            <m:e>
                              <m:d>
                                <m:dPr>
                                  <m:begChr m:val="["/>
                                  <m:endChr m:val="]"/>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𝑡</m:t>
                                      </m:r>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𝜇</m:t>
                                      </m:r>
                                    </m:e>
                                    <m:sub>
                                      <m:r>
                                        <a:rPr lang="en-US" sz="2000" b="0" i="1" smtClean="0">
                                          <a:latin typeface="Cambria Math" panose="02040503050406030204" pitchFamily="18" charset="0"/>
                                          <a:ea typeface="Cambria Math" panose="02040503050406030204" pitchFamily="18" charset="0"/>
                                        </a:rPr>
                                        <m:t>𝜃</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𝑡</m:t>
                                      </m:r>
                                    </m:sub>
                                  </m:sSub>
                                  <m:r>
                                    <a:rPr lang="en-US" sz="2000" b="0" i="1" smtClean="0">
                                      <a:latin typeface="Cambria Math" panose="02040503050406030204" pitchFamily="18" charset="0"/>
                                    </a:rPr>
                                    <m:t>,</m:t>
                                  </m:r>
                                  <m:r>
                                    <a:rPr lang="en-US" sz="2000" b="0" i="1" smtClean="0">
                                      <a:latin typeface="Cambria Math" panose="02040503050406030204" pitchFamily="18" charset="0"/>
                                    </a:rPr>
                                    <m:t>𝑡</m:t>
                                  </m:r>
                                  <m:r>
                                    <a:rPr lang="en-US" sz="2000" b="0" i="1" smtClean="0">
                                      <a:latin typeface="Cambria Math" panose="02040503050406030204" pitchFamily="18" charset="0"/>
                                    </a:rPr>
                                    <m:t>)</m:t>
                                  </m:r>
                                </m:e>
                              </m:d>
                            </m:e>
                            <m:sup>
                              <m:r>
                                <a:rPr lang="en-US" sz="2000" b="0" i="1" smtClean="0">
                                  <a:latin typeface="Cambria Math" panose="02040503050406030204" pitchFamily="18" charset="0"/>
                                </a:rPr>
                                <m:t>𝑇</m:t>
                              </m:r>
                            </m:sup>
                          </m:sSup>
                          <m:sSup>
                            <m:sSupPr>
                              <m:ctrlPr>
                                <a:rPr lang="en-US" sz="2000" b="0" i="1" smtClean="0">
                                  <a:latin typeface="Cambria Math" panose="02040503050406030204" pitchFamily="18" charset="0"/>
                                </a:rPr>
                              </m:ctrlPr>
                            </m:sSupPr>
                            <m:e>
                              <m:d>
                                <m:dPr>
                                  <m:begChr m:val="["/>
                                  <m:endChr m:val="]"/>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m:rPr>
                                          <m:sty m:val="p"/>
                                        </m:rPr>
                                        <a:rPr lang="el-GR" sz="2000" b="0" i="1" smtClean="0">
                                          <a:latin typeface="Cambria Math" panose="02040503050406030204" pitchFamily="18" charset="0"/>
                                          <a:ea typeface="Cambria Math" panose="02040503050406030204" pitchFamily="18" charset="0"/>
                                        </a:rPr>
                                        <m:t>Σ</m:t>
                                      </m:r>
                                    </m:e>
                                    <m:sub>
                                      <m:r>
                                        <a:rPr lang="en-US" sz="2000" b="0" i="1" smtClean="0">
                                          <a:latin typeface="Cambria Math" panose="02040503050406030204" pitchFamily="18" charset="0"/>
                                          <a:ea typeface="Cambria Math" panose="02040503050406030204" pitchFamily="18" charset="0"/>
                                        </a:rPr>
                                        <m:t>𝜃</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𝑡</m:t>
                                      </m:r>
                                    </m:sub>
                                  </m:sSub>
                                  <m:r>
                                    <a:rPr lang="en-US" sz="2000" b="0" i="1" smtClean="0">
                                      <a:latin typeface="Cambria Math" panose="02040503050406030204" pitchFamily="18" charset="0"/>
                                    </a:rPr>
                                    <m:t>,</m:t>
                                  </m:r>
                                  <m:r>
                                    <a:rPr lang="en-US" sz="2000" b="0" i="1" smtClean="0">
                                      <a:latin typeface="Cambria Math" panose="02040503050406030204" pitchFamily="18" charset="0"/>
                                    </a:rPr>
                                    <m:t>𝑡</m:t>
                                  </m:r>
                                  <m:r>
                                    <a:rPr lang="en-US" sz="2000" b="0" i="1" smtClean="0">
                                      <a:latin typeface="Cambria Math" panose="02040503050406030204" pitchFamily="18" charset="0"/>
                                    </a:rPr>
                                    <m:t>)</m:t>
                                  </m:r>
                                </m:e>
                              </m:d>
                            </m:e>
                            <m:sup>
                              <m:r>
                                <a:rPr lang="en-US" sz="2000" b="0" i="1" smtClean="0">
                                  <a:latin typeface="Cambria Math" panose="02040503050406030204" pitchFamily="18" charset="0"/>
                                </a:rPr>
                                <m:t>−1</m:t>
                              </m:r>
                            </m:sup>
                          </m:sSup>
                          <m:d>
                            <m:dPr>
                              <m:begChr m:val="["/>
                              <m:endChr m:val="]"/>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𝑡</m:t>
                                  </m:r>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𝜇</m:t>
                                  </m:r>
                                </m:e>
                                <m:sub>
                                  <m:r>
                                    <a:rPr lang="en-US" sz="2000" b="0" i="1" smtClean="0">
                                      <a:latin typeface="Cambria Math" panose="02040503050406030204" pitchFamily="18" charset="0"/>
                                      <a:ea typeface="Cambria Math" panose="02040503050406030204" pitchFamily="18" charset="0"/>
                                    </a:rPr>
                                    <m:t>𝜃</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𝑡</m:t>
                                  </m:r>
                                </m:sub>
                              </m:sSub>
                              <m:r>
                                <a:rPr lang="en-US" sz="2000" b="0" i="1" smtClean="0">
                                  <a:latin typeface="Cambria Math" panose="02040503050406030204" pitchFamily="18" charset="0"/>
                                </a:rPr>
                                <m:t>,</m:t>
                              </m:r>
                              <m:r>
                                <a:rPr lang="en-US" sz="2000" b="0" i="1" smtClean="0">
                                  <a:latin typeface="Cambria Math" panose="02040503050406030204" pitchFamily="18" charset="0"/>
                                </a:rPr>
                                <m:t>𝑡</m:t>
                              </m:r>
                              <m:r>
                                <a:rPr lang="en-US" sz="2000" b="0" i="1" smtClean="0">
                                  <a:latin typeface="Cambria Math" panose="02040503050406030204" pitchFamily="18" charset="0"/>
                                </a:rPr>
                                <m:t>)</m:t>
                              </m:r>
                            </m:e>
                          </m:d>
                        </m:e>
                      </m:d>
                    </m:oMath>
                  </m:oMathPara>
                </a14:m>
                <a:endParaRPr lang="en-US" sz="2000" dirty="0"/>
              </a:p>
            </p:txBody>
          </p:sp>
        </mc:Choice>
        <mc:Fallback>
          <p:sp>
            <p:nvSpPr>
              <p:cNvPr id="25" name="TextBox 24">
                <a:extLst>
                  <a:ext uri="{FF2B5EF4-FFF2-40B4-BE49-F238E27FC236}">
                    <a16:creationId xmlns:a16="http://schemas.microsoft.com/office/drawing/2014/main" id="{D71B91E0-7F66-0EA4-6FBF-E619B24A439E}"/>
                  </a:ext>
                </a:extLst>
              </p:cNvPr>
              <p:cNvSpPr txBox="1">
                <a:spLocks noRot="1" noChangeAspect="1" noMove="1" noResize="1" noEditPoints="1" noAdjustHandles="1" noChangeArrowheads="1" noChangeShapeType="1" noTextEdit="1"/>
              </p:cNvSpPr>
              <p:nvPr/>
            </p:nvSpPr>
            <p:spPr>
              <a:xfrm>
                <a:off x="-1455429" y="5206751"/>
                <a:ext cx="15102857" cy="674672"/>
              </a:xfrm>
              <a:prstGeom prst="rect">
                <a:avLst/>
              </a:prstGeom>
              <a:blipFill>
                <a:blip r:embed="rId10"/>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9723589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1EE38646-334F-9C27-04EE-8A0146987AC5}"/>
                  </a:ext>
                </a:extLst>
              </p:cNvPr>
              <p:cNvSpPr txBox="1"/>
              <p:nvPr/>
            </p:nvSpPr>
            <p:spPr>
              <a:xfrm>
                <a:off x="-703753" y="834631"/>
                <a:ext cx="13481127" cy="67480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log</m:t>
                          </m:r>
                        </m:fName>
                        <m:e>
                          <m:d>
                            <m:dPr>
                              <m:begChr m:val="|"/>
                              <m:endChr m:val="|"/>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m:rPr>
                                      <m:sty m:val="p"/>
                                    </m:rPr>
                                    <a:rPr lang="el-GR" sz="2000" b="0" i="1" smtClean="0">
                                      <a:latin typeface="Cambria Math" panose="02040503050406030204" pitchFamily="18" charset="0"/>
                                      <a:ea typeface="Cambria Math" panose="02040503050406030204" pitchFamily="18" charset="0"/>
                                    </a:rPr>
                                    <m:t>Σ</m:t>
                                  </m:r>
                                </m:e>
                                <m:sub>
                                  <m:r>
                                    <a:rPr lang="en-US" sz="2000" b="0" i="1" smtClean="0">
                                      <a:latin typeface="Cambria Math" panose="02040503050406030204" pitchFamily="18" charset="0"/>
                                      <a:ea typeface="Cambria Math" panose="02040503050406030204" pitchFamily="18" charset="0"/>
                                    </a:rPr>
                                    <m:t>𝜃</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𝑡</m:t>
                                  </m:r>
                                </m:sub>
                              </m:sSub>
                              <m:r>
                                <a:rPr lang="en-US" sz="2000" b="0" i="1" smtClean="0">
                                  <a:latin typeface="Cambria Math" panose="02040503050406030204" pitchFamily="18" charset="0"/>
                                </a:rPr>
                                <m:t>, </m:t>
                              </m:r>
                              <m:r>
                                <a:rPr lang="en-US" sz="2000" b="0" i="1" smtClean="0">
                                  <a:latin typeface="Cambria Math" panose="02040503050406030204" pitchFamily="18" charset="0"/>
                                </a:rPr>
                                <m:t>𝑡</m:t>
                              </m:r>
                              <m:r>
                                <a:rPr lang="en-US" sz="2000" b="0" i="1" smtClean="0">
                                  <a:latin typeface="Cambria Math" panose="02040503050406030204" pitchFamily="18" charset="0"/>
                                </a:rPr>
                                <m:t>)</m:t>
                              </m:r>
                            </m:e>
                          </m:d>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log</m:t>
                              </m:r>
                            </m:fName>
                            <m:e>
                              <m:d>
                                <m:dPr>
                                  <m:begChr m:val="|"/>
                                  <m:endChr m:val="|"/>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acc>
                                        <m:accPr>
                                          <m:chr m:val="̃"/>
                                          <m:ctrlPr>
                                            <a:rPr lang="en-US" sz="2000" b="0" i="1" smtClean="0">
                                              <a:latin typeface="Cambria Math" panose="02040503050406030204" pitchFamily="18" charset="0"/>
                                            </a:rPr>
                                          </m:ctrlPr>
                                        </m:accPr>
                                        <m:e>
                                          <m:r>
                                            <m:rPr>
                                              <m:sty m:val="p"/>
                                            </m:rPr>
                                            <a:rPr lang="el-GR" sz="2000" b="0" i="1" smtClean="0">
                                              <a:latin typeface="Cambria Math" panose="02040503050406030204" pitchFamily="18" charset="0"/>
                                              <a:ea typeface="Cambria Math" panose="02040503050406030204" pitchFamily="18" charset="0"/>
                                            </a:rPr>
                                            <m:t>Σ</m:t>
                                          </m:r>
                                        </m:e>
                                      </m:acc>
                                    </m:e>
                                    <m:sub>
                                      <m:r>
                                        <a:rPr lang="en-US" sz="2000" b="0" i="1" smtClean="0">
                                          <a:latin typeface="Cambria Math" panose="02040503050406030204" pitchFamily="18" charset="0"/>
                                        </a:rPr>
                                        <m:t>𝑡</m:t>
                                      </m:r>
                                    </m:sub>
                                  </m:sSub>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𝑡</m:t>
                                          </m:r>
                                        </m:sub>
                                      </m:sSub>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0</m:t>
                                          </m:r>
                                        </m:sub>
                                      </m:sSub>
                                    </m:e>
                                  </m:d>
                                </m:e>
                              </m:d>
                            </m:e>
                          </m:func>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m:t>
                              </m:r>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e>
                      </m:func>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2 </m:t>
                          </m:r>
                        </m:den>
                      </m:f>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𝐸</m:t>
                          </m:r>
                        </m:e>
                        <m:sub>
                          <m:r>
                            <a:rPr lang="en-US" sz="2000" b="0" i="1" smtClean="0">
                              <a:latin typeface="Cambria Math" panose="02040503050406030204" pitchFamily="18" charset="0"/>
                            </a:rPr>
                            <m:t>𝑞</m:t>
                          </m:r>
                        </m:sub>
                      </m:sSub>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𝑇𝑟</m:t>
                          </m:r>
                          <m:d>
                            <m:dPr>
                              <m:begChr m:val="{"/>
                              <m:endChr m:val="}"/>
                              <m:ctrlPr>
                                <a:rPr lang="en-US" sz="2000" b="0" i="1" smtClean="0">
                                  <a:latin typeface="Cambria Math" panose="02040503050406030204" pitchFamily="18" charset="0"/>
                                </a:rPr>
                              </m:ctrlPr>
                            </m:dPr>
                            <m:e>
                              <m:sSup>
                                <m:sSupPr>
                                  <m:ctrlPr>
                                    <a:rPr lang="en-US" sz="2000" b="0" i="1" smtClean="0">
                                      <a:latin typeface="Cambria Math" panose="02040503050406030204" pitchFamily="18" charset="0"/>
                                    </a:rPr>
                                  </m:ctrlPr>
                                </m:sSupPr>
                                <m:e>
                                  <m:d>
                                    <m:dPr>
                                      <m:begChr m:val="["/>
                                      <m:endChr m:val="]"/>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𝑡</m:t>
                                          </m:r>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𝜇</m:t>
                                          </m:r>
                                        </m:e>
                                        <m:sub>
                                          <m:r>
                                            <a:rPr lang="en-US" sz="2000" b="0" i="1" smtClean="0">
                                              <a:latin typeface="Cambria Math" panose="02040503050406030204" pitchFamily="18" charset="0"/>
                                              <a:ea typeface="Cambria Math" panose="02040503050406030204" pitchFamily="18" charset="0"/>
                                            </a:rPr>
                                            <m:t>𝜃</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𝑡</m:t>
                                          </m:r>
                                        </m:sub>
                                      </m:sSub>
                                      <m:r>
                                        <a:rPr lang="en-US" sz="2000" b="0" i="1" smtClean="0">
                                          <a:latin typeface="Cambria Math" panose="02040503050406030204" pitchFamily="18" charset="0"/>
                                        </a:rPr>
                                        <m:t>,</m:t>
                                      </m:r>
                                      <m:r>
                                        <a:rPr lang="en-US" sz="2000" b="0" i="1" smtClean="0">
                                          <a:latin typeface="Cambria Math" panose="02040503050406030204" pitchFamily="18" charset="0"/>
                                        </a:rPr>
                                        <m:t>𝑡</m:t>
                                      </m:r>
                                      <m:r>
                                        <a:rPr lang="en-US" sz="2000" b="0" i="1" smtClean="0">
                                          <a:latin typeface="Cambria Math" panose="02040503050406030204" pitchFamily="18" charset="0"/>
                                        </a:rPr>
                                        <m:t>)</m:t>
                                      </m:r>
                                    </m:e>
                                  </m:d>
                                </m:e>
                                <m:sup>
                                  <m:r>
                                    <a:rPr lang="en-US" sz="2000" b="0" i="1" smtClean="0">
                                      <a:latin typeface="Cambria Math" panose="02040503050406030204" pitchFamily="18" charset="0"/>
                                    </a:rPr>
                                    <m:t>𝑇</m:t>
                                  </m:r>
                                </m:sup>
                              </m:sSup>
                              <m:sSup>
                                <m:sSupPr>
                                  <m:ctrlPr>
                                    <a:rPr lang="en-US" sz="2000" b="0" i="1" smtClean="0">
                                      <a:latin typeface="Cambria Math" panose="02040503050406030204" pitchFamily="18" charset="0"/>
                                    </a:rPr>
                                  </m:ctrlPr>
                                </m:sSupPr>
                                <m:e>
                                  <m:d>
                                    <m:dPr>
                                      <m:begChr m:val="["/>
                                      <m:endChr m:val="]"/>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m:rPr>
                                              <m:sty m:val="p"/>
                                            </m:rPr>
                                            <a:rPr lang="el-GR" sz="2000" b="0" i="1" smtClean="0">
                                              <a:latin typeface="Cambria Math" panose="02040503050406030204" pitchFamily="18" charset="0"/>
                                              <a:ea typeface="Cambria Math" panose="02040503050406030204" pitchFamily="18" charset="0"/>
                                            </a:rPr>
                                            <m:t>Σ</m:t>
                                          </m:r>
                                        </m:e>
                                        <m:sub>
                                          <m:r>
                                            <a:rPr lang="en-US" sz="2000" b="0" i="1" smtClean="0">
                                              <a:latin typeface="Cambria Math" panose="02040503050406030204" pitchFamily="18" charset="0"/>
                                              <a:ea typeface="Cambria Math" panose="02040503050406030204" pitchFamily="18" charset="0"/>
                                            </a:rPr>
                                            <m:t>𝜃</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𝑡</m:t>
                                          </m:r>
                                        </m:sub>
                                      </m:sSub>
                                      <m:r>
                                        <a:rPr lang="en-US" sz="2000" b="0" i="1" smtClean="0">
                                          <a:latin typeface="Cambria Math" panose="02040503050406030204" pitchFamily="18" charset="0"/>
                                        </a:rPr>
                                        <m:t>,</m:t>
                                      </m:r>
                                      <m:r>
                                        <a:rPr lang="en-US" sz="2000" b="0" i="1" smtClean="0">
                                          <a:latin typeface="Cambria Math" panose="02040503050406030204" pitchFamily="18" charset="0"/>
                                        </a:rPr>
                                        <m:t>𝑡</m:t>
                                      </m:r>
                                      <m:r>
                                        <a:rPr lang="en-US" sz="2000" b="0" i="1" smtClean="0">
                                          <a:latin typeface="Cambria Math" panose="02040503050406030204" pitchFamily="18" charset="0"/>
                                        </a:rPr>
                                        <m:t>)</m:t>
                                      </m:r>
                                    </m:e>
                                  </m:d>
                                </m:e>
                                <m:sup>
                                  <m:r>
                                    <a:rPr lang="en-US" sz="2000" b="0" i="1" smtClean="0">
                                      <a:latin typeface="Cambria Math" panose="02040503050406030204" pitchFamily="18" charset="0"/>
                                    </a:rPr>
                                    <m:t>−1</m:t>
                                  </m:r>
                                </m:sup>
                              </m:sSup>
                              <m:d>
                                <m:dPr>
                                  <m:begChr m:val="["/>
                                  <m:endChr m:val="]"/>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𝑡</m:t>
                                      </m:r>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𝜇</m:t>
                                      </m:r>
                                    </m:e>
                                    <m:sub>
                                      <m:r>
                                        <a:rPr lang="en-US" sz="2000" b="0" i="1" smtClean="0">
                                          <a:latin typeface="Cambria Math" panose="02040503050406030204" pitchFamily="18" charset="0"/>
                                          <a:ea typeface="Cambria Math" panose="02040503050406030204" pitchFamily="18" charset="0"/>
                                        </a:rPr>
                                        <m:t>𝜃</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𝑡</m:t>
                                      </m:r>
                                    </m:sub>
                                  </m:sSub>
                                  <m:r>
                                    <a:rPr lang="en-US" sz="2000" b="0" i="1" smtClean="0">
                                      <a:latin typeface="Cambria Math" panose="02040503050406030204" pitchFamily="18" charset="0"/>
                                    </a:rPr>
                                    <m:t>,</m:t>
                                  </m:r>
                                  <m:r>
                                    <a:rPr lang="en-US" sz="2000" b="0" i="1" smtClean="0">
                                      <a:latin typeface="Cambria Math" panose="02040503050406030204" pitchFamily="18" charset="0"/>
                                    </a:rPr>
                                    <m:t>𝑡</m:t>
                                  </m:r>
                                  <m:r>
                                    <a:rPr lang="en-US" sz="2000" b="0" i="1" smtClean="0">
                                      <a:latin typeface="Cambria Math" panose="02040503050406030204" pitchFamily="18" charset="0"/>
                                    </a:rPr>
                                    <m:t>)</m:t>
                                  </m:r>
                                </m:e>
                              </m:d>
                            </m:e>
                          </m:d>
                        </m:e>
                      </m:d>
                    </m:oMath>
                  </m:oMathPara>
                </a14:m>
                <a:endParaRPr lang="en-US" sz="2000" dirty="0"/>
              </a:p>
            </p:txBody>
          </p:sp>
        </mc:Choice>
        <mc:Fallback>
          <p:sp>
            <p:nvSpPr>
              <p:cNvPr id="3" name="TextBox 2">
                <a:extLst>
                  <a:ext uri="{FF2B5EF4-FFF2-40B4-BE49-F238E27FC236}">
                    <a16:creationId xmlns:a16="http://schemas.microsoft.com/office/drawing/2014/main" id="{1EE38646-334F-9C27-04EE-8A0146987AC5}"/>
                  </a:ext>
                </a:extLst>
              </p:cNvPr>
              <p:cNvSpPr txBox="1">
                <a:spLocks noRot="1" noChangeAspect="1" noMove="1" noResize="1" noEditPoints="1" noAdjustHandles="1" noChangeArrowheads="1" noChangeShapeType="1" noTextEdit="1"/>
              </p:cNvSpPr>
              <p:nvPr/>
            </p:nvSpPr>
            <p:spPr>
              <a:xfrm>
                <a:off x="-703753" y="834631"/>
                <a:ext cx="13481127" cy="674800"/>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F237D2D9-0E53-5155-3098-2626098A5D0F}"/>
                  </a:ext>
                </a:extLst>
              </p:cNvPr>
              <p:cNvSpPr txBox="1"/>
              <p:nvPr/>
            </p:nvSpPr>
            <p:spPr>
              <a:xfrm>
                <a:off x="166253" y="1967586"/>
                <a:ext cx="11649135" cy="67467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log</m:t>
                          </m:r>
                        </m:fName>
                        <m:e>
                          <m:d>
                            <m:dPr>
                              <m:begChr m:val="|"/>
                              <m:endChr m:val="|"/>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m:rPr>
                                      <m:sty m:val="p"/>
                                    </m:rPr>
                                    <a:rPr lang="el-GR" sz="2000" b="0" i="1" smtClean="0">
                                      <a:latin typeface="Cambria Math" panose="02040503050406030204" pitchFamily="18" charset="0"/>
                                      <a:ea typeface="Cambria Math" panose="02040503050406030204" pitchFamily="18" charset="0"/>
                                    </a:rPr>
                                    <m:t>Σ</m:t>
                                  </m:r>
                                </m:e>
                                <m:sub>
                                  <m:r>
                                    <a:rPr lang="en-US" sz="2000" b="0" i="1" smtClean="0">
                                      <a:latin typeface="Cambria Math" panose="02040503050406030204" pitchFamily="18" charset="0"/>
                                      <a:ea typeface="Cambria Math" panose="02040503050406030204" pitchFamily="18" charset="0"/>
                                    </a:rPr>
                                    <m:t>𝜃</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𝑡</m:t>
                                  </m:r>
                                </m:sub>
                              </m:sSub>
                              <m:r>
                                <a:rPr lang="en-US" sz="2000" b="0" i="1" smtClean="0">
                                  <a:latin typeface="Cambria Math" panose="02040503050406030204" pitchFamily="18" charset="0"/>
                                </a:rPr>
                                <m:t>, </m:t>
                              </m:r>
                              <m:r>
                                <a:rPr lang="en-US" sz="2000" b="0" i="1" smtClean="0">
                                  <a:latin typeface="Cambria Math" panose="02040503050406030204" pitchFamily="18" charset="0"/>
                                </a:rPr>
                                <m:t>𝑡</m:t>
                              </m:r>
                              <m:r>
                                <a:rPr lang="en-US" sz="2000" b="0" i="1" smtClean="0">
                                  <a:latin typeface="Cambria Math" panose="02040503050406030204" pitchFamily="18" charset="0"/>
                                </a:rPr>
                                <m:t>)</m:t>
                              </m:r>
                            </m:e>
                          </m:d>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log</m:t>
                              </m:r>
                            </m:fName>
                            <m:e>
                              <m:d>
                                <m:dPr>
                                  <m:begChr m:val="|"/>
                                  <m:endChr m:val="|"/>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acc>
                                        <m:accPr>
                                          <m:chr m:val="̃"/>
                                          <m:ctrlPr>
                                            <a:rPr lang="en-US" sz="2000" b="0" i="1" smtClean="0">
                                              <a:latin typeface="Cambria Math" panose="02040503050406030204" pitchFamily="18" charset="0"/>
                                            </a:rPr>
                                          </m:ctrlPr>
                                        </m:accPr>
                                        <m:e>
                                          <m:r>
                                            <m:rPr>
                                              <m:sty m:val="p"/>
                                            </m:rPr>
                                            <a:rPr lang="el-GR" sz="2000" b="0" i="1" smtClean="0">
                                              <a:latin typeface="Cambria Math" panose="02040503050406030204" pitchFamily="18" charset="0"/>
                                              <a:ea typeface="Cambria Math" panose="02040503050406030204" pitchFamily="18" charset="0"/>
                                            </a:rPr>
                                            <m:t>Σ</m:t>
                                          </m:r>
                                        </m:e>
                                      </m:acc>
                                    </m:e>
                                    <m:sub>
                                      <m:r>
                                        <a:rPr lang="en-US" sz="2000" b="0" i="1" smtClean="0">
                                          <a:latin typeface="Cambria Math" panose="02040503050406030204" pitchFamily="18" charset="0"/>
                                        </a:rPr>
                                        <m:t>𝑡</m:t>
                                      </m:r>
                                    </m:sub>
                                  </m:sSub>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𝑡</m:t>
                                          </m:r>
                                        </m:sub>
                                      </m:sSub>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0</m:t>
                                          </m:r>
                                        </m:sub>
                                      </m:sSub>
                                    </m:e>
                                  </m:d>
                                </m:e>
                              </m:d>
                            </m:e>
                          </m:func>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m:t>
                              </m:r>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e>
                      </m:func>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r>
                        <a:rPr lang="en-US" sz="2000" b="0" i="1" smtClean="0">
                          <a:latin typeface="Cambria Math" panose="02040503050406030204" pitchFamily="18" charset="0"/>
                        </a:rPr>
                        <m:t>𝑇𝑟</m:t>
                      </m:r>
                      <m:d>
                        <m:dPr>
                          <m:begChr m:val="{"/>
                          <m:endChr m:val="}"/>
                          <m:ctrlPr>
                            <a:rPr lang="en-US" sz="2000" b="0" i="1" smtClean="0">
                              <a:latin typeface="Cambria Math" panose="02040503050406030204" pitchFamily="18" charset="0"/>
                            </a:rPr>
                          </m:ctrlPr>
                        </m:dPr>
                        <m:e>
                          <m:sSup>
                            <m:sSupPr>
                              <m:ctrlPr>
                                <a:rPr lang="en-US" sz="2000" b="0" i="1" smtClean="0">
                                  <a:latin typeface="Cambria Math" panose="02040503050406030204" pitchFamily="18" charset="0"/>
                                </a:rPr>
                              </m:ctrlPr>
                            </m:sSupPr>
                            <m:e>
                              <m:d>
                                <m:dPr>
                                  <m:begChr m:val="["/>
                                  <m:endChr m:val="]"/>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m:rPr>
                                          <m:sty m:val="p"/>
                                        </m:rPr>
                                        <a:rPr lang="el-GR" sz="2000" b="0" i="1" smtClean="0">
                                          <a:latin typeface="Cambria Math" panose="02040503050406030204" pitchFamily="18" charset="0"/>
                                          <a:ea typeface="Cambria Math" panose="02040503050406030204" pitchFamily="18" charset="0"/>
                                        </a:rPr>
                                        <m:t>Σ</m:t>
                                      </m:r>
                                    </m:e>
                                    <m:sub>
                                      <m:r>
                                        <a:rPr lang="en-US" sz="2000" b="0" i="1" smtClean="0">
                                          <a:latin typeface="Cambria Math" panose="02040503050406030204" pitchFamily="18" charset="0"/>
                                          <a:ea typeface="Cambria Math" panose="02040503050406030204" pitchFamily="18" charset="0"/>
                                        </a:rPr>
                                        <m:t>𝜃</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𝑡</m:t>
                                      </m:r>
                                    </m:sub>
                                  </m:sSub>
                                  <m:r>
                                    <a:rPr lang="en-US" sz="2000" b="0" i="1" smtClean="0">
                                      <a:latin typeface="Cambria Math" panose="02040503050406030204" pitchFamily="18" charset="0"/>
                                    </a:rPr>
                                    <m:t>,</m:t>
                                  </m:r>
                                  <m:r>
                                    <a:rPr lang="en-US" sz="2000" b="0" i="1" smtClean="0">
                                      <a:latin typeface="Cambria Math" panose="02040503050406030204" pitchFamily="18" charset="0"/>
                                    </a:rPr>
                                    <m:t>𝑡</m:t>
                                  </m:r>
                                  <m:r>
                                    <a:rPr lang="en-US" sz="2000" b="0" i="1" smtClean="0">
                                      <a:latin typeface="Cambria Math" panose="02040503050406030204" pitchFamily="18" charset="0"/>
                                    </a:rPr>
                                    <m:t>)</m:t>
                                  </m:r>
                                </m:e>
                              </m:d>
                            </m:e>
                            <m:sup>
                              <m:r>
                                <a:rPr lang="en-US" sz="2000" b="0" i="1" smtClean="0">
                                  <a:latin typeface="Cambria Math" panose="02040503050406030204" pitchFamily="18" charset="0"/>
                                </a:rPr>
                                <m:t>−1</m:t>
                              </m:r>
                            </m:sup>
                          </m:sSup>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𝐸</m:t>
                              </m:r>
                            </m:e>
                            <m:sub>
                              <m:r>
                                <a:rPr lang="en-US" sz="2000" b="0" i="1" smtClean="0">
                                  <a:latin typeface="Cambria Math" panose="02040503050406030204" pitchFamily="18" charset="0"/>
                                </a:rPr>
                                <m:t>𝑞</m:t>
                              </m:r>
                            </m:sub>
                          </m:sSub>
                          <m:d>
                            <m:dPr>
                              <m:begChr m:val="["/>
                              <m:endChr m:val="]"/>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𝑡</m:t>
                                  </m:r>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𝜇</m:t>
                                  </m:r>
                                </m:e>
                                <m:sub>
                                  <m:r>
                                    <a:rPr lang="en-US" sz="2000" b="0" i="1" smtClean="0">
                                      <a:latin typeface="Cambria Math" panose="02040503050406030204" pitchFamily="18" charset="0"/>
                                      <a:ea typeface="Cambria Math" panose="02040503050406030204" pitchFamily="18" charset="0"/>
                                    </a:rPr>
                                    <m:t>𝜃</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𝑡</m:t>
                                  </m:r>
                                </m:sub>
                              </m:sSub>
                              <m:r>
                                <a:rPr lang="en-US" sz="2000" b="0" i="1" smtClean="0">
                                  <a:latin typeface="Cambria Math" panose="02040503050406030204" pitchFamily="18" charset="0"/>
                                </a:rPr>
                                <m:t>,</m:t>
                              </m:r>
                              <m:r>
                                <a:rPr lang="en-US" sz="2000" b="0" i="1" smtClean="0">
                                  <a:latin typeface="Cambria Math" panose="02040503050406030204" pitchFamily="18" charset="0"/>
                                </a:rPr>
                                <m:t>𝑡</m:t>
                              </m:r>
                              <m:r>
                                <a:rPr lang="en-US" sz="2000" b="0" i="1" smtClean="0">
                                  <a:latin typeface="Cambria Math" panose="02040503050406030204" pitchFamily="18" charset="0"/>
                                </a:rPr>
                                <m:t>)</m:t>
                              </m:r>
                            </m:e>
                          </m:d>
                          <m:sSup>
                            <m:sSupPr>
                              <m:ctrlPr>
                                <a:rPr lang="en-US" sz="2000" b="0" i="1" smtClean="0">
                                  <a:latin typeface="Cambria Math" panose="02040503050406030204" pitchFamily="18" charset="0"/>
                                </a:rPr>
                              </m:ctrlPr>
                            </m:sSupPr>
                            <m:e>
                              <m:d>
                                <m:dPr>
                                  <m:begChr m:val="["/>
                                  <m:endChr m:val="]"/>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𝑡</m:t>
                                      </m:r>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𝜇</m:t>
                                      </m:r>
                                    </m:e>
                                    <m:sub>
                                      <m:r>
                                        <a:rPr lang="en-US" sz="2000" b="0" i="1" smtClean="0">
                                          <a:latin typeface="Cambria Math" panose="02040503050406030204" pitchFamily="18" charset="0"/>
                                          <a:ea typeface="Cambria Math" panose="02040503050406030204" pitchFamily="18" charset="0"/>
                                        </a:rPr>
                                        <m:t>𝜃</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𝑡</m:t>
                                      </m:r>
                                    </m:sub>
                                  </m:sSub>
                                  <m:r>
                                    <a:rPr lang="en-US" sz="2000" b="0" i="1" smtClean="0">
                                      <a:latin typeface="Cambria Math" panose="02040503050406030204" pitchFamily="18" charset="0"/>
                                    </a:rPr>
                                    <m:t>,</m:t>
                                  </m:r>
                                  <m:r>
                                    <a:rPr lang="en-US" sz="2000" b="0" i="1" smtClean="0">
                                      <a:latin typeface="Cambria Math" panose="02040503050406030204" pitchFamily="18" charset="0"/>
                                    </a:rPr>
                                    <m:t>𝑡</m:t>
                                  </m:r>
                                  <m:r>
                                    <a:rPr lang="en-US" sz="2000" b="0" i="1" smtClean="0">
                                      <a:latin typeface="Cambria Math" panose="02040503050406030204" pitchFamily="18" charset="0"/>
                                    </a:rPr>
                                    <m:t>)</m:t>
                                  </m:r>
                                </m:e>
                              </m:d>
                            </m:e>
                            <m:sup>
                              <m:r>
                                <a:rPr lang="en-US" sz="2000" b="0" i="1" smtClean="0">
                                  <a:latin typeface="Cambria Math" panose="02040503050406030204" pitchFamily="18" charset="0"/>
                                </a:rPr>
                                <m:t>𝑇</m:t>
                              </m:r>
                            </m:sup>
                          </m:sSup>
                        </m:e>
                      </m:d>
                    </m:oMath>
                  </m:oMathPara>
                </a14:m>
                <a:endParaRPr lang="en-US" sz="2000" dirty="0"/>
              </a:p>
            </p:txBody>
          </p:sp>
        </mc:Choice>
        <mc:Fallback>
          <p:sp>
            <p:nvSpPr>
              <p:cNvPr id="5" name="TextBox 4">
                <a:extLst>
                  <a:ext uri="{FF2B5EF4-FFF2-40B4-BE49-F238E27FC236}">
                    <a16:creationId xmlns:a16="http://schemas.microsoft.com/office/drawing/2014/main" id="{F237D2D9-0E53-5155-3098-2626098A5D0F}"/>
                  </a:ext>
                </a:extLst>
              </p:cNvPr>
              <p:cNvSpPr txBox="1">
                <a:spLocks noRot="1" noChangeAspect="1" noMove="1" noResize="1" noEditPoints="1" noAdjustHandles="1" noChangeArrowheads="1" noChangeShapeType="1" noTextEdit="1"/>
              </p:cNvSpPr>
              <p:nvPr/>
            </p:nvSpPr>
            <p:spPr>
              <a:xfrm>
                <a:off x="166253" y="1967586"/>
                <a:ext cx="11649135" cy="67467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478F3304-BBAC-DB2E-CBAE-753149CC35EA}"/>
                  </a:ext>
                </a:extLst>
              </p:cNvPr>
              <p:cNvSpPr txBox="1"/>
              <p:nvPr/>
            </p:nvSpPr>
            <p:spPr>
              <a:xfrm>
                <a:off x="600364" y="3285805"/>
                <a:ext cx="8534400" cy="515719"/>
              </a:xfrm>
              <a:prstGeom prst="rect">
                <a:avLst/>
              </a:prstGeom>
              <a:noFill/>
            </p:spPr>
            <p:txBody>
              <a:bodyPr wrap="square">
                <a:spAutoFit/>
              </a:bodyPr>
              <a:lstStyle/>
              <a:p>
                <a:r>
                  <a:rPr lang="en-US" sz="2400" dirty="0">
                    <a:latin typeface="Arial" panose="020B0604020202020204" pitchFamily="34" charset="0"/>
                    <a:cs typeface="Arial" panose="020B0604020202020204" pitchFamily="34" charset="0"/>
                  </a:rPr>
                  <a:t>However, </a:t>
                </a:r>
                <a14:m>
                  <m:oMath xmlns:m="http://schemas.openxmlformats.org/officeDocument/2006/math">
                    <m:sSub>
                      <m:sSubPr>
                        <m:ctrlPr>
                          <a:rPr lang="en-US" sz="2400" i="1" smtClean="0">
                            <a:latin typeface="Cambria Math" panose="02040503050406030204" pitchFamily="18" charset="0"/>
                            <a:cs typeface="Arial" panose="020B0604020202020204" pitchFamily="34" charset="0"/>
                          </a:rPr>
                        </m:ctrlPr>
                      </m:sSubPr>
                      <m:e>
                        <m:r>
                          <a:rPr lang="en-US" sz="2400" b="0" i="1" smtClean="0">
                            <a:latin typeface="Cambria Math" panose="02040503050406030204" pitchFamily="18" charset="0"/>
                            <a:cs typeface="Arial" panose="020B0604020202020204" pitchFamily="34" charset="0"/>
                          </a:rPr>
                          <m:t>𝐸</m:t>
                        </m:r>
                      </m:e>
                      <m:sub>
                        <m:r>
                          <a:rPr lang="en-US" sz="2400" b="0" i="1" smtClean="0">
                            <a:latin typeface="Cambria Math" panose="02040503050406030204" pitchFamily="18" charset="0"/>
                            <a:cs typeface="Arial" panose="020B0604020202020204" pitchFamily="34" charset="0"/>
                          </a:rPr>
                          <m:t>𝑞</m:t>
                        </m:r>
                      </m:sub>
                    </m:sSub>
                    <m:d>
                      <m:dPr>
                        <m:begChr m:val="{"/>
                        <m:endChr m:val="}"/>
                        <m:ctrlPr>
                          <a:rPr lang="en-US" sz="2400" i="1" smtClean="0">
                            <a:latin typeface="Cambria Math" panose="02040503050406030204" pitchFamily="18" charset="0"/>
                            <a:cs typeface="Arial" panose="020B0604020202020204" pitchFamily="34" charset="0"/>
                          </a:rPr>
                        </m:ctrlPr>
                      </m:dPr>
                      <m:e>
                        <m:d>
                          <m:dPr>
                            <m:begChr m:val="["/>
                            <m:endChr m:val="]"/>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𝑡</m:t>
                                </m:r>
                                <m:r>
                                  <a:rPr lang="en-US" sz="2400" b="0" i="1" smtClean="0">
                                    <a:latin typeface="Cambria Math" panose="02040503050406030204" pitchFamily="18" charset="0"/>
                                  </a:rPr>
                                  <m:t>−1</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𝜇</m:t>
                                </m:r>
                              </m:e>
                              <m:sub>
                                <m:r>
                                  <a:rPr lang="en-US" sz="2400" b="0" i="1" smtClean="0">
                                    <a:latin typeface="Cambria Math" panose="02040503050406030204" pitchFamily="18" charset="0"/>
                                    <a:ea typeface="Cambria Math" panose="02040503050406030204" pitchFamily="18" charset="0"/>
                                  </a:rPr>
                                  <m:t>𝜃</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𝑡</m:t>
                                </m:r>
                              </m:sub>
                            </m:sSub>
                            <m:r>
                              <a:rPr lang="en-US" sz="2400" b="0" i="1" smtClean="0">
                                <a:latin typeface="Cambria Math" panose="02040503050406030204" pitchFamily="18" charset="0"/>
                              </a:rPr>
                              <m:t>,</m:t>
                            </m:r>
                            <m:r>
                              <a:rPr lang="en-US" sz="2400" b="0" i="1" smtClean="0">
                                <a:latin typeface="Cambria Math" panose="02040503050406030204" pitchFamily="18" charset="0"/>
                              </a:rPr>
                              <m:t>𝑡</m:t>
                            </m:r>
                            <m:r>
                              <a:rPr lang="en-US" sz="2400" b="0" i="1" smtClean="0">
                                <a:latin typeface="Cambria Math" panose="02040503050406030204" pitchFamily="18" charset="0"/>
                              </a:rPr>
                              <m:t>)</m:t>
                            </m:r>
                          </m:e>
                        </m:d>
                        <m:sSup>
                          <m:sSupPr>
                            <m:ctrlPr>
                              <a:rPr lang="en-US" sz="2400" b="0" i="1" smtClean="0">
                                <a:latin typeface="Cambria Math" panose="02040503050406030204" pitchFamily="18" charset="0"/>
                              </a:rPr>
                            </m:ctrlPr>
                          </m:sSupPr>
                          <m:e>
                            <m:d>
                              <m:dPr>
                                <m:begChr m:val="["/>
                                <m:endChr m:val="]"/>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𝑡</m:t>
                                    </m:r>
                                    <m:r>
                                      <a:rPr lang="en-US" sz="2400" b="0" i="1" smtClean="0">
                                        <a:latin typeface="Cambria Math" panose="02040503050406030204" pitchFamily="18" charset="0"/>
                                      </a:rPr>
                                      <m:t>−1</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𝜇</m:t>
                                    </m:r>
                                  </m:e>
                                  <m:sub>
                                    <m:r>
                                      <a:rPr lang="en-US" sz="2400" b="0" i="1" smtClean="0">
                                        <a:latin typeface="Cambria Math" panose="02040503050406030204" pitchFamily="18" charset="0"/>
                                        <a:ea typeface="Cambria Math" panose="02040503050406030204" pitchFamily="18" charset="0"/>
                                      </a:rPr>
                                      <m:t>𝜃</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𝑡</m:t>
                                    </m:r>
                                  </m:sub>
                                </m:sSub>
                                <m:r>
                                  <a:rPr lang="en-US" sz="2400" b="0" i="1" smtClean="0">
                                    <a:latin typeface="Cambria Math" panose="02040503050406030204" pitchFamily="18" charset="0"/>
                                  </a:rPr>
                                  <m:t>,</m:t>
                                </m:r>
                                <m:r>
                                  <a:rPr lang="en-US" sz="2400" b="0" i="1" smtClean="0">
                                    <a:latin typeface="Cambria Math" panose="02040503050406030204" pitchFamily="18" charset="0"/>
                                  </a:rPr>
                                  <m:t>𝑡</m:t>
                                </m:r>
                                <m:r>
                                  <a:rPr lang="en-US" sz="2400" b="0" i="1" smtClean="0">
                                    <a:latin typeface="Cambria Math" panose="02040503050406030204" pitchFamily="18" charset="0"/>
                                  </a:rPr>
                                  <m:t>)</m:t>
                                </m:r>
                              </m:e>
                            </m:d>
                          </m:e>
                          <m:sup>
                            <m:r>
                              <a:rPr lang="en-US" sz="2400" b="0" i="1" smtClean="0">
                                <a:latin typeface="Cambria Math" panose="02040503050406030204" pitchFamily="18" charset="0"/>
                              </a:rPr>
                              <m:t>𝑇</m:t>
                            </m:r>
                          </m:sup>
                        </m:sSup>
                      </m:e>
                    </m:d>
                  </m:oMath>
                </a14:m>
                <a:endParaRPr lang="en-US" sz="2400" dirty="0"/>
              </a:p>
            </p:txBody>
          </p:sp>
        </mc:Choice>
        <mc:Fallback>
          <p:sp>
            <p:nvSpPr>
              <p:cNvPr id="7" name="TextBox 6">
                <a:extLst>
                  <a:ext uri="{FF2B5EF4-FFF2-40B4-BE49-F238E27FC236}">
                    <a16:creationId xmlns:a16="http://schemas.microsoft.com/office/drawing/2014/main" id="{478F3304-BBAC-DB2E-CBAE-753149CC35EA}"/>
                  </a:ext>
                </a:extLst>
              </p:cNvPr>
              <p:cNvSpPr txBox="1">
                <a:spLocks noRot="1" noChangeAspect="1" noMove="1" noResize="1" noEditPoints="1" noAdjustHandles="1" noChangeArrowheads="1" noChangeShapeType="1" noTextEdit="1"/>
              </p:cNvSpPr>
              <p:nvPr/>
            </p:nvSpPr>
            <p:spPr>
              <a:xfrm>
                <a:off x="600364" y="3285805"/>
                <a:ext cx="8534400" cy="515719"/>
              </a:xfrm>
              <a:prstGeom prst="rect">
                <a:avLst/>
              </a:prstGeom>
              <a:blipFill>
                <a:blip r:embed="rId4"/>
                <a:stretch>
                  <a:fillRect l="-1071" t="-4706" b="-20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48AB869D-07A8-7769-F06F-1DD7FE632D6D}"/>
                  </a:ext>
                </a:extLst>
              </p:cNvPr>
              <p:cNvSpPr txBox="1"/>
              <p:nvPr/>
            </p:nvSpPr>
            <p:spPr>
              <a:xfrm>
                <a:off x="0" y="4135947"/>
                <a:ext cx="12496800" cy="44512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m:t>
                          </m:r>
                          <m:r>
                            <a:rPr lang="en-US" sz="2000" b="0" i="1" smtClean="0">
                              <a:latin typeface="Cambria Math" panose="02040503050406030204" pitchFamily="18" charset="0"/>
                            </a:rPr>
                            <m:t>𝐸</m:t>
                          </m:r>
                        </m:e>
                        <m:sub>
                          <m:r>
                            <a:rPr lang="en-US" sz="2000" b="0" i="1" smtClean="0">
                              <a:latin typeface="Cambria Math" panose="02040503050406030204" pitchFamily="18" charset="0"/>
                            </a:rPr>
                            <m:t>𝑞</m:t>
                          </m:r>
                        </m:sub>
                      </m:sSub>
                      <m:d>
                        <m:dPr>
                          <m:begChr m:val="{"/>
                          <m:endChr m:val="}"/>
                          <m:ctrlPr>
                            <a:rPr lang="en-US" sz="2000" b="0" i="1" smtClean="0">
                              <a:latin typeface="Cambria Math" panose="02040503050406030204" pitchFamily="18" charset="0"/>
                            </a:rPr>
                          </m:ctrlPr>
                        </m:dPr>
                        <m:e>
                          <m:d>
                            <m:dPr>
                              <m:begChr m:val="["/>
                              <m:endChr m:val="]"/>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𝑡</m:t>
                                  </m:r>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ea typeface="Cambria Math" panose="02040503050406030204" pitchFamily="18" charset="0"/>
                                        </a:rPr>
                                        <m:t>𝜇</m:t>
                                      </m:r>
                                    </m:e>
                                  </m:acc>
                                </m:e>
                                <m:sub>
                                  <m:r>
                                    <a:rPr lang="en-US" sz="2000" b="0" i="1" smtClean="0">
                                      <a:latin typeface="Cambria Math" panose="02040503050406030204" pitchFamily="18" charset="0"/>
                                    </a:rPr>
                                    <m:t>𝑡</m:t>
                                  </m:r>
                                </m:sub>
                              </m:sSub>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𝑡</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0</m:t>
                                      </m:r>
                                    </m:sub>
                                  </m:sSub>
                                </m:e>
                              </m:d>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ea typeface="Cambria Math" panose="02040503050406030204" pitchFamily="18" charset="0"/>
                                        </a:rPr>
                                        <m:t>𝜇</m:t>
                                      </m:r>
                                    </m:e>
                                  </m:acc>
                                </m:e>
                                <m:sub>
                                  <m:r>
                                    <a:rPr lang="en-US" sz="2000" b="0" i="1" smtClean="0">
                                      <a:latin typeface="Cambria Math" panose="02040503050406030204" pitchFamily="18" charset="0"/>
                                    </a:rPr>
                                    <m:t>𝑡</m:t>
                                  </m:r>
                                </m:sub>
                              </m:sSub>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𝑡</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0</m:t>
                                      </m:r>
                                    </m:sub>
                                  </m:sSub>
                                </m:e>
                              </m:d>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𝜇</m:t>
                                  </m:r>
                                </m:e>
                                <m:sub>
                                  <m:r>
                                    <a:rPr lang="en-US" sz="2000" b="0" i="1" smtClean="0">
                                      <a:latin typeface="Cambria Math" panose="02040503050406030204" pitchFamily="18" charset="0"/>
                                      <a:ea typeface="Cambria Math" panose="02040503050406030204" pitchFamily="18" charset="0"/>
                                    </a:rPr>
                                    <m:t>𝜃</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𝑡</m:t>
                                  </m:r>
                                </m:sub>
                              </m:sSub>
                              <m:r>
                                <a:rPr lang="en-US" sz="2000" b="0" i="1" smtClean="0">
                                  <a:latin typeface="Cambria Math" panose="02040503050406030204" pitchFamily="18" charset="0"/>
                                </a:rPr>
                                <m:t>,</m:t>
                              </m:r>
                              <m:r>
                                <a:rPr lang="en-US" sz="2000" b="0" i="1" smtClean="0">
                                  <a:latin typeface="Cambria Math" panose="02040503050406030204" pitchFamily="18" charset="0"/>
                                </a:rPr>
                                <m:t>𝑡</m:t>
                              </m:r>
                              <m:r>
                                <a:rPr lang="en-US" sz="2000" b="0" i="1" smtClean="0">
                                  <a:latin typeface="Cambria Math" panose="02040503050406030204" pitchFamily="18" charset="0"/>
                                </a:rPr>
                                <m:t>)</m:t>
                              </m:r>
                            </m:e>
                          </m:d>
                          <m:sSup>
                            <m:sSupPr>
                              <m:ctrlPr>
                                <a:rPr lang="en-US" sz="2000" b="0" i="1" smtClean="0">
                                  <a:latin typeface="Cambria Math" panose="02040503050406030204" pitchFamily="18" charset="0"/>
                                </a:rPr>
                              </m:ctrlPr>
                            </m:sSupPr>
                            <m:e>
                              <m:d>
                                <m:dPr>
                                  <m:begChr m:val="["/>
                                  <m:endChr m:val="]"/>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𝑡</m:t>
                                      </m:r>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ea typeface="Cambria Math" panose="02040503050406030204" pitchFamily="18" charset="0"/>
                                            </a:rPr>
                                            <m:t>𝜇</m:t>
                                          </m:r>
                                        </m:e>
                                      </m:acc>
                                    </m:e>
                                    <m:sub>
                                      <m:r>
                                        <a:rPr lang="en-US" sz="2000" b="0" i="1" smtClean="0">
                                          <a:latin typeface="Cambria Math" panose="02040503050406030204" pitchFamily="18" charset="0"/>
                                        </a:rPr>
                                        <m:t>𝑡</m:t>
                                      </m:r>
                                    </m:sub>
                                  </m:sSub>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𝑡</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0</m:t>
                                          </m:r>
                                        </m:sub>
                                      </m:sSub>
                                    </m:e>
                                  </m:d>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ea typeface="Cambria Math" panose="02040503050406030204" pitchFamily="18" charset="0"/>
                                            </a:rPr>
                                            <m:t>𝜇</m:t>
                                          </m:r>
                                        </m:e>
                                      </m:acc>
                                    </m:e>
                                    <m:sub>
                                      <m:r>
                                        <a:rPr lang="en-US" sz="2000" b="0" i="1" smtClean="0">
                                          <a:latin typeface="Cambria Math" panose="02040503050406030204" pitchFamily="18" charset="0"/>
                                        </a:rPr>
                                        <m:t>𝑡</m:t>
                                      </m:r>
                                    </m:sub>
                                  </m:sSub>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𝑡</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0</m:t>
                                          </m:r>
                                        </m:sub>
                                      </m:sSub>
                                    </m:e>
                                  </m:d>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𝜇</m:t>
                                      </m:r>
                                    </m:e>
                                    <m:sub>
                                      <m:r>
                                        <a:rPr lang="en-US" sz="2000" b="0" i="1" smtClean="0">
                                          <a:latin typeface="Cambria Math" panose="02040503050406030204" pitchFamily="18" charset="0"/>
                                          <a:ea typeface="Cambria Math" panose="02040503050406030204" pitchFamily="18" charset="0"/>
                                        </a:rPr>
                                        <m:t>𝜃</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𝑡</m:t>
                                      </m:r>
                                    </m:sub>
                                  </m:sSub>
                                  <m:r>
                                    <a:rPr lang="en-US" sz="2000" b="0" i="1" smtClean="0">
                                      <a:latin typeface="Cambria Math" panose="02040503050406030204" pitchFamily="18" charset="0"/>
                                    </a:rPr>
                                    <m:t>,</m:t>
                                  </m:r>
                                  <m:r>
                                    <a:rPr lang="en-US" sz="2000" b="0" i="1" smtClean="0">
                                      <a:latin typeface="Cambria Math" panose="02040503050406030204" pitchFamily="18" charset="0"/>
                                    </a:rPr>
                                    <m:t>𝑡</m:t>
                                  </m:r>
                                  <m:r>
                                    <a:rPr lang="en-US" sz="2000" b="0" i="1" smtClean="0">
                                      <a:latin typeface="Cambria Math" panose="02040503050406030204" pitchFamily="18" charset="0"/>
                                    </a:rPr>
                                    <m:t>)</m:t>
                                  </m:r>
                                </m:e>
                              </m:d>
                            </m:e>
                            <m:sup>
                              <m:r>
                                <a:rPr lang="en-US" sz="2000" b="0" i="1" smtClean="0">
                                  <a:latin typeface="Cambria Math" panose="02040503050406030204" pitchFamily="18" charset="0"/>
                                </a:rPr>
                                <m:t>𝑇</m:t>
                              </m:r>
                            </m:sup>
                          </m:sSup>
                        </m:e>
                      </m:d>
                    </m:oMath>
                  </m:oMathPara>
                </a14:m>
                <a:endParaRPr lang="en-US" sz="2000" dirty="0"/>
              </a:p>
            </p:txBody>
          </p:sp>
        </mc:Choice>
        <mc:Fallback>
          <p:sp>
            <p:nvSpPr>
              <p:cNvPr id="9" name="TextBox 8">
                <a:extLst>
                  <a:ext uri="{FF2B5EF4-FFF2-40B4-BE49-F238E27FC236}">
                    <a16:creationId xmlns:a16="http://schemas.microsoft.com/office/drawing/2014/main" id="{48AB869D-07A8-7769-F06F-1DD7FE632D6D}"/>
                  </a:ext>
                </a:extLst>
              </p:cNvPr>
              <p:cNvSpPr txBox="1">
                <a:spLocks noRot="1" noChangeAspect="1" noMove="1" noResize="1" noEditPoints="1" noAdjustHandles="1" noChangeArrowheads="1" noChangeShapeType="1" noTextEdit="1"/>
              </p:cNvSpPr>
              <p:nvPr/>
            </p:nvSpPr>
            <p:spPr>
              <a:xfrm>
                <a:off x="0" y="4135947"/>
                <a:ext cx="12496800" cy="445122"/>
              </a:xfrm>
              <a:prstGeom prst="rect">
                <a:avLst/>
              </a:prstGeom>
              <a:blipFill>
                <a:blip r:embed="rId5"/>
                <a:stretch>
                  <a:fillRect b="-9589"/>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65CA0BD4-9BD1-CC11-621C-D6DE6A873457}"/>
              </a:ext>
            </a:extLst>
          </p:cNvPr>
          <p:cNvSpPr txBox="1"/>
          <p:nvPr/>
        </p:nvSpPr>
        <p:spPr>
          <a:xfrm>
            <a:off x="10728822" y="2642258"/>
            <a:ext cx="6248400" cy="461665"/>
          </a:xfrm>
          <a:prstGeom prst="rect">
            <a:avLst/>
          </a:prstGeom>
          <a:noFill/>
        </p:spPr>
        <p:txBody>
          <a:bodyPr wrap="square">
            <a:spAutoFit/>
          </a:bodyPr>
          <a:lstStyle/>
          <a:p>
            <a:r>
              <a:rPr lang="en-US" sz="2400" b="1" dirty="0">
                <a:solidFill>
                  <a:srgbClr val="00B050"/>
                </a:solidFill>
              </a:rPr>
              <a:t>(A5)</a:t>
            </a:r>
          </a:p>
        </p:txBody>
      </p:sp>
      <p:sp>
        <p:nvSpPr>
          <p:cNvPr id="12" name="TextBox 11">
            <a:extLst>
              <a:ext uri="{FF2B5EF4-FFF2-40B4-BE49-F238E27FC236}">
                <a16:creationId xmlns:a16="http://schemas.microsoft.com/office/drawing/2014/main" id="{7D6C36BA-C0B6-A7B1-C1C4-6C14BFBB9357}"/>
              </a:ext>
            </a:extLst>
          </p:cNvPr>
          <p:cNvSpPr txBox="1"/>
          <p:nvPr/>
        </p:nvSpPr>
        <p:spPr>
          <a:xfrm>
            <a:off x="10575442" y="4792222"/>
            <a:ext cx="1776139" cy="461665"/>
          </a:xfrm>
          <a:prstGeom prst="rect">
            <a:avLst/>
          </a:prstGeom>
          <a:noFill/>
        </p:spPr>
        <p:txBody>
          <a:bodyPr wrap="square" rtlCol="0">
            <a:spAutoFit/>
          </a:bodyPr>
          <a:lstStyle/>
          <a:p>
            <a:r>
              <a:rPr lang="en-US" sz="2400" dirty="0">
                <a:solidFill>
                  <a:srgbClr val="00B050"/>
                </a:solidFill>
              </a:rPr>
              <a:t>(A6)</a:t>
            </a:r>
          </a:p>
        </p:txBody>
      </p:sp>
    </p:spTree>
    <p:extLst>
      <p:ext uri="{BB962C8B-B14F-4D97-AF65-F5344CB8AC3E}">
        <p14:creationId xmlns:p14="http://schemas.microsoft.com/office/powerpoint/2010/main" val="19461628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E8CC818F-F4B4-DB2E-6A75-99EF0DFC0B64}"/>
                  </a:ext>
                </a:extLst>
              </p:cNvPr>
              <p:cNvSpPr txBox="1"/>
              <p:nvPr/>
            </p:nvSpPr>
            <p:spPr>
              <a:xfrm>
                <a:off x="348575" y="1717764"/>
                <a:ext cx="11843425" cy="91422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m:t>
                          </m:r>
                        </m:num>
                        <m:den>
                          <m:r>
                            <a:rPr lang="en-US" sz="2400" b="0" i="1" smtClean="0">
                              <a:latin typeface="Cambria Math" panose="02040503050406030204" pitchFamily="18" charset="0"/>
                            </a:rPr>
                            <m:t>2</m:t>
                          </m:r>
                        </m:den>
                      </m:f>
                      <m:r>
                        <a:rPr lang="en-US" sz="2400" b="0" i="1" smtClean="0">
                          <a:latin typeface="Cambria Math" panose="02040503050406030204" pitchFamily="18" charset="0"/>
                        </a:rPr>
                        <m:t>𝑇𝑟</m:t>
                      </m:r>
                      <m:d>
                        <m:dPr>
                          <m:begChr m:val="["/>
                          <m:endChr m:val="]"/>
                          <m:ctrlPr>
                            <a:rPr lang="en-US" sz="2400" b="0" i="1" smtClean="0">
                              <a:latin typeface="Cambria Math" panose="02040503050406030204" pitchFamily="18" charset="0"/>
                            </a:rPr>
                          </m:ctrlPr>
                        </m:dPr>
                        <m:e>
                          <m:sSubSup>
                            <m:sSubSupPr>
                              <m:ctrlPr>
                                <a:rPr lang="en-US" sz="2400" b="0" i="1" smtClean="0">
                                  <a:latin typeface="Cambria Math" panose="02040503050406030204" pitchFamily="18" charset="0"/>
                                </a:rPr>
                              </m:ctrlPr>
                            </m:sSubSupPr>
                            <m:e>
                              <m:r>
                                <m:rPr>
                                  <m:sty m:val="p"/>
                                </m:rPr>
                                <a:rPr lang="el-GR" sz="2400" b="0" i="1" smtClean="0">
                                  <a:latin typeface="Cambria Math" panose="02040503050406030204" pitchFamily="18" charset="0"/>
                                  <a:ea typeface="Cambria Math" panose="02040503050406030204" pitchFamily="18" charset="0"/>
                                </a:rPr>
                                <m:t>Σ</m:t>
                              </m:r>
                            </m:e>
                            <m:sub>
                              <m:r>
                                <a:rPr lang="en-US" sz="2400" b="0" i="1" smtClean="0">
                                  <a:latin typeface="Cambria Math" panose="02040503050406030204" pitchFamily="18" charset="0"/>
                                  <a:ea typeface="Cambria Math" panose="02040503050406030204" pitchFamily="18" charset="0"/>
                                </a:rPr>
                                <m:t>𝜃</m:t>
                              </m:r>
                            </m:sub>
                            <m:sup>
                              <m:r>
                                <a:rPr lang="en-US" sz="2400" b="0" i="1" smtClean="0">
                                  <a:latin typeface="Cambria Math" panose="02040503050406030204" pitchFamily="18" charset="0"/>
                                </a:rPr>
                                <m:t>−1</m:t>
                              </m:r>
                            </m:sup>
                          </m:sSubSup>
                          <m:d>
                            <m:dPr>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𝑡</m:t>
                                  </m:r>
                                </m:sub>
                              </m:sSub>
                              <m:r>
                                <a:rPr lang="en-US" sz="2400" b="0" i="1" smtClean="0">
                                  <a:latin typeface="Cambria Math" panose="02040503050406030204" pitchFamily="18" charset="0"/>
                                </a:rPr>
                                <m:t>,</m:t>
                              </m:r>
                              <m:r>
                                <a:rPr lang="en-US" sz="2400" b="0" i="1" smtClean="0">
                                  <a:latin typeface="Cambria Math" panose="02040503050406030204" pitchFamily="18" charset="0"/>
                                </a:rPr>
                                <m:t>𝑡</m:t>
                              </m:r>
                            </m:e>
                          </m:d>
                          <m:sSub>
                            <m:sSubPr>
                              <m:ctrlPr>
                                <a:rPr lang="en-US" sz="2400" b="0" i="1" smtClean="0">
                                  <a:latin typeface="Cambria Math" panose="02040503050406030204" pitchFamily="18" charset="0"/>
                                </a:rPr>
                              </m:ctrlPr>
                            </m:sSubPr>
                            <m:e>
                              <m:acc>
                                <m:accPr>
                                  <m:chr m:val="̃"/>
                                  <m:ctrlPr>
                                    <a:rPr lang="en-US" sz="2400" b="0" i="1" smtClean="0">
                                      <a:latin typeface="Cambria Math" panose="02040503050406030204" pitchFamily="18" charset="0"/>
                                    </a:rPr>
                                  </m:ctrlPr>
                                </m:accPr>
                                <m:e>
                                  <m:r>
                                    <m:rPr>
                                      <m:sty m:val="p"/>
                                    </m:rPr>
                                    <a:rPr lang="el-GR" sz="2400" b="0" i="1" smtClean="0">
                                      <a:latin typeface="Cambria Math" panose="02040503050406030204" pitchFamily="18" charset="0"/>
                                      <a:ea typeface="Cambria Math" panose="02040503050406030204" pitchFamily="18" charset="0"/>
                                    </a:rPr>
                                    <m:t>Σ</m:t>
                                  </m:r>
                                </m:e>
                              </m:acc>
                            </m:e>
                            <m:sub>
                              <m:r>
                                <a:rPr lang="en-US" sz="2400" b="0" i="1" smtClean="0">
                                  <a:latin typeface="Cambria Math" panose="02040503050406030204" pitchFamily="18" charset="0"/>
                                  <a:ea typeface="Cambria Math" panose="02040503050406030204" pitchFamily="18" charset="0"/>
                                </a:rPr>
                                <m:t>𝜃</m:t>
                              </m:r>
                            </m:sub>
                          </m:sSub>
                          <m:d>
                            <m:dPr>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𝑡</m:t>
                                  </m:r>
                                </m:sub>
                              </m:sSub>
                              <m:r>
                                <a:rPr lang="en-US" sz="2400" b="0" i="1" smtClean="0">
                                  <a:latin typeface="Cambria Math" panose="02040503050406030204" pitchFamily="18" charset="0"/>
                                </a:rPr>
                                <m:t>, </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0</m:t>
                                  </m:r>
                                </m:sub>
                              </m:sSub>
                            </m:e>
                          </m:d>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m:t>
                              </m:r>
                            </m:num>
                            <m:den>
                              <m:r>
                                <a:rPr lang="en-US" sz="2400" b="0" i="1" smtClean="0">
                                  <a:latin typeface="Cambria Math" panose="02040503050406030204" pitchFamily="18" charset="0"/>
                                </a:rPr>
                                <m:t>2</m:t>
                              </m:r>
                            </m:den>
                          </m:f>
                          <m:sSup>
                            <m:sSupPr>
                              <m:ctrlPr>
                                <a:rPr lang="en-US" sz="2400" b="0" i="1" smtClean="0">
                                  <a:latin typeface="Cambria Math" panose="02040503050406030204" pitchFamily="18" charset="0"/>
                                </a:rPr>
                              </m:ctrlPr>
                            </m:sSupPr>
                            <m:e>
                              <m:d>
                                <m:dPr>
                                  <m:begChr m:val="["/>
                                  <m:endChr m:val="]"/>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ea typeface="Cambria Math" panose="02040503050406030204" pitchFamily="18" charset="0"/>
                                            </a:rPr>
                                            <m:t>𝜇</m:t>
                                          </m:r>
                                        </m:e>
                                      </m:acc>
                                    </m:e>
                                    <m:sub>
                                      <m:r>
                                        <a:rPr lang="en-US" sz="2400" b="0" i="1" smtClean="0">
                                          <a:latin typeface="Cambria Math" panose="02040503050406030204" pitchFamily="18" charset="0"/>
                                        </a:rPr>
                                        <m:t>𝑡</m:t>
                                      </m:r>
                                    </m:sub>
                                  </m:sSub>
                                  <m:d>
                                    <m:dPr>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𝑡</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0</m:t>
                                          </m:r>
                                        </m:sub>
                                      </m:sSub>
                                    </m:e>
                                  </m:d>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𝜇</m:t>
                                      </m:r>
                                    </m:e>
                                    <m:sub>
                                      <m:r>
                                        <a:rPr lang="en-US" sz="2400" b="0" i="1" smtClean="0">
                                          <a:latin typeface="Cambria Math" panose="02040503050406030204" pitchFamily="18" charset="0"/>
                                          <a:ea typeface="Cambria Math" panose="02040503050406030204" pitchFamily="18" charset="0"/>
                                        </a:rPr>
                                        <m:t>𝜃</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𝑡</m:t>
                                      </m:r>
                                    </m:sub>
                                  </m:sSub>
                                  <m:r>
                                    <a:rPr lang="en-US" sz="2400" b="0" i="1" smtClean="0">
                                      <a:latin typeface="Cambria Math" panose="02040503050406030204" pitchFamily="18" charset="0"/>
                                    </a:rPr>
                                    <m:t>,</m:t>
                                  </m:r>
                                  <m:r>
                                    <a:rPr lang="en-US" sz="2400" b="0" i="1" smtClean="0">
                                      <a:latin typeface="Cambria Math" panose="02040503050406030204" pitchFamily="18" charset="0"/>
                                    </a:rPr>
                                    <m:t>𝑡</m:t>
                                  </m:r>
                                  <m:r>
                                    <a:rPr lang="en-US" sz="2400" b="0" i="1" smtClean="0">
                                      <a:latin typeface="Cambria Math" panose="02040503050406030204" pitchFamily="18" charset="0"/>
                                    </a:rPr>
                                    <m:t>)</m:t>
                                  </m:r>
                                </m:e>
                              </m:d>
                            </m:e>
                            <m:sup>
                              <m:r>
                                <a:rPr lang="en-US" sz="2400" b="0" i="1" smtClean="0">
                                  <a:latin typeface="Cambria Math" panose="02040503050406030204" pitchFamily="18" charset="0"/>
                                </a:rPr>
                                <m:t>𝑇</m:t>
                              </m:r>
                            </m:sup>
                          </m:sSup>
                          <m:sSubSup>
                            <m:sSubSupPr>
                              <m:ctrlPr>
                                <a:rPr lang="en-US" sz="2400" b="0" i="1" smtClean="0">
                                  <a:latin typeface="Cambria Math" panose="02040503050406030204" pitchFamily="18" charset="0"/>
                                </a:rPr>
                              </m:ctrlPr>
                            </m:sSubSupPr>
                            <m:e>
                              <m:r>
                                <m:rPr>
                                  <m:sty m:val="p"/>
                                </m:rPr>
                                <a:rPr lang="el-GR" sz="2400" b="0" i="1" smtClean="0">
                                  <a:latin typeface="Cambria Math" panose="02040503050406030204" pitchFamily="18" charset="0"/>
                                  <a:ea typeface="Cambria Math" panose="02040503050406030204" pitchFamily="18" charset="0"/>
                                </a:rPr>
                                <m:t>Σ</m:t>
                              </m:r>
                            </m:e>
                            <m:sub>
                              <m:r>
                                <a:rPr lang="en-US" sz="2400" b="0" i="1" smtClean="0">
                                  <a:latin typeface="Cambria Math" panose="02040503050406030204" pitchFamily="18" charset="0"/>
                                  <a:ea typeface="Cambria Math" panose="02040503050406030204" pitchFamily="18" charset="0"/>
                                </a:rPr>
                                <m:t>𝜃</m:t>
                              </m:r>
                            </m:sub>
                            <m:sup>
                              <m:r>
                                <a:rPr lang="en-US" sz="2400" b="0" i="1" smtClean="0">
                                  <a:latin typeface="Cambria Math" panose="02040503050406030204" pitchFamily="18" charset="0"/>
                                </a:rPr>
                                <m:t>−1</m:t>
                              </m:r>
                            </m:sup>
                          </m:sSubSup>
                          <m:d>
                            <m:dPr>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𝑡</m:t>
                                  </m:r>
                                </m:sub>
                              </m:sSub>
                              <m:r>
                                <a:rPr lang="en-US" sz="2400" b="0" i="1" smtClean="0">
                                  <a:latin typeface="Cambria Math" panose="02040503050406030204" pitchFamily="18" charset="0"/>
                                </a:rPr>
                                <m:t>,</m:t>
                              </m:r>
                              <m:r>
                                <a:rPr lang="en-US" sz="2400" b="0" i="1" smtClean="0">
                                  <a:latin typeface="Cambria Math" panose="02040503050406030204" pitchFamily="18" charset="0"/>
                                </a:rPr>
                                <m:t>𝑡</m:t>
                              </m:r>
                            </m:e>
                          </m:d>
                          <m:d>
                            <m:dPr>
                              <m:begChr m:val="["/>
                              <m:endChr m:val="]"/>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ea typeface="Cambria Math" panose="02040503050406030204" pitchFamily="18" charset="0"/>
                                        </a:rPr>
                                        <m:t>𝜇</m:t>
                                      </m:r>
                                    </m:e>
                                  </m:acc>
                                </m:e>
                                <m:sub>
                                  <m:r>
                                    <a:rPr lang="en-US" sz="2400" b="0" i="1" smtClean="0">
                                      <a:latin typeface="Cambria Math" panose="02040503050406030204" pitchFamily="18" charset="0"/>
                                    </a:rPr>
                                    <m:t>𝑡</m:t>
                                  </m:r>
                                </m:sub>
                              </m:sSub>
                              <m:d>
                                <m:dPr>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𝑡</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0</m:t>
                                      </m:r>
                                    </m:sub>
                                  </m:sSub>
                                </m:e>
                              </m:d>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𝜇</m:t>
                                  </m:r>
                                </m:e>
                                <m:sub>
                                  <m:r>
                                    <a:rPr lang="en-US" sz="2400" b="0" i="1" smtClean="0">
                                      <a:latin typeface="Cambria Math" panose="02040503050406030204" pitchFamily="18" charset="0"/>
                                      <a:ea typeface="Cambria Math" panose="02040503050406030204" pitchFamily="18" charset="0"/>
                                    </a:rPr>
                                    <m:t>𝜃</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𝑡</m:t>
                                  </m:r>
                                </m:sub>
                              </m:sSub>
                              <m:r>
                                <a:rPr lang="en-US" sz="2400" b="0" i="1" smtClean="0">
                                  <a:latin typeface="Cambria Math" panose="02040503050406030204" pitchFamily="18" charset="0"/>
                                </a:rPr>
                                <m:t>,</m:t>
                              </m:r>
                              <m:r>
                                <a:rPr lang="en-US" sz="2400" b="0" i="1" smtClean="0">
                                  <a:latin typeface="Cambria Math" panose="02040503050406030204" pitchFamily="18" charset="0"/>
                                </a:rPr>
                                <m:t>𝑡</m:t>
                              </m:r>
                              <m:r>
                                <a:rPr lang="en-US" sz="2400" b="0" i="1" smtClean="0">
                                  <a:latin typeface="Cambria Math" panose="02040503050406030204" pitchFamily="18" charset="0"/>
                                </a:rPr>
                                <m:t>)</m:t>
                              </m:r>
                            </m:e>
                          </m:d>
                        </m:e>
                      </m:d>
                    </m:oMath>
                  </m:oMathPara>
                </a14:m>
                <a:endParaRPr lang="en-US" sz="2400" dirty="0"/>
              </a:p>
            </p:txBody>
          </p:sp>
        </mc:Choice>
        <mc:Fallback>
          <p:sp>
            <p:nvSpPr>
              <p:cNvPr id="3" name="TextBox 2">
                <a:extLst>
                  <a:ext uri="{FF2B5EF4-FFF2-40B4-BE49-F238E27FC236}">
                    <a16:creationId xmlns:a16="http://schemas.microsoft.com/office/drawing/2014/main" id="{E8CC818F-F4B4-DB2E-6A75-99EF0DFC0B64}"/>
                  </a:ext>
                </a:extLst>
              </p:cNvPr>
              <p:cNvSpPr txBox="1">
                <a:spLocks noRot="1" noChangeAspect="1" noMove="1" noResize="1" noEditPoints="1" noAdjustHandles="1" noChangeArrowheads="1" noChangeShapeType="1" noTextEdit="1"/>
              </p:cNvSpPr>
              <p:nvPr/>
            </p:nvSpPr>
            <p:spPr>
              <a:xfrm>
                <a:off x="348575" y="1717764"/>
                <a:ext cx="11843425" cy="914225"/>
              </a:xfrm>
              <a:prstGeom prst="rect">
                <a:avLst/>
              </a:prstGeom>
              <a:blipFill>
                <a:blip r:embed="rId2"/>
                <a:stretch>
                  <a:fillRect/>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A7640875-D7CE-DD64-7DEE-EC69AA7ADC57}"/>
              </a:ext>
            </a:extLst>
          </p:cNvPr>
          <p:cNvSpPr txBox="1"/>
          <p:nvPr/>
        </p:nvSpPr>
        <p:spPr>
          <a:xfrm>
            <a:off x="10822830" y="3446821"/>
            <a:ext cx="1960123" cy="461665"/>
          </a:xfrm>
          <a:prstGeom prst="rect">
            <a:avLst/>
          </a:prstGeom>
          <a:noFill/>
        </p:spPr>
        <p:txBody>
          <a:bodyPr wrap="square" rtlCol="0">
            <a:spAutoFit/>
          </a:bodyPr>
          <a:lstStyle/>
          <a:p>
            <a:r>
              <a:rPr lang="en-US" dirty="0"/>
              <a:t>(</a:t>
            </a:r>
            <a:r>
              <a:rPr lang="en-US" sz="2400" b="1" dirty="0">
                <a:solidFill>
                  <a:srgbClr val="00B050"/>
                </a:solidFill>
              </a:rPr>
              <a:t>A7)</a:t>
            </a:r>
          </a:p>
        </p:txBody>
      </p: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988FD328-D108-4A8E-4787-D85CC52920DD}"/>
                  </a:ext>
                </a:extLst>
              </p:cNvPr>
              <p:cNvSpPr txBox="1"/>
              <p:nvPr/>
            </p:nvSpPr>
            <p:spPr>
              <a:xfrm>
                <a:off x="-256968" y="603189"/>
                <a:ext cx="7130472" cy="79117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m:t>
                          </m:r>
                        </m:num>
                        <m:den>
                          <m:r>
                            <a:rPr lang="en-US" sz="2400" b="0" i="1" smtClean="0">
                              <a:latin typeface="Cambria Math" panose="02040503050406030204" pitchFamily="18" charset="0"/>
                            </a:rPr>
                            <m:t>2</m:t>
                          </m:r>
                        </m:den>
                      </m:f>
                      <m:func>
                        <m:funcPr>
                          <m:ctrlPr>
                            <a:rPr lang="en-US" sz="2400" b="0" i="1" smtClean="0">
                              <a:latin typeface="Cambria Math" panose="02040503050406030204" pitchFamily="18" charset="0"/>
                            </a:rPr>
                          </m:ctrlPr>
                        </m:funcPr>
                        <m:fName>
                          <m:r>
                            <m:rPr>
                              <m:sty m:val="p"/>
                            </m:rPr>
                            <a:rPr lang="en-US" sz="2400" b="0" i="0" smtClean="0">
                              <a:latin typeface="Cambria Math" panose="02040503050406030204" pitchFamily="18" charset="0"/>
                            </a:rPr>
                            <m:t>log</m:t>
                          </m:r>
                        </m:fName>
                        <m:e>
                          <m:d>
                            <m:dPr>
                              <m:begChr m:val="|"/>
                              <m:endChr m:val="|"/>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m:rPr>
                                      <m:sty m:val="p"/>
                                    </m:rPr>
                                    <a:rPr lang="el-GR" sz="2400" b="0" i="1" smtClean="0">
                                      <a:latin typeface="Cambria Math" panose="02040503050406030204" pitchFamily="18" charset="0"/>
                                      <a:ea typeface="Cambria Math" panose="02040503050406030204" pitchFamily="18" charset="0"/>
                                    </a:rPr>
                                    <m:t>Σ</m:t>
                                  </m:r>
                                </m:e>
                                <m:sub>
                                  <m:r>
                                    <a:rPr lang="en-US" sz="2400" b="0" i="1" smtClean="0">
                                      <a:latin typeface="Cambria Math" panose="02040503050406030204" pitchFamily="18" charset="0"/>
                                      <a:ea typeface="Cambria Math" panose="02040503050406030204" pitchFamily="18" charset="0"/>
                                    </a:rPr>
                                    <m:t>𝜃</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𝑡</m:t>
                                  </m:r>
                                </m:sub>
                              </m:sSub>
                              <m:r>
                                <a:rPr lang="en-US" sz="2400" b="0" i="1" smtClean="0">
                                  <a:latin typeface="Cambria Math" panose="02040503050406030204" pitchFamily="18" charset="0"/>
                                </a:rPr>
                                <m:t>, </m:t>
                              </m:r>
                              <m:r>
                                <a:rPr lang="en-US" sz="2400" b="0" i="1" smtClean="0">
                                  <a:latin typeface="Cambria Math" panose="02040503050406030204" pitchFamily="18" charset="0"/>
                                </a:rPr>
                                <m:t>𝑡</m:t>
                              </m:r>
                              <m:r>
                                <a:rPr lang="en-US" sz="2400" b="0" i="1" smtClean="0">
                                  <a:latin typeface="Cambria Math" panose="02040503050406030204" pitchFamily="18" charset="0"/>
                                </a:rPr>
                                <m:t>)</m:t>
                              </m:r>
                            </m:e>
                          </m:d>
                          <m:r>
                            <a:rPr lang="en-US" sz="2400" b="0" i="1" smtClean="0">
                              <a:latin typeface="Cambria Math" panose="02040503050406030204" pitchFamily="18" charset="0"/>
                            </a:rPr>
                            <m:t>−</m:t>
                          </m:r>
                          <m:func>
                            <m:funcPr>
                              <m:ctrlPr>
                                <a:rPr lang="en-US" sz="2400" b="0" i="1" smtClean="0">
                                  <a:latin typeface="Cambria Math" panose="02040503050406030204" pitchFamily="18" charset="0"/>
                                </a:rPr>
                              </m:ctrlPr>
                            </m:funcPr>
                            <m:fName>
                              <m:r>
                                <m:rPr>
                                  <m:sty m:val="p"/>
                                </m:rPr>
                                <a:rPr lang="en-US" sz="2400" b="0" i="0" smtClean="0">
                                  <a:latin typeface="Cambria Math" panose="02040503050406030204" pitchFamily="18" charset="0"/>
                                </a:rPr>
                                <m:t>log</m:t>
                              </m:r>
                            </m:fName>
                            <m:e>
                              <m:d>
                                <m:dPr>
                                  <m:begChr m:val="|"/>
                                  <m:endChr m:val="|"/>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acc>
                                        <m:accPr>
                                          <m:chr m:val="̃"/>
                                          <m:ctrlPr>
                                            <a:rPr lang="en-US" sz="2400" b="0" i="1" smtClean="0">
                                              <a:latin typeface="Cambria Math" panose="02040503050406030204" pitchFamily="18" charset="0"/>
                                            </a:rPr>
                                          </m:ctrlPr>
                                        </m:accPr>
                                        <m:e>
                                          <m:r>
                                            <m:rPr>
                                              <m:sty m:val="p"/>
                                            </m:rPr>
                                            <a:rPr lang="el-GR" sz="2400" b="0" i="1" smtClean="0">
                                              <a:latin typeface="Cambria Math" panose="02040503050406030204" pitchFamily="18" charset="0"/>
                                              <a:ea typeface="Cambria Math" panose="02040503050406030204" pitchFamily="18" charset="0"/>
                                            </a:rPr>
                                            <m:t>Σ</m:t>
                                          </m:r>
                                        </m:e>
                                      </m:acc>
                                    </m:e>
                                    <m:sub>
                                      <m:r>
                                        <a:rPr lang="en-US" sz="2400" b="0" i="1" smtClean="0">
                                          <a:latin typeface="Cambria Math" panose="02040503050406030204" pitchFamily="18" charset="0"/>
                                        </a:rPr>
                                        <m:t>𝑡</m:t>
                                      </m:r>
                                    </m:sub>
                                  </m:sSub>
                                  <m:d>
                                    <m:dPr>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𝑡</m:t>
                                          </m:r>
                                        </m:sub>
                                      </m:sSub>
                                      <m:r>
                                        <a:rPr lang="en-US" sz="2400" b="0" i="1" smtClean="0">
                                          <a:latin typeface="Cambria Math" panose="02040503050406030204" pitchFamily="18" charset="0"/>
                                        </a:rPr>
                                        <m:t>, </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0</m:t>
                                          </m:r>
                                        </m:sub>
                                      </m:sSub>
                                    </m:e>
                                  </m:d>
                                </m:e>
                              </m:d>
                            </m:e>
                          </m:func>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𝑑</m:t>
                              </m:r>
                            </m:num>
                            <m:den>
                              <m:r>
                                <a:rPr lang="en-US" sz="2400" b="0" i="1" smtClean="0">
                                  <a:latin typeface="Cambria Math" panose="02040503050406030204" pitchFamily="18" charset="0"/>
                                </a:rPr>
                                <m:t>2</m:t>
                              </m:r>
                            </m:den>
                          </m:f>
                          <m:r>
                            <a:rPr lang="en-US" sz="2400" b="0" i="1" smtClean="0">
                              <a:latin typeface="Cambria Math" panose="02040503050406030204" pitchFamily="18" charset="0"/>
                            </a:rPr>
                            <m:t>+</m:t>
                          </m:r>
                        </m:e>
                      </m:func>
                    </m:oMath>
                  </m:oMathPara>
                </a14:m>
                <a:endParaRPr lang="en-US" sz="2400" dirty="0"/>
              </a:p>
            </p:txBody>
          </p:sp>
        </mc:Choice>
        <mc:Fallback>
          <p:sp>
            <p:nvSpPr>
              <p:cNvPr id="10" name="TextBox 9">
                <a:extLst>
                  <a:ext uri="{FF2B5EF4-FFF2-40B4-BE49-F238E27FC236}">
                    <a16:creationId xmlns:a16="http://schemas.microsoft.com/office/drawing/2014/main" id="{988FD328-D108-4A8E-4787-D85CC52920DD}"/>
                  </a:ext>
                </a:extLst>
              </p:cNvPr>
              <p:cNvSpPr txBox="1">
                <a:spLocks noRot="1" noChangeAspect="1" noMove="1" noResize="1" noEditPoints="1" noAdjustHandles="1" noChangeArrowheads="1" noChangeShapeType="1" noTextEdit="1"/>
              </p:cNvSpPr>
              <p:nvPr/>
            </p:nvSpPr>
            <p:spPr>
              <a:xfrm>
                <a:off x="-256968" y="603189"/>
                <a:ext cx="7130472" cy="791179"/>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4297182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13856B10-39E1-088F-9C17-22A93E9162A0}"/>
                  </a:ext>
                </a:extLst>
              </p:cNvPr>
              <p:cNvSpPr txBox="1"/>
              <p:nvPr/>
            </p:nvSpPr>
            <p:spPr>
              <a:xfrm>
                <a:off x="233903" y="659884"/>
                <a:ext cx="6095170" cy="104689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solidFill>
                                <a:srgbClr val="FF0000"/>
                              </a:solidFill>
                              <a:latin typeface="Cambria Math" panose="02040503050406030204" pitchFamily="18" charset="0"/>
                            </a:rPr>
                          </m:ctrlPr>
                        </m:sSubPr>
                        <m:e>
                          <m:acc>
                            <m:accPr>
                              <m:chr m:val="̃"/>
                              <m:ctrlPr>
                                <a:rPr lang="en-US" sz="2400" b="1" i="1" smtClean="0">
                                  <a:solidFill>
                                    <a:srgbClr val="FF0000"/>
                                  </a:solidFill>
                                  <a:latin typeface="Cambria Math" panose="02040503050406030204" pitchFamily="18" charset="0"/>
                                </a:rPr>
                              </m:ctrlPr>
                            </m:accPr>
                            <m:e>
                              <m:r>
                                <a:rPr lang="en-US" sz="2400" b="1" i="1" smtClean="0">
                                  <a:solidFill>
                                    <a:srgbClr val="FF0000"/>
                                  </a:solidFill>
                                  <a:latin typeface="Cambria Math" panose="02040503050406030204" pitchFamily="18" charset="0"/>
                                  <a:ea typeface="Cambria Math" panose="02040503050406030204" pitchFamily="18" charset="0"/>
                                </a:rPr>
                                <m:t>𝝁</m:t>
                              </m:r>
                            </m:e>
                          </m:acc>
                        </m:e>
                        <m:sub>
                          <m:r>
                            <a:rPr lang="en-US" sz="2400" b="1" i="1" smtClean="0">
                              <a:solidFill>
                                <a:srgbClr val="FF0000"/>
                              </a:solidFill>
                              <a:latin typeface="Cambria Math" panose="02040503050406030204" pitchFamily="18" charset="0"/>
                            </a:rPr>
                            <m:t>𝒕</m:t>
                          </m:r>
                        </m:sub>
                      </m:sSub>
                      <m:d>
                        <m:dPr>
                          <m:ctrlPr>
                            <a:rPr lang="en-US" sz="2400" b="1" i="1" smtClean="0">
                              <a:solidFill>
                                <a:srgbClr val="FF0000"/>
                              </a:solidFill>
                              <a:latin typeface="Cambria Math" panose="02040503050406030204" pitchFamily="18" charset="0"/>
                            </a:rPr>
                          </m:ctrlPr>
                        </m:dPr>
                        <m:e>
                          <m:sSub>
                            <m:sSubPr>
                              <m:ctrlPr>
                                <a:rPr lang="en-US" sz="2400" b="1" i="1" smtClean="0">
                                  <a:solidFill>
                                    <a:srgbClr val="FF0000"/>
                                  </a:solidFill>
                                  <a:latin typeface="Cambria Math" panose="02040503050406030204" pitchFamily="18" charset="0"/>
                                </a:rPr>
                              </m:ctrlPr>
                            </m:sSubPr>
                            <m:e>
                              <m:r>
                                <a:rPr lang="en-US" sz="2400" b="1" i="1" smtClean="0">
                                  <a:solidFill>
                                    <a:srgbClr val="FF0000"/>
                                  </a:solidFill>
                                  <a:latin typeface="Cambria Math" panose="02040503050406030204" pitchFamily="18" charset="0"/>
                                </a:rPr>
                                <m:t>𝒙</m:t>
                              </m:r>
                            </m:e>
                            <m:sub>
                              <m:r>
                                <a:rPr lang="en-US" sz="2400" b="1" i="1" smtClean="0">
                                  <a:solidFill>
                                    <a:srgbClr val="FF0000"/>
                                  </a:solidFill>
                                  <a:latin typeface="Cambria Math" panose="02040503050406030204" pitchFamily="18" charset="0"/>
                                </a:rPr>
                                <m:t>𝒕</m:t>
                              </m:r>
                            </m:sub>
                          </m:sSub>
                          <m:r>
                            <a:rPr lang="en-US" sz="2400" b="1" i="1" smtClean="0">
                              <a:solidFill>
                                <a:srgbClr val="FF0000"/>
                              </a:solidFill>
                              <a:latin typeface="Cambria Math" panose="02040503050406030204" pitchFamily="18" charset="0"/>
                            </a:rPr>
                            <m:t>, </m:t>
                          </m:r>
                          <m:sSub>
                            <m:sSubPr>
                              <m:ctrlPr>
                                <a:rPr lang="en-US" sz="2400" b="1" i="1" smtClean="0">
                                  <a:solidFill>
                                    <a:srgbClr val="FF0000"/>
                                  </a:solidFill>
                                  <a:latin typeface="Cambria Math" panose="02040503050406030204" pitchFamily="18" charset="0"/>
                                </a:rPr>
                              </m:ctrlPr>
                            </m:sSubPr>
                            <m:e>
                              <m:r>
                                <a:rPr lang="en-US" sz="2400" b="1" i="1" smtClean="0">
                                  <a:solidFill>
                                    <a:srgbClr val="FF0000"/>
                                  </a:solidFill>
                                  <a:latin typeface="Cambria Math" panose="02040503050406030204" pitchFamily="18" charset="0"/>
                                </a:rPr>
                                <m:t>𝒙</m:t>
                              </m:r>
                            </m:e>
                            <m:sub>
                              <m:r>
                                <a:rPr lang="en-US" sz="2400" b="1" i="1" smtClean="0">
                                  <a:solidFill>
                                    <a:srgbClr val="FF0000"/>
                                  </a:solidFill>
                                  <a:latin typeface="Cambria Math" panose="02040503050406030204" pitchFamily="18" charset="0"/>
                                </a:rPr>
                                <m:t>𝟎</m:t>
                              </m:r>
                            </m:sub>
                          </m:sSub>
                        </m:e>
                      </m:d>
                      <m:r>
                        <a:rPr lang="en-US" sz="2400" b="1" i="1" smtClean="0">
                          <a:solidFill>
                            <a:srgbClr val="FF0000"/>
                          </a:solidFill>
                          <a:latin typeface="Cambria Math" panose="02040503050406030204" pitchFamily="18" charset="0"/>
                        </a:rPr>
                        <m:t>=</m:t>
                      </m:r>
                      <m:f>
                        <m:fPr>
                          <m:ctrlPr>
                            <a:rPr lang="en-US" sz="2400" b="1" i="1" smtClean="0">
                              <a:solidFill>
                                <a:srgbClr val="FF0000"/>
                              </a:solidFill>
                              <a:latin typeface="Cambria Math" panose="02040503050406030204" pitchFamily="18" charset="0"/>
                            </a:rPr>
                          </m:ctrlPr>
                        </m:fPr>
                        <m:num>
                          <m:r>
                            <a:rPr lang="en-US" sz="2400" b="1" i="1" smtClean="0">
                              <a:solidFill>
                                <a:srgbClr val="FF0000"/>
                              </a:solidFill>
                              <a:latin typeface="Cambria Math" panose="02040503050406030204" pitchFamily="18" charset="0"/>
                            </a:rPr>
                            <m:t>𝟏</m:t>
                          </m:r>
                        </m:num>
                        <m:den>
                          <m:rad>
                            <m:radPr>
                              <m:degHide m:val="on"/>
                              <m:ctrlPr>
                                <a:rPr lang="en-US" sz="2400" b="1" i="1" smtClean="0">
                                  <a:solidFill>
                                    <a:srgbClr val="FF0000"/>
                                  </a:solidFill>
                                  <a:latin typeface="Cambria Math" panose="02040503050406030204" pitchFamily="18" charset="0"/>
                                </a:rPr>
                              </m:ctrlPr>
                            </m:radPr>
                            <m:deg/>
                            <m:e>
                              <m:sSub>
                                <m:sSubPr>
                                  <m:ctrlPr>
                                    <a:rPr lang="en-US" sz="2400" b="1" i="1" smtClean="0">
                                      <a:solidFill>
                                        <a:srgbClr val="FF0000"/>
                                      </a:solidFill>
                                      <a:latin typeface="Cambria Math" panose="02040503050406030204" pitchFamily="18" charset="0"/>
                                    </a:rPr>
                                  </m:ctrlPr>
                                </m:sSubPr>
                                <m:e>
                                  <m:r>
                                    <a:rPr lang="en-US" sz="2400" b="1" i="1" smtClean="0">
                                      <a:solidFill>
                                        <a:srgbClr val="FF0000"/>
                                      </a:solidFill>
                                      <a:latin typeface="Cambria Math" panose="02040503050406030204" pitchFamily="18" charset="0"/>
                                      <a:ea typeface="Cambria Math" panose="02040503050406030204" pitchFamily="18" charset="0"/>
                                    </a:rPr>
                                    <m:t>𝜶</m:t>
                                  </m:r>
                                </m:e>
                                <m:sub>
                                  <m:r>
                                    <a:rPr lang="en-US" sz="2400" b="1" i="1" smtClean="0">
                                      <a:solidFill>
                                        <a:srgbClr val="FF0000"/>
                                      </a:solidFill>
                                      <a:latin typeface="Cambria Math" panose="02040503050406030204" pitchFamily="18" charset="0"/>
                                    </a:rPr>
                                    <m:t>𝒕</m:t>
                                  </m:r>
                                </m:sub>
                              </m:sSub>
                            </m:e>
                          </m:rad>
                        </m:den>
                      </m:f>
                      <m:d>
                        <m:dPr>
                          <m:ctrlPr>
                            <a:rPr lang="en-US" sz="2400" b="1" i="1" smtClean="0">
                              <a:solidFill>
                                <a:srgbClr val="FF0000"/>
                              </a:solidFill>
                              <a:latin typeface="Cambria Math" panose="02040503050406030204" pitchFamily="18" charset="0"/>
                            </a:rPr>
                          </m:ctrlPr>
                        </m:dPr>
                        <m:e>
                          <m:sSub>
                            <m:sSubPr>
                              <m:ctrlPr>
                                <a:rPr lang="en-US" sz="2400" b="1" i="1" smtClean="0">
                                  <a:solidFill>
                                    <a:srgbClr val="FF0000"/>
                                  </a:solidFill>
                                  <a:latin typeface="Cambria Math" panose="02040503050406030204" pitchFamily="18" charset="0"/>
                                </a:rPr>
                              </m:ctrlPr>
                            </m:sSubPr>
                            <m:e>
                              <m:r>
                                <a:rPr lang="en-US" sz="2400" b="1" i="1" smtClean="0">
                                  <a:solidFill>
                                    <a:srgbClr val="FF0000"/>
                                  </a:solidFill>
                                  <a:latin typeface="Cambria Math" panose="02040503050406030204" pitchFamily="18" charset="0"/>
                                </a:rPr>
                                <m:t>𝒙</m:t>
                              </m:r>
                            </m:e>
                            <m:sub>
                              <m:r>
                                <a:rPr lang="en-US" sz="2400" b="1" i="1" smtClean="0">
                                  <a:solidFill>
                                    <a:srgbClr val="FF0000"/>
                                  </a:solidFill>
                                  <a:latin typeface="Cambria Math" panose="02040503050406030204" pitchFamily="18" charset="0"/>
                                </a:rPr>
                                <m:t>𝒕</m:t>
                              </m:r>
                            </m:sub>
                          </m:sSub>
                          <m:r>
                            <a:rPr lang="en-US" sz="2400" b="1" i="1" smtClean="0">
                              <a:solidFill>
                                <a:srgbClr val="FF0000"/>
                              </a:solidFill>
                              <a:latin typeface="Cambria Math" panose="02040503050406030204" pitchFamily="18" charset="0"/>
                            </a:rPr>
                            <m:t>−</m:t>
                          </m:r>
                          <m:f>
                            <m:fPr>
                              <m:ctrlPr>
                                <a:rPr lang="en-US" sz="2400" b="1" i="1" smtClean="0">
                                  <a:solidFill>
                                    <a:srgbClr val="FF0000"/>
                                  </a:solidFill>
                                  <a:latin typeface="Cambria Math" panose="02040503050406030204" pitchFamily="18" charset="0"/>
                                </a:rPr>
                              </m:ctrlPr>
                            </m:fPr>
                            <m:num>
                              <m:r>
                                <a:rPr lang="en-US" sz="2400" b="1" i="1" smtClean="0">
                                  <a:solidFill>
                                    <a:srgbClr val="FF0000"/>
                                  </a:solidFill>
                                  <a:latin typeface="Cambria Math" panose="02040503050406030204" pitchFamily="18" charset="0"/>
                                </a:rPr>
                                <m:t>𝟏</m:t>
                              </m:r>
                              <m:r>
                                <a:rPr lang="en-US" sz="2400" b="1" i="1" smtClean="0">
                                  <a:solidFill>
                                    <a:srgbClr val="FF0000"/>
                                  </a:solidFill>
                                  <a:latin typeface="Cambria Math" panose="02040503050406030204" pitchFamily="18" charset="0"/>
                                </a:rPr>
                                <m:t>−</m:t>
                              </m:r>
                              <m:sSub>
                                <m:sSubPr>
                                  <m:ctrlPr>
                                    <a:rPr lang="en-US" sz="2400" b="1" i="1" smtClean="0">
                                      <a:solidFill>
                                        <a:srgbClr val="FF0000"/>
                                      </a:solidFill>
                                      <a:latin typeface="Cambria Math" panose="02040503050406030204" pitchFamily="18" charset="0"/>
                                    </a:rPr>
                                  </m:ctrlPr>
                                </m:sSubPr>
                                <m:e>
                                  <m:r>
                                    <a:rPr lang="en-US" sz="2400" b="1" i="1" smtClean="0">
                                      <a:solidFill>
                                        <a:srgbClr val="FF0000"/>
                                      </a:solidFill>
                                      <a:latin typeface="Cambria Math" panose="02040503050406030204" pitchFamily="18" charset="0"/>
                                      <a:ea typeface="Cambria Math" panose="02040503050406030204" pitchFamily="18" charset="0"/>
                                    </a:rPr>
                                    <m:t>𝜶</m:t>
                                  </m:r>
                                </m:e>
                                <m:sub>
                                  <m:r>
                                    <a:rPr lang="en-US" sz="2400" b="1" i="1" smtClean="0">
                                      <a:solidFill>
                                        <a:srgbClr val="FF0000"/>
                                      </a:solidFill>
                                      <a:latin typeface="Cambria Math" panose="02040503050406030204" pitchFamily="18" charset="0"/>
                                    </a:rPr>
                                    <m:t>𝒕</m:t>
                                  </m:r>
                                </m:sub>
                              </m:sSub>
                            </m:num>
                            <m:den>
                              <m:rad>
                                <m:radPr>
                                  <m:degHide m:val="on"/>
                                  <m:ctrlPr>
                                    <a:rPr lang="en-US" sz="2400" b="1" i="1" smtClean="0">
                                      <a:solidFill>
                                        <a:srgbClr val="FF0000"/>
                                      </a:solidFill>
                                      <a:latin typeface="Cambria Math" panose="02040503050406030204" pitchFamily="18" charset="0"/>
                                    </a:rPr>
                                  </m:ctrlPr>
                                </m:radPr>
                                <m:deg/>
                                <m:e>
                                  <m:r>
                                    <a:rPr lang="en-US" sz="2400" b="1" i="1" smtClean="0">
                                      <a:solidFill>
                                        <a:srgbClr val="FF0000"/>
                                      </a:solidFill>
                                      <a:latin typeface="Cambria Math" panose="02040503050406030204" pitchFamily="18" charset="0"/>
                                    </a:rPr>
                                    <m:t>𝟏</m:t>
                                  </m:r>
                                  <m:r>
                                    <a:rPr lang="en-US" sz="2400" b="1" i="1" smtClean="0">
                                      <a:solidFill>
                                        <a:srgbClr val="FF0000"/>
                                      </a:solidFill>
                                      <a:latin typeface="Cambria Math" panose="02040503050406030204" pitchFamily="18" charset="0"/>
                                    </a:rPr>
                                    <m:t>−</m:t>
                                  </m:r>
                                  <m:sSub>
                                    <m:sSubPr>
                                      <m:ctrlPr>
                                        <a:rPr lang="en-US" sz="2400" b="1" i="1" smtClean="0">
                                          <a:solidFill>
                                            <a:srgbClr val="FF0000"/>
                                          </a:solidFill>
                                          <a:latin typeface="Cambria Math" panose="02040503050406030204" pitchFamily="18" charset="0"/>
                                        </a:rPr>
                                      </m:ctrlPr>
                                    </m:sSubPr>
                                    <m:e>
                                      <m:acc>
                                        <m:accPr>
                                          <m:chr m:val="̅"/>
                                          <m:ctrlPr>
                                            <a:rPr lang="en-US" sz="2400" b="1" i="1" smtClean="0">
                                              <a:solidFill>
                                                <a:srgbClr val="FF0000"/>
                                              </a:solidFill>
                                              <a:latin typeface="Cambria Math" panose="02040503050406030204" pitchFamily="18" charset="0"/>
                                            </a:rPr>
                                          </m:ctrlPr>
                                        </m:accPr>
                                        <m:e>
                                          <m:r>
                                            <a:rPr lang="en-US" sz="2400" b="1" i="1" smtClean="0">
                                              <a:solidFill>
                                                <a:srgbClr val="FF0000"/>
                                              </a:solidFill>
                                              <a:latin typeface="Cambria Math" panose="02040503050406030204" pitchFamily="18" charset="0"/>
                                              <a:ea typeface="Cambria Math" panose="02040503050406030204" pitchFamily="18" charset="0"/>
                                            </a:rPr>
                                            <m:t>𝜶</m:t>
                                          </m:r>
                                        </m:e>
                                      </m:acc>
                                    </m:e>
                                    <m:sub>
                                      <m:r>
                                        <a:rPr lang="en-US" sz="2400" b="1" i="1" smtClean="0">
                                          <a:solidFill>
                                            <a:srgbClr val="FF0000"/>
                                          </a:solidFill>
                                          <a:latin typeface="Cambria Math" panose="02040503050406030204" pitchFamily="18" charset="0"/>
                                        </a:rPr>
                                        <m:t>𝒕</m:t>
                                      </m:r>
                                    </m:sub>
                                  </m:sSub>
                                </m:e>
                              </m:rad>
                            </m:den>
                          </m:f>
                          <m:sSub>
                            <m:sSubPr>
                              <m:ctrlPr>
                                <a:rPr lang="en-US" sz="2400" b="1" i="1" smtClean="0">
                                  <a:solidFill>
                                    <a:srgbClr val="FF0000"/>
                                  </a:solidFill>
                                  <a:latin typeface="Cambria Math" panose="02040503050406030204" pitchFamily="18" charset="0"/>
                                </a:rPr>
                              </m:ctrlPr>
                            </m:sSubPr>
                            <m:e>
                              <m:r>
                                <a:rPr lang="en-US" sz="2400" b="1" i="1" smtClean="0">
                                  <a:solidFill>
                                    <a:srgbClr val="FF0000"/>
                                  </a:solidFill>
                                  <a:latin typeface="Cambria Math" panose="02040503050406030204" pitchFamily="18" charset="0"/>
                                  <a:ea typeface="Cambria Math" panose="02040503050406030204" pitchFamily="18" charset="0"/>
                                </a:rPr>
                                <m:t>𝜺</m:t>
                              </m:r>
                            </m:e>
                            <m:sub>
                              <m:r>
                                <a:rPr lang="en-US" sz="2400" b="1" i="1" smtClean="0">
                                  <a:solidFill>
                                    <a:srgbClr val="FF0000"/>
                                  </a:solidFill>
                                  <a:latin typeface="Cambria Math" panose="02040503050406030204" pitchFamily="18" charset="0"/>
                                </a:rPr>
                                <m:t>𝒕</m:t>
                              </m:r>
                            </m:sub>
                          </m:sSub>
                        </m:e>
                      </m:d>
                      <m:r>
                        <a:rPr lang="en-US" sz="2400" b="1" i="1" smtClean="0">
                          <a:solidFill>
                            <a:srgbClr val="FF0000"/>
                          </a:solidFill>
                          <a:latin typeface="Cambria Math" panose="02040503050406030204" pitchFamily="18" charset="0"/>
                        </a:rPr>
                        <m:t> </m:t>
                      </m:r>
                    </m:oMath>
                  </m:oMathPara>
                </a14:m>
                <a:endParaRPr lang="en-US" sz="2400" dirty="0"/>
              </a:p>
            </p:txBody>
          </p:sp>
        </mc:Choice>
        <mc:Fallback>
          <p:sp>
            <p:nvSpPr>
              <p:cNvPr id="3" name="TextBox 2">
                <a:extLst>
                  <a:ext uri="{FF2B5EF4-FFF2-40B4-BE49-F238E27FC236}">
                    <a16:creationId xmlns:a16="http://schemas.microsoft.com/office/drawing/2014/main" id="{13856B10-39E1-088F-9C17-22A93E9162A0}"/>
                  </a:ext>
                </a:extLst>
              </p:cNvPr>
              <p:cNvSpPr txBox="1">
                <a:spLocks noRot="1" noChangeAspect="1" noMove="1" noResize="1" noEditPoints="1" noAdjustHandles="1" noChangeArrowheads="1" noChangeShapeType="1" noTextEdit="1"/>
              </p:cNvSpPr>
              <p:nvPr/>
            </p:nvSpPr>
            <p:spPr>
              <a:xfrm>
                <a:off x="233903" y="659884"/>
                <a:ext cx="6095170" cy="1046890"/>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B21E00E5-D13B-DEA4-6908-4CD1E8AC06A2}"/>
                  </a:ext>
                </a:extLst>
              </p:cNvPr>
              <p:cNvSpPr txBox="1"/>
              <p:nvPr/>
            </p:nvSpPr>
            <p:spPr>
              <a:xfrm>
                <a:off x="372718" y="4501721"/>
                <a:ext cx="6990937" cy="704937"/>
              </a:xfrm>
              <a:prstGeom prst="rect">
                <a:avLst/>
              </a:prstGeom>
              <a:noFill/>
            </p:spPr>
            <p:txBody>
              <a:bodyPr wrap="square">
                <a:spAutoFit/>
              </a:bodyPr>
              <a:lstStyle/>
              <a:p>
                <a:pPr/>
                <a14:m>
                  <m:oMath xmlns:m="http://schemas.openxmlformats.org/officeDocument/2006/math">
                    <m:sSub>
                      <m:sSubPr>
                        <m:ctrlPr>
                          <a:rPr lang="en-US" sz="2400" b="1" i="1" smtClean="0">
                            <a:solidFill>
                              <a:srgbClr val="FF0000"/>
                            </a:solidFill>
                            <a:latin typeface="Cambria Math" panose="02040503050406030204" pitchFamily="18" charset="0"/>
                          </a:rPr>
                        </m:ctrlPr>
                      </m:sSubPr>
                      <m:e>
                        <m:acc>
                          <m:accPr>
                            <m:chr m:val="̃"/>
                            <m:ctrlPr>
                              <a:rPr lang="en-US" sz="2400" b="1" i="1" smtClean="0">
                                <a:solidFill>
                                  <a:srgbClr val="FF0000"/>
                                </a:solidFill>
                                <a:latin typeface="Cambria Math" panose="02040503050406030204" pitchFamily="18" charset="0"/>
                              </a:rPr>
                            </m:ctrlPr>
                          </m:accPr>
                          <m:e>
                            <m:r>
                              <a:rPr lang="en-US" sz="2400" b="1" i="1" smtClean="0">
                                <a:solidFill>
                                  <a:srgbClr val="FF0000"/>
                                </a:solidFill>
                                <a:latin typeface="Cambria Math" panose="02040503050406030204" pitchFamily="18" charset="0"/>
                                <a:ea typeface="Cambria Math" panose="02040503050406030204" pitchFamily="18" charset="0"/>
                              </a:rPr>
                              <m:t>𝝁</m:t>
                            </m:r>
                          </m:e>
                        </m:acc>
                      </m:e>
                      <m:sub>
                        <m:r>
                          <a:rPr lang="en-US" sz="2400" b="1" i="1" smtClean="0">
                            <a:solidFill>
                              <a:srgbClr val="FF0000"/>
                            </a:solidFill>
                            <a:latin typeface="Cambria Math" panose="02040503050406030204" pitchFamily="18" charset="0"/>
                          </a:rPr>
                          <m:t>𝒕</m:t>
                        </m:r>
                      </m:sub>
                    </m:sSub>
                    <m:d>
                      <m:dPr>
                        <m:ctrlPr>
                          <a:rPr lang="en-US" sz="2400" b="1" i="1" smtClean="0">
                            <a:solidFill>
                              <a:srgbClr val="FF0000"/>
                            </a:solidFill>
                            <a:latin typeface="Cambria Math" panose="02040503050406030204" pitchFamily="18" charset="0"/>
                          </a:rPr>
                        </m:ctrlPr>
                      </m:dPr>
                      <m:e>
                        <m:sSub>
                          <m:sSubPr>
                            <m:ctrlPr>
                              <a:rPr lang="en-US" sz="2400" b="1" i="1" smtClean="0">
                                <a:solidFill>
                                  <a:srgbClr val="FF0000"/>
                                </a:solidFill>
                                <a:latin typeface="Cambria Math" panose="02040503050406030204" pitchFamily="18" charset="0"/>
                              </a:rPr>
                            </m:ctrlPr>
                          </m:sSubPr>
                          <m:e>
                            <m:r>
                              <a:rPr lang="en-US" sz="2400" b="1" i="1" smtClean="0">
                                <a:solidFill>
                                  <a:srgbClr val="FF0000"/>
                                </a:solidFill>
                                <a:latin typeface="Cambria Math" panose="02040503050406030204" pitchFamily="18" charset="0"/>
                              </a:rPr>
                              <m:t>𝒙</m:t>
                            </m:r>
                          </m:e>
                          <m:sub>
                            <m:r>
                              <a:rPr lang="en-US" sz="2400" b="1" i="1" smtClean="0">
                                <a:solidFill>
                                  <a:srgbClr val="FF0000"/>
                                </a:solidFill>
                                <a:latin typeface="Cambria Math" panose="02040503050406030204" pitchFamily="18" charset="0"/>
                              </a:rPr>
                              <m:t>𝒕</m:t>
                            </m:r>
                          </m:sub>
                        </m:sSub>
                        <m:r>
                          <a:rPr lang="en-US" sz="2400" b="1" i="1" smtClean="0">
                            <a:solidFill>
                              <a:srgbClr val="FF0000"/>
                            </a:solidFill>
                            <a:latin typeface="Cambria Math" panose="02040503050406030204" pitchFamily="18" charset="0"/>
                          </a:rPr>
                          <m:t>,</m:t>
                        </m:r>
                        <m:sSub>
                          <m:sSubPr>
                            <m:ctrlPr>
                              <a:rPr lang="en-US" sz="2400" b="1" i="1" smtClean="0">
                                <a:solidFill>
                                  <a:srgbClr val="FF0000"/>
                                </a:solidFill>
                                <a:latin typeface="Cambria Math" panose="02040503050406030204" pitchFamily="18" charset="0"/>
                              </a:rPr>
                            </m:ctrlPr>
                          </m:sSubPr>
                          <m:e>
                            <m:r>
                              <a:rPr lang="en-US" sz="2400" b="1" i="1" smtClean="0">
                                <a:solidFill>
                                  <a:srgbClr val="FF0000"/>
                                </a:solidFill>
                                <a:latin typeface="Cambria Math" panose="02040503050406030204" pitchFamily="18" charset="0"/>
                              </a:rPr>
                              <m:t>𝒙</m:t>
                            </m:r>
                          </m:e>
                          <m:sub>
                            <m:r>
                              <a:rPr lang="en-US" sz="2400" b="1" i="1" smtClean="0">
                                <a:solidFill>
                                  <a:srgbClr val="FF0000"/>
                                </a:solidFill>
                                <a:latin typeface="Cambria Math" panose="02040503050406030204" pitchFamily="18" charset="0"/>
                              </a:rPr>
                              <m:t>𝟎</m:t>
                            </m:r>
                          </m:sub>
                        </m:sSub>
                      </m:e>
                    </m:d>
                    <m:r>
                      <a:rPr lang="en-US" sz="2400" b="1" i="1" smtClean="0">
                        <a:solidFill>
                          <a:srgbClr val="FF0000"/>
                        </a:solidFill>
                        <a:latin typeface="Cambria Math" panose="02040503050406030204" pitchFamily="18" charset="0"/>
                      </a:rPr>
                      <m:t>−</m:t>
                    </m:r>
                    <m:sSub>
                      <m:sSubPr>
                        <m:ctrlPr>
                          <a:rPr lang="en-US" sz="2400" b="1" i="1" smtClean="0">
                            <a:solidFill>
                              <a:srgbClr val="FF0000"/>
                            </a:solidFill>
                            <a:latin typeface="Cambria Math" panose="02040503050406030204" pitchFamily="18" charset="0"/>
                          </a:rPr>
                        </m:ctrlPr>
                      </m:sSubPr>
                      <m:e>
                        <m:r>
                          <a:rPr lang="en-US" sz="2400" b="1" i="1" smtClean="0">
                            <a:solidFill>
                              <a:srgbClr val="FF0000"/>
                            </a:solidFill>
                            <a:latin typeface="Cambria Math" panose="02040503050406030204" pitchFamily="18" charset="0"/>
                            <a:ea typeface="Cambria Math" panose="02040503050406030204" pitchFamily="18" charset="0"/>
                          </a:rPr>
                          <m:t>𝝁</m:t>
                        </m:r>
                      </m:e>
                      <m:sub>
                        <m:r>
                          <a:rPr lang="en-US" sz="2400" b="1" i="1" smtClean="0">
                            <a:solidFill>
                              <a:srgbClr val="FF0000"/>
                            </a:solidFill>
                            <a:latin typeface="Cambria Math" panose="02040503050406030204" pitchFamily="18" charset="0"/>
                            <a:ea typeface="Cambria Math" panose="02040503050406030204" pitchFamily="18" charset="0"/>
                          </a:rPr>
                          <m:t>𝜽</m:t>
                        </m:r>
                      </m:sub>
                    </m:sSub>
                    <m:d>
                      <m:dPr>
                        <m:ctrlPr>
                          <a:rPr lang="en-US" sz="2400" b="1" i="1" smtClean="0">
                            <a:solidFill>
                              <a:srgbClr val="FF0000"/>
                            </a:solidFill>
                            <a:latin typeface="Cambria Math" panose="02040503050406030204" pitchFamily="18" charset="0"/>
                            <a:ea typeface="Cambria Math" panose="02040503050406030204" pitchFamily="18" charset="0"/>
                          </a:rPr>
                        </m:ctrlPr>
                      </m:dPr>
                      <m:e>
                        <m:sSub>
                          <m:sSubPr>
                            <m:ctrlPr>
                              <a:rPr lang="en-US" sz="2400" b="1" i="1" smtClean="0">
                                <a:solidFill>
                                  <a:srgbClr val="FF0000"/>
                                </a:solidFill>
                                <a:latin typeface="Cambria Math" panose="02040503050406030204" pitchFamily="18" charset="0"/>
                              </a:rPr>
                            </m:ctrlPr>
                          </m:sSubPr>
                          <m:e>
                            <m:r>
                              <a:rPr lang="en-US" sz="2400" b="1" i="1" smtClean="0">
                                <a:solidFill>
                                  <a:srgbClr val="FF0000"/>
                                </a:solidFill>
                                <a:latin typeface="Cambria Math" panose="02040503050406030204" pitchFamily="18" charset="0"/>
                              </a:rPr>
                              <m:t>𝒙</m:t>
                            </m:r>
                          </m:e>
                          <m:sub>
                            <m:r>
                              <a:rPr lang="en-US" sz="2400" b="1" i="1" smtClean="0">
                                <a:solidFill>
                                  <a:srgbClr val="FF0000"/>
                                </a:solidFill>
                                <a:latin typeface="Cambria Math" panose="02040503050406030204" pitchFamily="18" charset="0"/>
                              </a:rPr>
                              <m:t>𝒕</m:t>
                            </m:r>
                          </m:sub>
                        </m:sSub>
                        <m:r>
                          <a:rPr lang="en-US" sz="2400" b="1" i="1" smtClean="0">
                            <a:solidFill>
                              <a:srgbClr val="FF0000"/>
                            </a:solidFill>
                            <a:latin typeface="Cambria Math" panose="02040503050406030204" pitchFamily="18" charset="0"/>
                          </a:rPr>
                          <m:t>,</m:t>
                        </m:r>
                        <m:r>
                          <a:rPr lang="en-US" sz="2400" b="1" i="1" smtClean="0">
                            <a:solidFill>
                              <a:srgbClr val="FF0000"/>
                            </a:solidFill>
                            <a:latin typeface="Cambria Math" panose="02040503050406030204" pitchFamily="18" charset="0"/>
                          </a:rPr>
                          <m:t>𝒕</m:t>
                        </m:r>
                      </m:e>
                    </m:d>
                    <m:r>
                      <a:rPr lang="en-US" sz="2400" b="1" i="1" smtClean="0">
                        <a:solidFill>
                          <a:srgbClr val="FF0000"/>
                        </a:solidFill>
                        <a:latin typeface="Cambria Math" panose="02040503050406030204" pitchFamily="18" charset="0"/>
                      </a:rPr>
                      <m:t>=</m:t>
                    </m:r>
                    <m:f>
                      <m:fPr>
                        <m:ctrlPr>
                          <a:rPr lang="en-US" sz="2400" b="1" i="1" smtClean="0">
                            <a:solidFill>
                              <a:srgbClr val="FF0000"/>
                            </a:solidFill>
                            <a:latin typeface="Cambria Math" panose="02040503050406030204" pitchFamily="18" charset="0"/>
                          </a:rPr>
                        </m:ctrlPr>
                      </m:fPr>
                      <m:num>
                        <m:r>
                          <a:rPr lang="en-US" sz="2400" b="1" i="1" smtClean="0">
                            <a:solidFill>
                              <a:srgbClr val="FF0000"/>
                            </a:solidFill>
                            <a:latin typeface="Cambria Math" panose="02040503050406030204" pitchFamily="18" charset="0"/>
                          </a:rPr>
                          <m:t>𝟏</m:t>
                        </m:r>
                      </m:num>
                      <m:den>
                        <m:rad>
                          <m:radPr>
                            <m:degHide m:val="on"/>
                            <m:ctrlPr>
                              <a:rPr lang="en-US" sz="2400" b="1" i="1" smtClean="0">
                                <a:solidFill>
                                  <a:srgbClr val="FF0000"/>
                                </a:solidFill>
                                <a:latin typeface="Cambria Math" panose="02040503050406030204" pitchFamily="18" charset="0"/>
                              </a:rPr>
                            </m:ctrlPr>
                          </m:radPr>
                          <m:deg/>
                          <m:e>
                            <m:sSub>
                              <m:sSubPr>
                                <m:ctrlPr>
                                  <a:rPr lang="en-US" sz="2400" b="1" i="1" smtClean="0">
                                    <a:solidFill>
                                      <a:srgbClr val="FF0000"/>
                                    </a:solidFill>
                                    <a:latin typeface="Cambria Math" panose="02040503050406030204" pitchFamily="18" charset="0"/>
                                  </a:rPr>
                                </m:ctrlPr>
                              </m:sSubPr>
                              <m:e>
                                <m:r>
                                  <a:rPr lang="en-US" sz="2400" b="1" i="1" smtClean="0">
                                    <a:solidFill>
                                      <a:srgbClr val="FF0000"/>
                                    </a:solidFill>
                                    <a:latin typeface="Cambria Math" panose="02040503050406030204" pitchFamily="18" charset="0"/>
                                    <a:ea typeface="Cambria Math" panose="02040503050406030204" pitchFamily="18" charset="0"/>
                                  </a:rPr>
                                  <m:t>𝜶</m:t>
                                </m:r>
                              </m:e>
                              <m:sub>
                                <m:r>
                                  <a:rPr lang="en-US" sz="2400" b="1" i="1" smtClean="0">
                                    <a:solidFill>
                                      <a:srgbClr val="FF0000"/>
                                    </a:solidFill>
                                    <a:latin typeface="Cambria Math" panose="02040503050406030204" pitchFamily="18" charset="0"/>
                                  </a:rPr>
                                  <m:t>𝒕</m:t>
                                </m:r>
                              </m:sub>
                            </m:sSub>
                          </m:e>
                        </m:rad>
                      </m:den>
                    </m:f>
                  </m:oMath>
                </a14:m>
                <a:r>
                  <a:rPr lang="en-US" sz="2400" b="1" dirty="0">
                    <a:solidFill>
                      <a:srgbClr val="FF0000"/>
                    </a:solidFill>
                  </a:rPr>
                  <a:t> </a:t>
                </a:r>
                <a14:m>
                  <m:oMath xmlns:m="http://schemas.openxmlformats.org/officeDocument/2006/math">
                    <m:f>
                      <m:fPr>
                        <m:ctrlPr>
                          <a:rPr lang="en-US" sz="2400" b="1" i="1" smtClean="0">
                            <a:solidFill>
                              <a:srgbClr val="FF0000"/>
                            </a:solidFill>
                            <a:latin typeface="Cambria Math" panose="02040503050406030204" pitchFamily="18" charset="0"/>
                          </a:rPr>
                        </m:ctrlPr>
                      </m:fPr>
                      <m:num>
                        <m:r>
                          <a:rPr lang="en-US" sz="2400" b="1" i="1" smtClean="0">
                            <a:solidFill>
                              <a:srgbClr val="FF0000"/>
                            </a:solidFill>
                            <a:latin typeface="Cambria Math" panose="02040503050406030204" pitchFamily="18" charset="0"/>
                          </a:rPr>
                          <m:t>𝟏</m:t>
                        </m:r>
                        <m:r>
                          <a:rPr lang="en-US" sz="2400" b="1" i="1" smtClean="0">
                            <a:solidFill>
                              <a:srgbClr val="FF0000"/>
                            </a:solidFill>
                            <a:latin typeface="Cambria Math" panose="02040503050406030204" pitchFamily="18" charset="0"/>
                          </a:rPr>
                          <m:t>−</m:t>
                        </m:r>
                        <m:sSub>
                          <m:sSubPr>
                            <m:ctrlPr>
                              <a:rPr lang="en-US" sz="2400" b="1" i="1" smtClean="0">
                                <a:solidFill>
                                  <a:srgbClr val="FF0000"/>
                                </a:solidFill>
                                <a:latin typeface="Cambria Math" panose="02040503050406030204" pitchFamily="18" charset="0"/>
                              </a:rPr>
                            </m:ctrlPr>
                          </m:sSubPr>
                          <m:e>
                            <m:r>
                              <a:rPr lang="en-US" sz="2400" b="1" i="1" smtClean="0">
                                <a:solidFill>
                                  <a:srgbClr val="FF0000"/>
                                </a:solidFill>
                                <a:latin typeface="Cambria Math" panose="02040503050406030204" pitchFamily="18" charset="0"/>
                                <a:ea typeface="Cambria Math" panose="02040503050406030204" pitchFamily="18" charset="0"/>
                              </a:rPr>
                              <m:t>𝜶</m:t>
                            </m:r>
                          </m:e>
                          <m:sub>
                            <m:r>
                              <a:rPr lang="en-US" sz="2400" b="1" i="1" smtClean="0">
                                <a:solidFill>
                                  <a:srgbClr val="FF0000"/>
                                </a:solidFill>
                                <a:latin typeface="Cambria Math" panose="02040503050406030204" pitchFamily="18" charset="0"/>
                              </a:rPr>
                              <m:t>𝒕</m:t>
                            </m:r>
                          </m:sub>
                        </m:sSub>
                      </m:num>
                      <m:den>
                        <m:rad>
                          <m:radPr>
                            <m:degHide m:val="on"/>
                            <m:ctrlPr>
                              <a:rPr lang="en-US" sz="2400" b="1" i="1" smtClean="0">
                                <a:solidFill>
                                  <a:srgbClr val="FF0000"/>
                                </a:solidFill>
                                <a:latin typeface="Cambria Math" panose="02040503050406030204" pitchFamily="18" charset="0"/>
                              </a:rPr>
                            </m:ctrlPr>
                          </m:radPr>
                          <m:deg/>
                          <m:e>
                            <m:r>
                              <a:rPr lang="en-US" sz="2400" b="1" i="1" smtClean="0">
                                <a:solidFill>
                                  <a:srgbClr val="FF0000"/>
                                </a:solidFill>
                                <a:latin typeface="Cambria Math" panose="02040503050406030204" pitchFamily="18" charset="0"/>
                              </a:rPr>
                              <m:t>𝟏</m:t>
                            </m:r>
                            <m:r>
                              <a:rPr lang="en-US" sz="2400" b="1" i="1" smtClean="0">
                                <a:solidFill>
                                  <a:srgbClr val="FF0000"/>
                                </a:solidFill>
                                <a:latin typeface="Cambria Math" panose="02040503050406030204" pitchFamily="18" charset="0"/>
                              </a:rPr>
                              <m:t>−</m:t>
                            </m:r>
                            <m:sSub>
                              <m:sSubPr>
                                <m:ctrlPr>
                                  <a:rPr lang="en-US" sz="2400" b="1" i="1" smtClean="0">
                                    <a:solidFill>
                                      <a:srgbClr val="FF0000"/>
                                    </a:solidFill>
                                    <a:latin typeface="Cambria Math" panose="02040503050406030204" pitchFamily="18" charset="0"/>
                                  </a:rPr>
                                </m:ctrlPr>
                              </m:sSubPr>
                              <m:e>
                                <m:acc>
                                  <m:accPr>
                                    <m:chr m:val="̅"/>
                                    <m:ctrlPr>
                                      <a:rPr lang="en-US" sz="2400" b="1" i="1" smtClean="0">
                                        <a:solidFill>
                                          <a:srgbClr val="FF0000"/>
                                        </a:solidFill>
                                        <a:latin typeface="Cambria Math" panose="02040503050406030204" pitchFamily="18" charset="0"/>
                                      </a:rPr>
                                    </m:ctrlPr>
                                  </m:accPr>
                                  <m:e>
                                    <m:r>
                                      <a:rPr lang="en-US" sz="2400" b="1" i="1" smtClean="0">
                                        <a:solidFill>
                                          <a:srgbClr val="FF0000"/>
                                        </a:solidFill>
                                        <a:latin typeface="Cambria Math" panose="02040503050406030204" pitchFamily="18" charset="0"/>
                                        <a:ea typeface="Cambria Math" panose="02040503050406030204" pitchFamily="18" charset="0"/>
                                      </a:rPr>
                                      <m:t>𝜶</m:t>
                                    </m:r>
                                  </m:e>
                                </m:acc>
                              </m:e>
                              <m:sub>
                                <m:r>
                                  <a:rPr lang="en-US" sz="2400" b="1" i="1" smtClean="0">
                                    <a:solidFill>
                                      <a:srgbClr val="FF0000"/>
                                    </a:solidFill>
                                    <a:latin typeface="Cambria Math" panose="02040503050406030204" pitchFamily="18" charset="0"/>
                                  </a:rPr>
                                  <m:t>𝒕</m:t>
                                </m:r>
                              </m:sub>
                            </m:sSub>
                          </m:e>
                        </m:rad>
                      </m:den>
                    </m:f>
                    <m:r>
                      <a:rPr lang="en-US" sz="2400" b="1" i="1" smtClean="0">
                        <a:solidFill>
                          <a:srgbClr val="FF0000"/>
                        </a:solidFill>
                        <a:latin typeface="Cambria Math" panose="02040503050406030204" pitchFamily="18" charset="0"/>
                      </a:rPr>
                      <m:t>(</m:t>
                    </m:r>
                    <m:sSub>
                      <m:sSubPr>
                        <m:ctrlPr>
                          <a:rPr lang="en-US" sz="2400" b="1" i="1" smtClean="0">
                            <a:solidFill>
                              <a:srgbClr val="FF0000"/>
                            </a:solidFill>
                            <a:latin typeface="Cambria Math" panose="02040503050406030204" pitchFamily="18" charset="0"/>
                          </a:rPr>
                        </m:ctrlPr>
                      </m:sSubPr>
                      <m:e>
                        <m:r>
                          <a:rPr lang="en-US" sz="2400" b="1" i="1" smtClean="0">
                            <a:solidFill>
                              <a:srgbClr val="FF0000"/>
                            </a:solidFill>
                            <a:latin typeface="Cambria Math" panose="02040503050406030204" pitchFamily="18" charset="0"/>
                            <a:ea typeface="Cambria Math" panose="02040503050406030204" pitchFamily="18" charset="0"/>
                          </a:rPr>
                          <m:t>𝜺</m:t>
                        </m:r>
                      </m:e>
                      <m:sub>
                        <m:r>
                          <a:rPr lang="en-US" sz="2400" b="1" i="1" smtClean="0">
                            <a:solidFill>
                              <a:srgbClr val="FF0000"/>
                            </a:solidFill>
                            <a:latin typeface="Cambria Math" panose="02040503050406030204" pitchFamily="18" charset="0"/>
                            <a:ea typeface="Cambria Math" panose="02040503050406030204" pitchFamily="18" charset="0"/>
                          </a:rPr>
                          <m:t>𝜽</m:t>
                        </m:r>
                      </m:sub>
                    </m:sSub>
                    <m:d>
                      <m:dPr>
                        <m:ctrlPr>
                          <a:rPr lang="en-US" sz="2400" b="1" i="1" smtClean="0">
                            <a:solidFill>
                              <a:srgbClr val="FF0000"/>
                            </a:solidFill>
                            <a:latin typeface="Cambria Math" panose="02040503050406030204" pitchFamily="18" charset="0"/>
                            <a:ea typeface="Cambria Math" panose="02040503050406030204" pitchFamily="18" charset="0"/>
                          </a:rPr>
                        </m:ctrlPr>
                      </m:dPr>
                      <m:e>
                        <m:sSub>
                          <m:sSubPr>
                            <m:ctrlPr>
                              <a:rPr lang="en-US" sz="2400" b="1" i="1" smtClean="0">
                                <a:solidFill>
                                  <a:srgbClr val="FF0000"/>
                                </a:solidFill>
                                <a:latin typeface="Cambria Math" panose="02040503050406030204" pitchFamily="18" charset="0"/>
                              </a:rPr>
                            </m:ctrlPr>
                          </m:sSubPr>
                          <m:e>
                            <m:r>
                              <a:rPr lang="en-US" sz="2400" b="1" i="1" smtClean="0">
                                <a:solidFill>
                                  <a:srgbClr val="FF0000"/>
                                </a:solidFill>
                                <a:latin typeface="Cambria Math" panose="02040503050406030204" pitchFamily="18" charset="0"/>
                              </a:rPr>
                              <m:t>𝒙</m:t>
                            </m:r>
                          </m:e>
                          <m:sub>
                            <m:r>
                              <a:rPr lang="en-US" sz="2400" b="1" i="1" smtClean="0">
                                <a:solidFill>
                                  <a:srgbClr val="FF0000"/>
                                </a:solidFill>
                                <a:latin typeface="Cambria Math" panose="02040503050406030204" pitchFamily="18" charset="0"/>
                              </a:rPr>
                              <m:t>𝒕</m:t>
                            </m:r>
                          </m:sub>
                        </m:sSub>
                        <m:r>
                          <a:rPr lang="en-US" sz="2400" b="1" i="1" smtClean="0">
                            <a:solidFill>
                              <a:srgbClr val="FF0000"/>
                            </a:solidFill>
                            <a:latin typeface="Cambria Math" panose="02040503050406030204" pitchFamily="18" charset="0"/>
                          </a:rPr>
                          <m:t>,</m:t>
                        </m:r>
                        <m:r>
                          <a:rPr lang="en-US" sz="2400" b="1" i="1" smtClean="0">
                            <a:solidFill>
                              <a:srgbClr val="FF0000"/>
                            </a:solidFill>
                            <a:latin typeface="Cambria Math" panose="02040503050406030204" pitchFamily="18" charset="0"/>
                          </a:rPr>
                          <m:t>𝒕</m:t>
                        </m:r>
                      </m:e>
                    </m:d>
                    <m:r>
                      <a:rPr lang="en-US" sz="2400" b="0" i="0" smtClean="0">
                        <a:solidFill>
                          <a:srgbClr val="FF0000"/>
                        </a:solidFill>
                        <a:latin typeface="Cambria Math" panose="02040503050406030204" pitchFamily="18" charset="0"/>
                      </a:rPr>
                      <m:t>−</m:t>
                    </m:r>
                    <m:sSub>
                      <m:sSubPr>
                        <m:ctrlPr>
                          <a:rPr lang="en-US" sz="2400" b="1" i="1" smtClean="0">
                            <a:solidFill>
                              <a:srgbClr val="FF0000"/>
                            </a:solidFill>
                            <a:latin typeface="Cambria Math" panose="02040503050406030204" pitchFamily="18" charset="0"/>
                          </a:rPr>
                        </m:ctrlPr>
                      </m:sSubPr>
                      <m:e>
                        <m:r>
                          <a:rPr lang="en-US" sz="2400" b="1" i="1" smtClean="0">
                            <a:solidFill>
                              <a:srgbClr val="FF0000"/>
                            </a:solidFill>
                            <a:latin typeface="Cambria Math" panose="02040503050406030204" pitchFamily="18" charset="0"/>
                            <a:ea typeface="Cambria Math" panose="02040503050406030204" pitchFamily="18" charset="0"/>
                          </a:rPr>
                          <m:t>𝜺</m:t>
                        </m:r>
                      </m:e>
                      <m:sub>
                        <m:r>
                          <a:rPr lang="en-US" sz="2400" b="1" i="1" smtClean="0">
                            <a:solidFill>
                              <a:srgbClr val="FF0000"/>
                            </a:solidFill>
                            <a:latin typeface="Cambria Math" panose="02040503050406030204" pitchFamily="18" charset="0"/>
                          </a:rPr>
                          <m:t>𝒕</m:t>
                        </m:r>
                      </m:sub>
                    </m:sSub>
                    <m:r>
                      <a:rPr lang="en-US" sz="2400" b="1" i="1" smtClean="0">
                        <a:solidFill>
                          <a:srgbClr val="FF0000"/>
                        </a:solidFill>
                        <a:latin typeface="Cambria Math" panose="02040503050406030204" pitchFamily="18" charset="0"/>
                      </a:rPr>
                      <m:t>)</m:t>
                    </m:r>
                  </m:oMath>
                </a14:m>
                <a:endParaRPr lang="en-US" sz="2400" dirty="0"/>
              </a:p>
            </p:txBody>
          </p:sp>
        </mc:Choice>
        <mc:Fallback>
          <p:sp>
            <p:nvSpPr>
              <p:cNvPr id="5" name="TextBox 4">
                <a:extLst>
                  <a:ext uri="{FF2B5EF4-FFF2-40B4-BE49-F238E27FC236}">
                    <a16:creationId xmlns:a16="http://schemas.microsoft.com/office/drawing/2014/main" id="{B21E00E5-D13B-DEA4-6908-4CD1E8AC06A2}"/>
                  </a:ext>
                </a:extLst>
              </p:cNvPr>
              <p:cNvSpPr txBox="1">
                <a:spLocks noRot="1" noChangeAspect="1" noMove="1" noResize="1" noEditPoints="1" noAdjustHandles="1" noChangeArrowheads="1" noChangeShapeType="1" noTextEdit="1"/>
              </p:cNvSpPr>
              <p:nvPr/>
            </p:nvSpPr>
            <p:spPr>
              <a:xfrm>
                <a:off x="372718" y="4501721"/>
                <a:ext cx="6990937" cy="704937"/>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59D93854-24ED-FF88-7253-03A66D7EEB08}"/>
                  </a:ext>
                </a:extLst>
              </p:cNvPr>
              <p:cNvSpPr txBox="1"/>
              <p:nvPr/>
            </p:nvSpPr>
            <p:spPr>
              <a:xfrm>
                <a:off x="690769" y="1858617"/>
                <a:ext cx="10475843" cy="461665"/>
              </a:xfrm>
              <a:prstGeom prst="rect">
                <a:avLst/>
              </a:prstGeom>
              <a:noFill/>
            </p:spPr>
            <p:txBody>
              <a:bodyPr wrap="square" rtlCol="0">
                <a:spAutoFit/>
              </a:bodyPr>
              <a:lstStyle/>
              <a:p>
                <a:r>
                  <a:rPr lang="en-US" sz="2400" dirty="0"/>
                  <a:t>To make </a:t>
                </a:r>
                <a14:m>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𝐿</m:t>
                        </m:r>
                      </m:e>
                      <m:sub>
                        <m:r>
                          <a:rPr lang="en-US" sz="2400" b="0" i="1" smtClean="0">
                            <a:latin typeface="Cambria Math" panose="02040503050406030204" pitchFamily="18" charset="0"/>
                          </a:rPr>
                          <m:t>𝑡</m:t>
                        </m:r>
                      </m:sub>
                    </m:sSub>
                    <m:r>
                      <a:rPr lang="en-US" sz="2400" b="0" i="1" smtClean="0">
                        <a:latin typeface="Cambria Math" panose="02040503050406030204" pitchFamily="18" charset="0"/>
                      </a:rPr>
                      <m:t> </m:t>
                    </m:r>
                  </m:oMath>
                </a14:m>
                <a:r>
                  <a:rPr lang="en-US" sz="2400" dirty="0"/>
                  <a:t>small, we assume that </a:t>
                </a:r>
                <a14:m>
                  <m:oMath xmlns:m="http://schemas.openxmlformats.org/officeDocument/2006/math">
                    <m:sSub>
                      <m:sSubPr>
                        <m:ctrlPr>
                          <a:rPr lang="en-US" sz="2400" b="1" i="1" smtClean="0">
                            <a:solidFill>
                              <a:srgbClr val="FF0000"/>
                            </a:solidFill>
                            <a:latin typeface="Cambria Math" panose="02040503050406030204" pitchFamily="18" charset="0"/>
                          </a:rPr>
                        </m:ctrlPr>
                      </m:sSubPr>
                      <m:e>
                        <m:r>
                          <a:rPr lang="en-US" sz="2400" b="1" i="1" smtClean="0">
                            <a:solidFill>
                              <a:srgbClr val="FF0000"/>
                            </a:solidFill>
                            <a:latin typeface="Cambria Math" panose="02040503050406030204" pitchFamily="18" charset="0"/>
                            <a:ea typeface="Cambria Math" panose="02040503050406030204" pitchFamily="18" charset="0"/>
                          </a:rPr>
                          <m:t>𝝁</m:t>
                        </m:r>
                      </m:e>
                      <m:sub>
                        <m:r>
                          <a:rPr lang="en-US" sz="2400" b="1" i="1" smtClean="0">
                            <a:solidFill>
                              <a:srgbClr val="FF0000"/>
                            </a:solidFill>
                            <a:latin typeface="Cambria Math" panose="02040503050406030204" pitchFamily="18" charset="0"/>
                            <a:ea typeface="Cambria Math" panose="02040503050406030204" pitchFamily="18" charset="0"/>
                          </a:rPr>
                          <m:t>𝜽</m:t>
                        </m:r>
                      </m:sub>
                    </m:sSub>
                    <m:r>
                      <a:rPr lang="en-US" sz="2400" b="1" i="1" smtClean="0">
                        <a:solidFill>
                          <a:srgbClr val="FF0000"/>
                        </a:solidFill>
                        <a:latin typeface="Cambria Math" panose="02040503050406030204" pitchFamily="18" charset="0"/>
                      </a:rPr>
                      <m:t>(</m:t>
                    </m:r>
                    <m:sSub>
                      <m:sSubPr>
                        <m:ctrlPr>
                          <a:rPr lang="en-US" sz="2400" b="1" i="1" smtClean="0">
                            <a:solidFill>
                              <a:srgbClr val="FF0000"/>
                            </a:solidFill>
                            <a:latin typeface="Cambria Math" panose="02040503050406030204" pitchFamily="18" charset="0"/>
                          </a:rPr>
                        </m:ctrlPr>
                      </m:sSubPr>
                      <m:e>
                        <m:r>
                          <a:rPr lang="en-US" sz="2400" b="1" i="1" smtClean="0">
                            <a:solidFill>
                              <a:srgbClr val="FF0000"/>
                            </a:solidFill>
                            <a:latin typeface="Cambria Math" panose="02040503050406030204" pitchFamily="18" charset="0"/>
                          </a:rPr>
                          <m:t>𝒙</m:t>
                        </m:r>
                      </m:e>
                      <m:sub>
                        <m:r>
                          <a:rPr lang="en-US" sz="2400" b="1" i="1" smtClean="0">
                            <a:solidFill>
                              <a:srgbClr val="FF0000"/>
                            </a:solidFill>
                            <a:latin typeface="Cambria Math" panose="02040503050406030204" pitchFamily="18" charset="0"/>
                          </a:rPr>
                          <m:t>𝒕</m:t>
                        </m:r>
                      </m:sub>
                    </m:sSub>
                    <m:r>
                      <a:rPr lang="en-US" sz="2400" b="1" i="1" smtClean="0">
                        <a:solidFill>
                          <a:srgbClr val="FF0000"/>
                        </a:solidFill>
                        <a:latin typeface="Cambria Math" panose="02040503050406030204" pitchFamily="18" charset="0"/>
                      </a:rPr>
                      <m:t>,</m:t>
                    </m:r>
                    <m:r>
                      <a:rPr lang="en-US" sz="2400" b="1" i="1" smtClean="0">
                        <a:solidFill>
                          <a:srgbClr val="FF0000"/>
                        </a:solidFill>
                        <a:latin typeface="Cambria Math" panose="02040503050406030204" pitchFamily="18" charset="0"/>
                      </a:rPr>
                      <m:t>𝒕</m:t>
                    </m:r>
                    <m:r>
                      <a:rPr lang="en-US" sz="2400" b="1" i="1" smtClean="0">
                        <a:solidFill>
                          <a:srgbClr val="FF0000"/>
                        </a:solidFill>
                        <a:latin typeface="Cambria Math" panose="02040503050406030204" pitchFamily="18" charset="0"/>
                      </a:rPr>
                      <m:t>)</m:t>
                    </m:r>
                  </m:oMath>
                </a14:m>
                <a:r>
                  <a:rPr lang="en-US" sz="2400" dirty="0"/>
                  <a:t> takes the same mathematical form as </a:t>
                </a:r>
              </a:p>
            </p:txBody>
          </p:sp>
        </mc:Choice>
        <mc:Fallback>
          <p:sp>
            <p:nvSpPr>
              <p:cNvPr id="6" name="TextBox 5">
                <a:extLst>
                  <a:ext uri="{FF2B5EF4-FFF2-40B4-BE49-F238E27FC236}">
                    <a16:creationId xmlns:a16="http://schemas.microsoft.com/office/drawing/2014/main" id="{59D93854-24ED-FF88-7253-03A66D7EEB08}"/>
                  </a:ext>
                </a:extLst>
              </p:cNvPr>
              <p:cNvSpPr txBox="1">
                <a:spLocks noRot="1" noChangeAspect="1" noMove="1" noResize="1" noEditPoints="1" noAdjustHandles="1" noChangeArrowheads="1" noChangeShapeType="1" noTextEdit="1"/>
              </p:cNvSpPr>
              <p:nvPr/>
            </p:nvSpPr>
            <p:spPr>
              <a:xfrm>
                <a:off x="690769" y="1858617"/>
                <a:ext cx="10475843" cy="461665"/>
              </a:xfrm>
              <a:prstGeom prst="rect">
                <a:avLst/>
              </a:prstGeom>
              <a:blipFill>
                <a:blip r:embed="rId4"/>
                <a:stretch>
                  <a:fillRect l="-873" t="-10526" b="-2894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6F4BA2BC-F065-C1A9-B8B6-B53AC433D583}"/>
                  </a:ext>
                </a:extLst>
              </p:cNvPr>
              <p:cNvSpPr txBox="1"/>
              <p:nvPr/>
            </p:nvSpPr>
            <p:spPr>
              <a:xfrm>
                <a:off x="690769" y="2525640"/>
                <a:ext cx="6425646" cy="461665"/>
              </a:xfrm>
              <a:prstGeom prst="rect">
                <a:avLst/>
              </a:prstGeom>
              <a:noFill/>
            </p:spPr>
            <p:txBody>
              <a:bodyPr wrap="square">
                <a:spAutoFit/>
              </a:bodyPr>
              <a:lstStyle/>
              <a:p>
                <a:pPr/>
                <a14:m>
                  <m:oMath xmlns:m="http://schemas.openxmlformats.org/officeDocument/2006/math">
                    <m:sSub>
                      <m:sSubPr>
                        <m:ctrlPr>
                          <a:rPr lang="en-US" sz="2400" b="1" i="1" smtClean="0">
                            <a:solidFill>
                              <a:srgbClr val="FF0000"/>
                            </a:solidFill>
                            <a:latin typeface="Cambria Math" panose="02040503050406030204" pitchFamily="18" charset="0"/>
                          </a:rPr>
                        </m:ctrlPr>
                      </m:sSubPr>
                      <m:e>
                        <m:acc>
                          <m:accPr>
                            <m:chr m:val="̃"/>
                            <m:ctrlPr>
                              <a:rPr lang="en-US" sz="2400" b="1" i="1" smtClean="0">
                                <a:solidFill>
                                  <a:srgbClr val="FF0000"/>
                                </a:solidFill>
                                <a:latin typeface="Cambria Math" panose="02040503050406030204" pitchFamily="18" charset="0"/>
                              </a:rPr>
                            </m:ctrlPr>
                          </m:accPr>
                          <m:e>
                            <m:r>
                              <a:rPr lang="en-US" sz="2400" b="1" i="1" smtClean="0">
                                <a:solidFill>
                                  <a:srgbClr val="FF0000"/>
                                </a:solidFill>
                                <a:latin typeface="Cambria Math" panose="02040503050406030204" pitchFamily="18" charset="0"/>
                                <a:ea typeface="Cambria Math" panose="02040503050406030204" pitchFamily="18" charset="0"/>
                              </a:rPr>
                              <m:t>𝝁</m:t>
                            </m:r>
                          </m:e>
                        </m:acc>
                      </m:e>
                      <m:sub>
                        <m:r>
                          <a:rPr lang="en-US" sz="2400" b="1" i="1" smtClean="0">
                            <a:solidFill>
                              <a:srgbClr val="FF0000"/>
                            </a:solidFill>
                            <a:latin typeface="Cambria Math" panose="02040503050406030204" pitchFamily="18" charset="0"/>
                          </a:rPr>
                          <m:t>𝒕</m:t>
                        </m:r>
                      </m:sub>
                    </m:sSub>
                    <m:d>
                      <m:dPr>
                        <m:ctrlPr>
                          <a:rPr lang="en-US" sz="2400" b="1" i="1" smtClean="0">
                            <a:solidFill>
                              <a:srgbClr val="FF0000"/>
                            </a:solidFill>
                            <a:latin typeface="Cambria Math" panose="02040503050406030204" pitchFamily="18" charset="0"/>
                          </a:rPr>
                        </m:ctrlPr>
                      </m:dPr>
                      <m:e>
                        <m:sSub>
                          <m:sSubPr>
                            <m:ctrlPr>
                              <a:rPr lang="en-US" sz="2400" b="1" i="1" smtClean="0">
                                <a:solidFill>
                                  <a:srgbClr val="FF0000"/>
                                </a:solidFill>
                                <a:latin typeface="Cambria Math" panose="02040503050406030204" pitchFamily="18" charset="0"/>
                              </a:rPr>
                            </m:ctrlPr>
                          </m:sSubPr>
                          <m:e>
                            <m:r>
                              <a:rPr lang="en-US" sz="2400" b="1" i="1" smtClean="0">
                                <a:solidFill>
                                  <a:srgbClr val="FF0000"/>
                                </a:solidFill>
                                <a:latin typeface="Cambria Math" panose="02040503050406030204" pitchFamily="18" charset="0"/>
                              </a:rPr>
                              <m:t>𝒙</m:t>
                            </m:r>
                          </m:e>
                          <m:sub>
                            <m:r>
                              <a:rPr lang="en-US" sz="2400" b="1" i="1" smtClean="0">
                                <a:solidFill>
                                  <a:srgbClr val="FF0000"/>
                                </a:solidFill>
                                <a:latin typeface="Cambria Math" panose="02040503050406030204" pitchFamily="18" charset="0"/>
                              </a:rPr>
                              <m:t>𝒕</m:t>
                            </m:r>
                          </m:sub>
                        </m:sSub>
                        <m:r>
                          <a:rPr lang="en-US" sz="2400" b="1" i="1" smtClean="0">
                            <a:solidFill>
                              <a:srgbClr val="FF0000"/>
                            </a:solidFill>
                            <a:latin typeface="Cambria Math" panose="02040503050406030204" pitchFamily="18" charset="0"/>
                          </a:rPr>
                          <m:t>, </m:t>
                        </m:r>
                        <m:sSub>
                          <m:sSubPr>
                            <m:ctrlPr>
                              <a:rPr lang="en-US" sz="2400" b="1" i="1" smtClean="0">
                                <a:solidFill>
                                  <a:srgbClr val="FF0000"/>
                                </a:solidFill>
                                <a:latin typeface="Cambria Math" panose="02040503050406030204" pitchFamily="18" charset="0"/>
                              </a:rPr>
                            </m:ctrlPr>
                          </m:sSubPr>
                          <m:e>
                            <m:r>
                              <a:rPr lang="en-US" sz="2400" b="1" i="1" smtClean="0">
                                <a:solidFill>
                                  <a:srgbClr val="FF0000"/>
                                </a:solidFill>
                                <a:latin typeface="Cambria Math" panose="02040503050406030204" pitchFamily="18" charset="0"/>
                              </a:rPr>
                              <m:t>𝒙</m:t>
                            </m:r>
                          </m:e>
                          <m:sub>
                            <m:r>
                              <a:rPr lang="en-US" sz="2400" b="1" i="1" smtClean="0">
                                <a:solidFill>
                                  <a:srgbClr val="FF0000"/>
                                </a:solidFill>
                                <a:latin typeface="Cambria Math" panose="02040503050406030204" pitchFamily="18" charset="0"/>
                              </a:rPr>
                              <m:t>𝟎</m:t>
                            </m:r>
                          </m:sub>
                        </m:sSub>
                      </m:e>
                    </m:d>
                  </m:oMath>
                </a14:m>
                <a:r>
                  <a:rPr lang="en-US" sz="2400" dirty="0"/>
                  <a:t>,i.e.,  </a:t>
                </a:r>
              </a:p>
            </p:txBody>
          </p:sp>
        </mc:Choice>
        <mc:Fallback>
          <p:sp>
            <p:nvSpPr>
              <p:cNvPr id="8" name="TextBox 7">
                <a:extLst>
                  <a:ext uri="{FF2B5EF4-FFF2-40B4-BE49-F238E27FC236}">
                    <a16:creationId xmlns:a16="http://schemas.microsoft.com/office/drawing/2014/main" id="{6F4BA2BC-F065-C1A9-B8B6-B53AC433D583}"/>
                  </a:ext>
                </a:extLst>
              </p:cNvPr>
              <p:cNvSpPr txBox="1">
                <a:spLocks noRot="1" noChangeAspect="1" noMove="1" noResize="1" noEditPoints="1" noAdjustHandles="1" noChangeArrowheads="1" noChangeShapeType="1" noTextEdit="1"/>
              </p:cNvSpPr>
              <p:nvPr/>
            </p:nvSpPr>
            <p:spPr>
              <a:xfrm>
                <a:off x="690769" y="2525640"/>
                <a:ext cx="6425646" cy="461665"/>
              </a:xfrm>
              <a:prstGeom prst="rect">
                <a:avLst/>
              </a:prstGeom>
              <a:blipFill>
                <a:blip r:embed="rId5"/>
                <a:stretch>
                  <a:fillRect l="-285" t="-10526" b="-2894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668C248C-B7A9-DF37-7246-362C093D2BD5}"/>
                  </a:ext>
                </a:extLst>
              </p:cNvPr>
              <p:cNvSpPr txBox="1"/>
              <p:nvPr/>
            </p:nvSpPr>
            <p:spPr>
              <a:xfrm>
                <a:off x="271255" y="3030830"/>
                <a:ext cx="11920745" cy="922176"/>
              </a:xfrm>
              <a:prstGeom prst="rect">
                <a:avLst/>
              </a:prstGeom>
              <a:noFill/>
            </p:spPr>
            <p:txBody>
              <a:bodyPr wrap="square">
                <a:spAutoFit/>
              </a:bodyPr>
              <a:lstStyle/>
              <a:p>
                <a14:m>
                  <m:oMath xmlns:m="http://schemas.openxmlformats.org/officeDocument/2006/math">
                    <m:sSub>
                      <m:sSubPr>
                        <m:ctrlPr>
                          <a:rPr lang="en-US" sz="2400" b="1" i="1" smtClean="0">
                            <a:solidFill>
                              <a:srgbClr val="FF0000"/>
                            </a:solidFill>
                            <a:latin typeface="Cambria Math" panose="02040503050406030204" pitchFamily="18" charset="0"/>
                          </a:rPr>
                        </m:ctrlPr>
                      </m:sSubPr>
                      <m:e>
                        <m:r>
                          <a:rPr lang="en-US" sz="2400" b="1" i="1" smtClean="0">
                            <a:solidFill>
                              <a:srgbClr val="FF0000"/>
                            </a:solidFill>
                            <a:latin typeface="Cambria Math" panose="02040503050406030204" pitchFamily="18" charset="0"/>
                            <a:ea typeface="Cambria Math" panose="02040503050406030204" pitchFamily="18" charset="0"/>
                          </a:rPr>
                          <m:t>𝝁</m:t>
                        </m:r>
                      </m:e>
                      <m:sub>
                        <m:r>
                          <a:rPr lang="en-US" sz="2400" b="1" i="1" smtClean="0">
                            <a:solidFill>
                              <a:srgbClr val="FF0000"/>
                            </a:solidFill>
                            <a:latin typeface="Cambria Math" panose="02040503050406030204" pitchFamily="18" charset="0"/>
                            <a:ea typeface="Cambria Math" panose="02040503050406030204" pitchFamily="18" charset="0"/>
                          </a:rPr>
                          <m:t>𝜽</m:t>
                        </m:r>
                      </m:sub>
                    </m:sSub>
                    <m:d>
                      <m:dPr>
                        <m:ctrlPr>
                          <a:rPr lang="en-US" sz="2400" b="1" i="1" smtClean="0">
                            <a:solidFill>
                              <a:srgbClr val="FF0000"/>
                            </a:solidFill>
                            <a:latin typeface="Cambria Math" panose="02040503050406030204" pitchFamily="18" charset="0"/>
                            <a:ea typeface="Cambria Math" panose="02040503050406030204" pitchFamily="18" charset="0"/>
                          </a:rPr>
                        </m:ctrlPr>
                      </m:dPr>
                      <m:e>
                        <m:sSub>
                          <m:sSubPr>
                            <m:ctrlPr>
                              <a:rPr lang="en-US" sz="2400" b="1" i="1" smtClean="0">
                                <a:solidFill>
                                  <a:srgbClr val="FF0000"/>
                                </a:solidFill>
                                <a:latin typeface="Cambria Math" panose="02040503050406030204" pitchFamily="18" charset="0"/>
                              </a:rPr>
                            </m:ctrlPr>
                          </m:sSubPr>
                          <m:e>
                            <m:r>
                              <a:rPr lang="en-US" sz="2400" b="1" i="1" smtClean="0">
                                <a:solidFill>
                                  <a:srgbClr val="FF0000"/>
                                </a:solidFill>
                                <a:latin typeface="Cambria Math" panose="02040503050406030204" pitchFamily="18" charset="0"/>
                              </a:rPr>
                              <m:t>𝒙</m:t>
                            </m:r>
                          </m:e>
                          <m:sub>
                            <m:r>
                              <a:rPr lang="en-US" sz="2400" b="1" i="1" smtClean="0">
                                <a:solidFill>
                                  <a:srgbClr val="FF0000"/>
                                </a:solidFill>
                                <a:latin typeface="Cambria Math" panose="02040503050406030204" pitchFamily="18" charset="0"/>
                              </a:rPr>
                              <m:t>𝒕</m:t>
                            </m:r>
                          </m:sub>
                        </m:sSub>
                        <m:r>
                          <a:rPr lang="en-US" sz="2400" b="1" i="1" smtClean="0">
                            <a:solidFill>
                              <a:srgbClr val="FF0000"/>
                            </a:solidFill>
                            <a:latin typeface="Cambria Math" panose="02040503050406030204" pitchFamily="18" charset="0"/>
                          </a:rPr>
                          <m:t>,</m:t>
                        </m:r>
                        <m:r>
                          <a:rPr lang="en-US" sz="2400" b="1" i="1" smtClean="0">
                            <a:solidFill>
                              <a:srgbClr val="FF0000"/>
                            </a:solidFill>
                            <a:latin typeface="Cambria Math" panose="02040503050406030204" pitchFamily="18" charset="0"/>
                          </a:rPr>
                          <m:t>𝒕</m:t>
                        </m:r>
                      </m:e>
                    </m:d>
                    <m:r>
                      <a:rPr lang="en-US" sz="2400" b="1" i="1" smtClean="0">
                        <a:solidFill>
                          <a:srgbClr val="FF0000"/>
                        </a:solidFill>
                        <a:latin typeface="Cambria Math" panose="02040503050406030204" pitchFamily="18" charset="0"/>
                      </a:rPr>
                      <m:t>=</m:t>
                    </m:r>
                    <m:f>
                      <m:fPr>
                        <m:ctrlPr>
                          <a:rPr lang="en-US" sz="2400" b="1" i="1" smtClean="0">
                            <a:solidFill>
                              <a:srgbClr val="FF0000"/>
                            </a:solidFill>
                            <a:latin typeface="Cambria Math" panose="02040503050406030204" pitchFamily="18" charset="0"/>
                          </a:rPr>
                        </m:ctrlPr>
                      </m:fPr>
                      <m:num>
                        <m:r>
                          <a:rPr lang="en-US" sz="2400" b="1" i="1" smtClean="0">
                            <a:solidFill>
                              <a:srgbClr val="FF0000"/>
                            </a:solidFill>
                            <a:latin typeface="Cambria Math" panose="02040503050406030204" pitchFamily="18" charset="0"/>
                          </a:rPr>
                          <m:t>𝟏</m:t>
                        </m:r>
                      </m:num>
                      <m:den>
                        <m:rad>
                          <m:radPr>
                            <m:degHide m:val="on"/>
                            <m:ctrlPr>
                              <a:rPr lang="en-US" sz="2400" b="1" i="1" smtClean="0">
                                <a:solidFill>
                                  <a:srgbClr val="FF0000"/>
                                </a:solidFill>
                                <a:latin typeface="Cambria Math" panose="02040503050406030204" pitchFamily="18" charset="0"/>
                              </a:rPr>
                            </m:ctrlPr>
                          </m:radPr>
                          <m:deg/>
                          <m:e>
                            <m:sSub>
                              <m:sSubPr>
                                <m:ctrlPr>
                                  <a:rPr lang="en-US" sz="2400" b="1" i="1" smtClean="0">
                                    <a:solidFill>
                                      <a:srgbClr val="FF0000"/>
                                    </a:solidFill>
                                    <a:latin typeface="Cambria Math" panose="02040503050406030204" pitchFamily="18" charset="0"/>
                                  </a:rPr>
                                </m:ctrlPr>
                              </m:sSubPr>
                              <m:e>
                                <m:r>
                                  <a:rPr lang="en-US" sz="2400" b="1" i="1" smtClean="0">
                                    <a:solidFill>
                                      <a:srgbClr val="FF0000"/>
                                    </a:solidFill>
                                    <a:latin typeface="Cambria Math" panose="02040503050406030204" pitchFamily="18" charset="0"/>
                                    <a:ea typeface="Cambria Math" panose="02040503050406030204" pitchFamily="18" charset="0"/>
                                  </a:rPr>
                                  <m:t>𝜶</m:t>
                                </m:r>
                              </m:e>
                              <m:sub>
                                <m:r>
                                  <a:rPr lang="en-US" sz="2400" b="1" i="1" smtClean="0">
                                    <a:solidFill>
                                      <a:srgbClr val="FF0000"/>
                                    </a:solidFill>
                                    <a:latin typeface="Cambria Math" panose="02040503050406030204" pitchFamily="18" charset="0"/>
                                  </a:rPr>
                                  <m:t>𝒕</m:t>
                                </m:r>
                              </m:sub>
                            </m:sSub>
                          </m:e>
                        </m:rad>
                      </m:den>
                    </m:f>
                    <m:d>
                      <m:dPr>
                        <m:ctrlPr>
                          <a:rPr lang="en-US" sz="2400" b="1" i="1" smtClean="0">
                            <a:solidFill>
                              <a:srgbClr val="FF0000"/>
                            </a:solidFill>
                            <a:latin typeface="Cambria Math" panose="02040503050406030204" pitchFamily="18" charset="0"/>
                          </a:rPr>
                        </m:ctrlPr>
                      </m:dPr>
                      <m:e>
                        <m:sSub>
                          <m:sSubPr>
                            <m:ctrlPr>
                              <a:rPr lang="en-US" sz="2400" b="1" i="1" smtClean="0">
                                <a:solidFill>
                                  <a:srgbClr val="FF0000"/>
                                </a:solidFill>
                                <a:latin typeface="Cambria Math" panose="02040503050406030204" pitchFamily="18" charset="0"/>
                              </a:rPr>
                            </m:ctrlPr>
                          </m:sSubPr>
                          <m:e>
                            <m:r>
                              <a:rPr lang="en-US" sz="2400" b="1" i="1" smtClean="0">
                                <a:solidFill>
                                  <a:srgbClr val="FF0000"/>
                                </a:solidFill>
                                <a:latin typeface="Cambria Math" panose="02040503050406030204" pitchFamily="18" charset="0"/>
                              </a:rPr>
                              <m:t>𝒙</m:t>
                            </m:r>
                          </m:e>
                          <m:sub>
                            <m:r>
                              <a:rPr lang="en-US" sz="2400" b="1" i="1" smtClean="0">
                                <a:solidFill>
                                  <a:srgbClr val="FF0000"/>
                                </a:solidFill>
                                <a:latin typeface="Cambria Math" panose="02040503050406030204" pitchFamily="18" charset="0"/>
                              </a:rPr>
                              <m:t>𝒕</m:t>
                            </m:r>
                          </m:sub>
                        </m:sSub>
                        <m:r>
                          <a:rPr lang="en-US" sz="2400" b="1" i="1" smtClean="0">
                            <a:solidFill>
                              <a:srgbClr val="FF0000"/>
                            </a:solidFill>
                            <a:latin typeface="Cambria Math" panose="02040503050406030204" pitchFamily="18" charset="0"/>
                          </a:rPr>
                          <m:t>−</m:t>
                        </m:r>
                        <m:f>
                          <m:fPr>
                            <m:ctrlPr>
                              <a:rPr lang="en-US" sz="2400" b="1" i="1" smtClean="0">
                                <a:solidFill>
                                  <a:srgbClr val="FF0000"/>
                                </a:solidFill>
                                <a:latin typeface="Cambria Math" panose="02040503050406030204" pitchFamily="18" charset="0"/>
                              </a:rPr>
                            </m:ctrlPr>
                          </m:fPr>
                          <m:num>
                            <m:r>
                              <a:rPr lang="en-US" sz="2400" b="1" i="1" smtClean="0">
                                <a:solidFill>
                                  <a:srgbClr val="FF0000"/>
                                </a:solidFill>
                                <a:latin typeface="Cambria Math" panose="02040503050406030204" pitchFamily="18" charset="0"/>
                              </a:rPr>
                              <m:t>𝟏</m:t>
                            </m:r>
                            <m:r>
                              <a:rPr lang="en-US" sz="2400" b="1" i="1" smtClean="0">
                                <a:solidFill>
                                  <a:srgbClr val="FF0000"/>
                                </a:solidFill>
                                <a:latin typeface="Cambria Math" panose="02040503050406030204" pitchFamily="18" charset="0"/>
                              </a:rPr>
                              <m:t>−</m:t>
                            </m:r>
                            <m:sSub>
                              <m:sSubPr>
                                <m:ctrlPr>
                                  <a:rPr lang="en-US" sz="2400" b="1" i="1" smtClean="0">
                                    <a:solidFill>
                                      <a:srgbClr val="FF0000"/>
                                    </a:solidFill>
                                    <a:latin typeface="Cambria Math" panose="02040503050406030204" pitchFamily="18" charset="0"/>
                                  </a:rPr>
                                </m:ctrlPr>
                              </m:sSubPr>
                              <m:e>
                                <m:r>
                                  <a:rPr lang="en-US" sz="2400" b="1" i="1" smtClean="0">
                                    <a:solidFill>
                                      <a:srgbClr val="FF0000"/>
                                    </a:solidFill>
                                    <a:latin typeface="Cambria Math" panose="02040503050406030204" pitchFamily="18" charset="0"/>
                                    <a:ea typeface="Cambria Math" panose="02040503050406030204" pitchFamily="18" charset="0"/>
                                  </a:rPr>
                                  <m:t>𝜶</m:t>
                                </m:r>
                              </m:e>
                              <m:sub>
                                <m:r>
                                  <a:rPr lang="en-US" sz="2400" b="1" i="1" smtClean="0">
                                    <a:solidFill>
                                      <a:srgbClr val="FF0000"/>
                                    </a:solidFill>
                                    <a:latin typeface="Cambria Math" panose="02040503050406030204" pitchFamily="18" charset="0"/>
                                  </a:rPr>
                                  <m:t>𝒕</m:t>
                                </m:r>
                              </m:sub>
                            </m:sSub>
                          </m:num>
                          <m:den>
                            <m:rad>
                              <m:radPr>
                                <m:degHide m:val="on"/>
                                <m:ctrlPr>
                                  <a:rPr lang="en-US" sz="2400" b="1" i="1" smtClean="0">
                                    <a:solidFill>
                                      <a:srgbClr val="FF0000"/>
                                    </a:solidFill>
                                    <a:latin typeface="Cambria Math" panose="02040503050406030204" pitchFamily="18" charset="0"/>
                                  </a:rPr>
                                </m:ctrlPr>
                              </m:radPr>
                              <m:deg/>
                              <m:e>
                                <m:r>
                                  <a:rPr lang="en-US" sz="2400" b="1" i="1" smtClean="0">
                                    <a:solidFill>
                                      <a:srgbClr val="FF0000"/>
                                    </a:solidFill>
                                    <a:latin typeface="Cambria Math" panose="02040503050406030204" pitchFamily="18" charset="0"/>
                                  </a:rPr>
                                  <m:t>𝟏</m:t>
                                </m:r>
                                <m:r>
                                  <a:rPr lang="en-US" sz="2400" b="1" i="1" smtClean="0">
                                    <a:solidFill>
                                      <a:srgbClr val="FF0000"/>
                                    </a:solidFill>
                                    <a:latin typeface="Cambria Math" panose="02040503050406030204" pitchFamily="18" charset="0"/>
                                  </a:rPr>
                                  <m:t>−</m:t>
                                </m:r>
                                <m:sSub>
                                  <m:sSubPr>
                                    <m:ctrlPr>
                                      <a:rPr lang="en-US" sz="2400" b="1" i="1" smtClean="0">
                                        <a:solidFill>
                                          <a:srgbClr val="FF0000"/>
                                        </a:solidFill>
                                        <a:latin typeface="Cambria Math" panose="02040503050406030204" pitchFamily="18" charset="0"/>
                                      </a:rPr>
                                    </m:ctrlPr>
                                  </m:sSubPr>
                                  <m:e>
                                    <m:acc>
                                      <m:accPr>
                                        <m:chr m:val="̅"/>
                                        <m:ctrlPr>
                                          <a:rPr lang="en-US" sz="2400" b="1" i="1" smtClean="0">
                                            <a:solidFill>
                                              <a:srgbClr val="FF0000"/>
                                            </a:solidFill>
                                            <a:latin typeface="Cambria Math" panose="02040503050406030204" pitchFamily="18" charset="0"/>
                                          </a:rPr>
                                        </m:ctrlPr>
                                      </m:accPr>
                                      <m:e>
                                        <m:r>
                                          <a:rPr lang="en-US" sz="2400" b="1" i="1" smtClean="0">
                                            <a:solidFill>
                                              <a:srgbClr val="FF0000"/>
                                            </a:solidFill>
                                            <a:latin typeface="Cambria Math" panose="02040503050406030204" pitchFamily="18" charset="0"/>
                                            <a:ea typeface="Cambria Math" panose="02040503050406030204" pitchFamily="18" charset="0"/>
                                          </a:rPr>
                                          <m:t>𝜶</m:t>
                                        </m:r>
                                      </m:e>
                                    </m:acc>
                                  </m:e>
                                  <m:sub>
                                    <m:r>
                                      <a:rPr lang="en-US" sz="2400" b="1" i="1" smtClean="0">
                                        <a:solidFill>
                                          <a:srgbClr val="FF0000"/>
                                        </a:solidFill>
                                        <a:latin typeface="Cambria Math" panose="02040503050406030204" pitchFamily="18" charset="0"/>
                                      </a:rPr>
                                      <m:t>𝒕</m:t>
                                    </m:r>
                                  </m:sub>
                                </m:sSub>
                              </m:e>
                            </m:rad>
                          </m:den>
                        </m:f>
                        <m:sSub>
                          <m:sSubPr>
                            <m:ctrlPr>
                              <a:rPr lang="en-US" sz="2400" b="1" i="1" smtClean="0">
                                <a:solidFill>
                                  <a:srgbClr val="FF0000"/>
                                </a:solidFill>
                                <a:latin typeface="Cambria Math" panose="02040503050406030204" pitchFamily="18" charset="0"/>
                              </a:rPr>
                            </m:ctrlPr>
                          </m:sSubPr>
                          <m:e>
                            <m:r>
                              <a:rPr lang="en-US" sz="2400" b="1" i="1" smtClean="0">
                                <a:solidFill>
                                  <a:srgbClr val="FF0000"/>
                                </a:solidFill>
                                <a:latin typeface="Cambria Math" panose="02040503050406030204" pitchFamily="18" charset="0"/>
                                <a:ea typeface="Cambria Math" panose="02040503050406030204" pitchFamily="18" charset="0"/>
                              </a:rPr>
                              <m:t>𝜺</m:t>
                            </m:r>
                          </m:e>
                          <m:sub>
                            <m:r>
                              <a:rPr lang="en-US" sz="2400" b="1" i="1" smtClean="0">
                                <a:solidFill>
                                  <a:srgbClr val="FF0000"/>
                                </a:solidFill>
                                <a:latin typeface="Cambria Math" panose="02040503050406030204" pitchFamily="18" charset="0"/>
                                <a:ea typeface="Cambria Math" panose="02040503050406030204" pitchFamily="18" charset="0"/>
                              </a:rPr>
                              <m:t>𝜽</m:t>
                            </m:r>
                          </m:sub>
                        </m:sSub>
                        <m:r>
                          <a:rPr lang="en-US" sz="2400" b="1" i="1" smtClean="0">
                            <a:solidFill>
                              <a:srgbClr val="FF0000"/>
                            </a:solidFill>
                            <a:latin typeface="Cambria Math" panose="02040503050406030204" pitchFamily="18" charset="0"/>
                          </a:rPr>
                          <m:t>(</m:t>
                        </m:r>
                        <m:sSub>
                          <m:sSubPr>
                            <m:ctrlPr>
                              <a:rPr lang="en-US" sz="2400" b="1" i="1" smtClean="0">
                                <a:solidFill>
                                  <a:srgbClr val="FF0000"/>
                                </a:solidFill>
                                <a:latin typeface="Cambria Math" panose="02040503050406030204" pitchFamily="18" charset="0"/>
                              </a:rPr>
                            </m:ctrlPr>
                          </m:sSubPr>
                          <m:e>
                            <m:r>
                              <a:rPr lang="en-US" sz="2400" b="1" i="1" smtClean="0">
                                <a:solidFill>
                                  <a:srgbClr val="FF0000"/>
                                </a:solidFill>
                                <a:latin typeface="Cambria Math" panose="02040503050406030204" pitchFamily="18" charset="0"/>
                              </a:rPr>
                              <m:t>𝒙</m:t>
                            </m:r>
                          </m:e>
                          <m:sub>
                            <m:r>
                              <a:rPr lang="en-US" sz="2400" b="1" i="1" smtClean="0">
                                <a:solidFill>
                                  <a:srgbClr val="FF0000"/>
                                </a:solidFill>
                                <a:latin typeface="Cambria Math" panose="02040503050406030204" pitchFamily="18" charset="0"/>
                              </a:rPr>
                              <m:t>𝒕</m:t>
                            </m:r>
                          </m:sub>
                        </m:sSub>
                        <m:r>
                          <a:rPr lang="en-US" sz="2400" b="1" i="1" smtClean="0">
                            <a:solidFill>
                              <a:srgbClr val="FF0000"/>
                            </a:solidFill>
                            <a:latin typeface="Cambria Math" panose="02040503050406030204" pitchFamily="18" charset="0"/>
                          </a:rPr>
                          <m:t>,</m:t>
                        </m:r>
                        <m:r>
                          <a:rPr lang="en-US" sz="2400" b="1" i="1" smtClean="0">
                            <a:solidFill>
                              <a:srgbClr val="FF0000"/>
                            </a:solidFill>
                            <a:latin typeface="Cambria Math" panose="02040503050406030204" pitchFamily="18" charset="0"/>
                          </a:rPr>
                          <m:t>𝒕</m:t>
                        </m:r>
                        <m:r>
                          <a:rPr lang="en-US" sz="2400" b="1" i="1" smtClean="0">
                            <a:solidFill>
                              <a:srgbClr val="FF0000"/>
                            </a:solidFill>
                            <a:latin typeface="Cambria Math" panose="02040503050406030204" pitchFamily="18" charset="0"/>
                          </a:rPr>
                          <m:t>)</m:t>
                        </m:r>
                      </m:e>
                    </m:d>
                  </m:oMath>
                </a14:m>
                <a:r>
                  <a:rPr lang="en-US" sz="2400" dirty="0"/>
                  <a:t>, where </a:t>
                </a:r>
                <a14:m>
                  <m:oMath xmlns:m="http://schemas.openxmlformats.org/officeDocument/2006/math">
                    <m:sSub>
                      <m:sSubPr>
                        <m:ctrlPr>
                          <a:rPr lang="en-US" sz="2400" b="1" i="1" smtClean="0">
                            <a:solidFill>
                              <a:srgbClr val="FF0000"/>
                            </a:solidFill>
                            <a:latin typeface="Cambria Math" panose="02040503050406030204" pitchFamily="18" charset="0"/>
                          </a:rPr>
                        </m:ctrlPr>
                      </m:sSubPr>
                      <m:e>
                        <m:r>
                          <a:rPr lang="en-US" sz="2400" b="1" i="1" smtClean="0">
                            <a:solidFill>
                              <a:srgbClr val="FF0000"/>
                            </a:solidFill>
                            <a:latin typeface="Cambria Math" panose="02040503050406030204" pitchFamily="18" charset="0"/>
                            <a:ea typeface="Cambria Math" panose="02040503050406030204" pitchFamily="18" charset="0"/>
                          </a:rPr>
                          <m:t>𝜺</m:t>
                        </m:r>
                      </m:e>
                      <m:sub>
                        <m:r>
                          <a:rPr lang="en-US" sz="2400" b="1" i="1" smtClean="0">
                            <a:solidFill>
                              <a:srgbClr val="FF0000"/>
                            </a:solidFill>
                            <a:latin typeface="Cambria Math" panose="02040503050406030204" pitchFamily="18" charset="0"/>
                            <a:ea typeface="Cambria Math" panose="02040503050406030204" pitchFamily="18" charset="0"/>
                          </a:rPr>
                          <m:t>𝜽</m:t>
                        </m:r>
                      </m:sub>
                    </m:sSub>
                    <m:r>
                      <a:rPr lang="en-US" sz="2400" b="1" i="1" smtClean="0">
                        <a:solidFill>
                          <a:srgbClr val="FF0000"/>
                        </a:solidFill>
                        <a:latin typeface="Cambria Math" panose="02040503050406030204" pitchFamily="18" charset="0"/>
                      </a:rPr>
                      <m:t>(</m:t>
                    </m:r>
                    <m:sSub>
                      <m:sSubPr>
                        <m:ctrlPr>
                          <a:rPr lang="en-US" sz="2400" b="1" i="1" smtClean="0">
                            <a:solidFill>
                              <a:srgbClr val="FF0000"/>
                            </a:solidFill>
                            <a:latin typeface="Cambria Math" panose="02040503050406030204" pitchFamily="18" charset="0"/>
                          </a:rPr>
                        </m:ctrlPr>
                      </m:sSubPr>
                      <m:e>
                        <m:r>
                          <a:rPr lang="en-US" sz="2400" b="1" i="1" smtClean="0">
                            <a:solidFill>
                              <a:srgbClr val="FF0000"/>
                            </a:solidFill>
                            <a:latin typeface="Cambria Math" panose="02040503050406030204" pitchFamily="18" charset="0"/>
                          </a:rPr>
                          <m:t>𝒙</m:t>
                        </m:r>
                      </m:e>
                      <m:sub>
                        <m:r>
                          <a:rPr lang="en-US" sz="2400" b="1" i="1" smtClean="0">
                            <a:solidFill>
                              <a:srgbClr val="FF0000"/>
                            </a:solidFill>
                            <a:latin typeface="Cambria Math" panose="02040503050406030204" pitchFamily="18" charset="0"/>
                          </a:rPr>
                          <m:t>𝒕</m:t>
                        </m:r>
                      </m:sub>
                    </m:sSub>
                    <m:r>
                      <a:rPr lang="en-US" sz="2400" b="1" i="1" smtClean="0">
                        <a:solidFill>
                          <a:srgbClr val="FF0000"/>
                        </a:solidFill>
                        <a:latin typeface="Cambria Math" panose="02040503050406030204" pitchFamily="18" charset="0"/>
                      </a:rPr>
                      <m:t>,</m:t>
                    </m:r>
                    <m:r>
                      <a:rPr lang="en-US" sz="2400" b="1" i="1" smtClean="0">
                        <a:solidFill>
                          <a:srgbClr val="FF0000"/>
                        </a:solidFill>
                        <a:latin typeface="Cambria Math" panose="02040503050406030204" pitchFamily="18" charset="0"/>
                      </a:rPr>
                      <m:t>𝒕</m:t>
                    </m:r>
                    <m:r>
                      <a:rPr lang="en-US" sz="2400" b="1" i="1" smtClean="0">
                        <a:solidFill>
                          <a:srgbClr val="FF0000"/>
                        </a:solidFill>
                        <a:latin typeface="Cambria Math" panose="02040503050406030204" pitchFamily="18" charset="0"/>
                      </a:rPr>
                      <m:t>)</m:t>
                    </m:r>
                  </m:oMath>
                </a14:m>
                <a:r>
                  <a:rPr lang="en-US" sz="2400" dirty="0"/>
                  <a:t> is implemented by a neural network.</a:t>
                </a:r>
              </a:p>
            </p:txBody>
          </p:sp>
        </mc:Choice>
        <mc:Fallback>
          <p:sp>
            <p:nvSpPr>
              <p:cNvPr id="10" name="TextBox 9">
                <a:extLst>
                  <a:ext uri="{FF2B5EF4-FFF2-40B4-BE49-F238E27FC236}">
                    <a16:creationId xmlns:a16="http://schemas.microsoft.com/office/drawing/2014/main" id="{668C248C-B7A9-DF37-7246-362C093D2BD5}"/>
                  </a:ext>
                </a:extLst>
              </p:cNvPr>
              <p:cNvSpPr txBox="1">
                <a:spLocks noRot="1" noChangeAspect="1" noMove="1" noResize="1" noEditPoints="1" noAdjustHandles="1" noChangeArrowheads="1" noChangeShapeType="1" noTextEdit="1"/>
              </p:cNvSpPr>
              <p:nvPr/>
            </p:nvSpPr>
            <p:spPr>
              <a:xfrm>
                <a:off x="271255" y="3030830"/>
                <a:ext cx="11920745" cy="922176"/>
              </a:xfrm>
              <a:prstGeom prst="rect">
                <a:avLst/>
              </a:prstGeom>
              <a:blipFill>
                <a:blip r:embed="rId6"/>
                <a:stretch>
                  <a:fillRect/>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BD01041A-8D79-4342-E500-53B8F7CA3F20}"/>
              </a:ext>
            </a:extLst>
          </p:cNvPr>
          <p:cNvSpPr txBox="1"/>
          <p:nvPr/>
        </p:nvSpPr>
        <p:spPr>
          <a:xfrm>
            <a:off x="372718" y="3996531"/>
            <a:ext cx="3911048" cy="461665"/>
          </a:xfrm>
          <a:prstGeom prst="rect">
            <a:avLst/>
          </a:prstGeom>
          <a:noFill/>
        </p:spPr>
        <p:txBody>
          <a:bodyPr wrap="square" rtlCol="0">
            <a:spAutoFit/>
          </a:bodyPr>
          <a:lstStyle/>
          <a:p>
            <a:r>
              <a:rPr lang="en-US" sz="2400" dirty="0">
                <a:latin typeface="Arial" panose="020B0604020202020204" pitchFamily="34" charset="0"/>
                <a:cs typeface="Arial" panose="020B0604020202020204" pitchFamily="34" charset="0"/>
              </a:rPr>
              <a:t>Therefore, </a:t>
            </a:r>
          </a:p>
        </p:txBody>
      </p:sp>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C9291C62-B2B3-0EC8-0344-EAE76183858D}"/>
                  </a:ext>
                </a:extLst>
              </p:cNvPr>
              <p:cNvSpPr txBox="1"/>
              <p:nvPr/>
            </p:nvSpPr>
            <p:spPr>
              <a:xfrm>
                <a:off x="-437321" y="5490477"/>
                <a:ext cx="11345517" cy="90505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solidFill>
                                <a:srgbClr val="FF0000"/>
                              </a:solidFill>
                              <a:latin typeface="Cambria Math" panose="02040503050406030204" pitchFamily="18" charset="0"/>
                            </a:rPr>
                          </m:ctrlPr>
                        </m:sSubPr>
                        <m:e>
                          <m:r>
                            <a:rPr lang="en-US" sz="2400" b="1" i="1" smtClean="0">
                              <a:solidFill>
                                <a:srgbClr val="FF0000"/>
                              </a:solidFill>
                              <a:latin typeface="Cambria Math" panose="02040503050406030204" pitchFamily="18" charset="0"/>
                            </a:rPr>
                            <m:t>𝑳</m:t>
                          </m:r>
                        </m:e>
                        <m:sub>
                          <m:r>
                            <a:rPr lang="en-US" sz="2400" b="1" i="1" smtClean="0">
                              <a:solidFill>
                                <a:srgbClr val="FF0000"/>
                              </a:solidFill>
                              <a:latin typeface="Cambria Math" panose="02040503050406030204" pitchFamily="18" charset="0"/>
                            </a:rPr>
                            <m:t>𝒕</m:t>
                          </m:r>
                        </m:sub>
                      </m:sSub>
                      <m:r>
                        <a:rPr lang="en-US" sz="2400" b="1" i="1" smtClean="0">
                          <a:solidFill>
                            <a:srgbClr val="FF0000"/>
                          </a:solidFill>
                          <a:latin typeface="Cambria Math" panose="02040503050406030204" pitchFamily="18" charset="0"/>
                        </a:rPr>
                        <m:t>=</m:t>
                      </m:r>
                      <m:f>
                        <m:fPr>
                          <m:ctrlPr>
                            <a:rPr lang="en-US" sz="2400" b="1" i="1" smtClean="0">
                              <a:solidFill>
                                <a:srgbClr val="FF0000"/>
                              </a:solidFill>
                              <a:latin typeface="Cambria Math" panose="02040503050406030204" pitchFamily="18" charset="0"/>
                            </a:rPr>
                          </m:ctrlPr>
                        </m:fPr>
                        <m:num>
                          <m:r>
                            <a:rPr lang="en-US" sz="2400" b="1" i="1" smtClean="0">
                              <a:solidFill>
                                <a:srgbClr val="FF0000"/>
                              </a:solidFill>
                              <a:latin typeface="Cambria Math" panose="02040503050406030204" pitchFamily="18" charset="0"/>
                            </a:rPr>
                            <m:t>𝟏</m:t>
                          </m:r>
                        </m:num>
                        <m:den>
                          <m:r>
                            <a:rPr lang="en-US" sz="2400" b="1" i="1" smtClean="0">
                              <a:solidFill>
                                <a:srgbClr val="FF0000"/>
                              </a:solidFill>
                              <a:latin typeface="Cambria Math" panose="02040503050406030204" pitchFamily="18" charset="0"/>
                            </a:rPr>
                            <m:t>𝟐</m:t>
                          </m:r>
                        </m:den>
                      </m:f>
                      <m:f>
                        <m:fPr>
                          <m:ctrlPr>
                            <a:rPr lang="en-US" sz="2400" b="1" i="1" smtClean="0">
                              <a:solidFill>
                                <a:srgbClr val="FF0000"/>
                              </a:solidFill>
                              <a:latin typeface="Cambria Math" panose="02040503050406030204" pitchFamily="18" charset="0"/>
                            </a:rPr>
                          </m:ctrlPr>
                        </m:fPr>
                        <m:num>
                          <m:sSup>
                            <m:sSupPr>
                              <m:ctrlPr>
                                <a:rPr lang="en-US" sz="2400" b="1" i="1" smtClean="0">
                                  <a:solidFill>
                                    <a:srgbClr val="FF0000"/>
                                  </a:solidFill>
                                  <a:latin typeface="Cambria Math" panose="02040503050406030204" pitchFamily="18" charset="0"/>
                                </a:rPr>
                              </m:ctrlPr>
                            </m:sSupPr>
                            <m:e>
                              <m:d>
                                <m:dPr>
                                  <m:ctrlPr>
                                    <a:rPr lang="en-US" sz="2400" b="1" i="1" smtClean="0">
                                      <a:solidFill>
                                        <a:srgbClr val="FF0000"/>
                                      </a:solidFill>
                                      <a:latin typeface="Cambria Math" panose="02040503050406030204" pitchFamily="18" charset="0"/>
                                    </a:rPr>
                                  </m:ctrlPr>
                                </m:dPr>
                                <m:e>
                                  <m:r>
                                    <a:rPr lang="en-US" sz="2400" b="1" i="1" smtClean="0">
                                      <a:solidFill>
                                        <a:srgbClr val="FF0000"/>
                                      </a:solidFill>
                                      <a:latin typeface="Cambria Math" panose="02040503050406030204" pitchFamily="18" charset="0"/>
                                    </a:rPr>
                                    <m:t>𝟏</m:t>
                                  </m:r>
                                  <m:r>
                                    <a:rPr lang="en-US" sz="2400" b="1" i="1" smtClean="0">
                                      <a:solidFill>
                                        <a:srgbClr val="FF0000"/>
                                      </a:solidFill>
                                      <a:latin typeface="Cambria Math" panose="02040503050406030204" pitchFamily="18" charset="0"/>
                                    </a:rPr>
                                    <m:t>−</m:t>
                                  </m:r>
                                  <m:sSub>
                                    <m:sSubPr>
                                      <m:ctrlPr>
                                        <a:rPr lang="en-US" sz="2400" b="1" i="1" smtClean="0">
                                          <a:solidFill>
                                            <a:srgbClr val="FF0000"/>
                                          </a:solidFill>
                                          <a:latin typeface="Cambria Math" panose="02040503050406030204" pitchFamily="18" charset="0"/>
                                        </a:rPr>
                                      </m:ctrlPr>
                                    </m:sSubPr>
                                    <m:e>
                                      <m:r>
                                        <a:rPr lang="en-US" sz="2400" b="1" i="1" smtClean="0">
                                          <a:solidFill>
                                            <a:srgbClr val="FF0000"/>
                                          </a:solidFill>
                                          <a:latin typeface="Cambria Math" panose="02040503050406030204" pitchFamily="18" charset="0"/>
                                          <a:ea typeface="Cambria Math" panose="02040503050406030204" pitchFamily="18" charset="0"/>
                                        </a:rPr>
                                        <m:t>𝜶</m:t>
                                      </m:r>
                                    </m:e>
                                    <m:sub>
                                      <m:r>
                                        <a:rPr lang="en-US" sz="2400" b="1" i="1" smtClean="0">
                                          <a:solidFill>
                                            <a:srgbClr val="FF0000"/>
                                          </a:solidFill>
                                          <a:latin typeface="Cambria Math" panose="02040503050406030204" pitchFamily="18" charset="0"/>
                                        </a:rPr>
                                        <m:t>𝒕</m:t>
                                      </m:r>
                                    </m:sub>
                                  </m:sSub>
                                </m:e>
                              </m:d>
                            </m:e>
                            <m:sup>
                              <m:r>
                                <a:rPr lang="en-US" sz="2400" b="1" i="1" smtClean="0">
                                  <a:solidFill>
                                    <a:srgbClr val="FF0000"/>
                                  </a:solidFill>
                                  <a:latin typeface="Cambria Math" panose="02040503050406030204" pitchFamily="18" charset="0"/>
                                </a:rPr>
                                <m:t>𝟐</m:t>
                              </m:r>
                            </m:sup>
                          </m:sSup>
                        </m:num>
                        <m:den>
                          <m:sSub>
                            <m:sSubPr>
                              <m:ctrlPr>
                                <a:rPr lang="en-US" sz="2400" b="1" i="1" smtClean="0">
                                  <a:solidFill>
                                    <a:srgbClr val="FF0000"/>
                                  </a:solidFill>
                                  <a:latin typeface="Cambria Math" panose="02040503050406030204" pitchFamily="18" charset="0"/>
                                </a:rPr>
                              </m:ctrlPr>
                            </m:sSubPr>
                            <m:e>
                              <m:r>
                                <a:rPr lang="en-US" sz="2400" b="1" i="1" smtClean="0">
                                  <a:solidFill>
                                    <a:srgbClr val="FF0000"/>
                                  </a:solidFill>
                                  <a:latin typeface="Cambria Math" panose="02040503050406030204" pitchFamily="18" charset="0"/>
                                  <a:ea typeface="Cambria Math" panose="02040503050406030204" pitchFamily="18" charset="0"/>
                                </a:rPr>
                                <m:t>𝜶</m:t>
                              </m:r>
                            </m:e>
                            <m:sub>
                              <m:r>
                                <a:rPr lang="en-US" sz="2400" b="1" i="1" smtClean="0">
                                  <a:solidFill>
                                    <a:srgbClr val="FF0000"/>
                                  </a:solidFill>
                                  <a:latin typeface="Cambria Math" panose="02040503050406030204" pitchFamily="18" charset="0"/>
                                </a:rPr>
                                <m:t>𝒕</m:t>
                              </m:r>
                            </m:sub>
                          </m:sSub>
                          <m:d>
                            <m:dPr>
                              <m:ctrlPr>
                                <a:rPr lang="en-US" sz="2400" b="1" i="1" smtClean="0">
                                  <a:solidFill>
                                    <a:srgbClr val="FF0000"/>
                                  </a:solidFill>
                                  <a:latin typeface="Cambria Math" panose="02040503050406030204" pitchFamily="18" charset="0"/>
                                </a:rPr>
                              </m:ctrlPr>
                            </m:dPr>
                            <m:e>
                              <m:r>
                                <a:rPr lang="en-US" sz="2400" b="1" i="1" smtClean="0">
                                  <a:solidFill>
                                    <a:srgbClr val="FF0000"/>
                                  </a:solidFill>
                                  <a:latin typeface="Cambria Math" panose="02040503050406030204" pitchFamily="18" charset="0"/>
                                </a:rPr>
                                <m:t>𝟏</m:t>
                              </m:r>
                              <m:r>
                                <a:rPr lang="en-US" sz="2400" b="1" i="1" smtClean="0">
                                  <a:solidFill>
                                    <a:srgbClr val="FF0000"/>
                                  </a:solidFill>
                                  <a:latin typeface="Cambria Math" panose="02040503050406030204" pitchFamily="18" charset="0"/>
                                </a:rPr>
                                <m:t>−</m:t>
                              </m:r>
                              <m:sSub>
                                <m:sSubPr>
                                  <m:ctrlPr>
                                    <a:rPr lang="en-US" sz="2400" b="1" i="1" smtClean="0">
                                      <a:solidFill>
                                        <a:srgbClr val="FF0000"/>
                                      </a:solidFill>
                                      <a:latin typeface="Cambria Math" panose="02040503050406030204" pitchFamily="18" charset="0"/>
                                    </a:rPr>
                                  </m:ctrlPr>
                                </m:sSubPr>
                                <m:e>
                                  <m:acc>
                                    <m:accPr>
                                      <m:chr m:val="̅"/>
                                      <m:ctrlPr>
                                        <a:rPr lang="en-US" sz="2400" b="1" i="1" smtClean="0">
                                          <a:solidFill>
                                            <a:srgbClr val="FF0000"/>
                                          </a:solidFill>
                                          <a:latin typeface="Cambria Math" panose="02040503050406030204" pitchFamily="18" charset="0"/>
                                        </a:rPr>
                                      </m:ctrlPr>
                                    </m:accPr>
                                    <m:e>
                                      <m:r>
                                        <a:rPr lang="en-US" sz="2400" b="1" i="1" smtClean="0">
                                          <a:solidFill>
                                            <a:srgbClr val="FF0000"/>
                                          </a:solidFill>
                                          <a:latin typeface="Cambria Math" panose="02040503050406030204" pitchFamily="18" charset="0"/>
                                          <a:ea typeface="Cambria Math" panose="02040503050406030204" pitchFamily="18" charset="0"/>
                                        </a:rPr>
                                        <m:t>𝜶</m:t>
                                      </m:r>
                                    </m:e>
                                  </m:acc>
                                </m:e>
                                <m:sub>
                                  <m:r>
                                    <a:rPr lang="en-US" sz="2400" b="1" i="1" smtClean="0">
                                      <a:solidFill>
                                        <a:srgbClr val="FF0000"/>
                                      </a:solidFill>
                                      <a:latin typeface="Cambria Math" panose="02040503050406030204" pitchFamily="18" charset="0"/>
                                    </a:rPr>
                                    <m:t>𝒕</m:t>
                                  </m:r>
                                </m:sub>
                              </m:sSub>
                            </m:e>
                          </m:d>
                        </m:den>
                      </m:f>
                      <m:sSub>
                        <m:sSubPr>
                          <m:ctrlPr>
                            <a:rPr lang="en-US" sz="2400" b="1" i="1" smtClean="0">
                              <a:solidFill>
                                <a:srgbClr val="FF0000"/>
                              </a:solidFill>
                              <a:latin typeface="Cambria Math" panose="02040503050406030204" pitchFamily="18" charset="0"/>
                            </a:rPr>
                          </m:ctrlPr>
                        </m:sSubPr>
                        <m:e>
                          <m:r>
                            <a:rPr lang="en-US" sz="2400" b="1" i="1" smtClean="0">
                              <a:solidFill>
                                <a:srgbClr val="FF0000"/>
                              </a:solidFill>
                              <a:latin typeface="Cambria Math" panose="02040503050406030204" pitchFamily="18" charset="0"/>
                            </a:rPr>
                            <m:t>𝑬</m:t>
                          </m:r>
                        </m:e>
                        <m:sub>
                          <m:r>
                            <a:rPr lang="en-US" sz="2400" b="1" i="1" smtClean="0">
                              <a:solidFill>
                                <a:srgbClr val="FF0000"/>
                              </a:solidFill>
                              <a:latin typeface="Cambria Math" panose="02040503050406030204" pitchFamily="18" charset="0"/>
                            </a:rPr>
                            <m:t>(</m:t>
                          </m:r>
                          <m:sSub>
                            <m:sSubPr>
                              <m:ctrlPr>
                                <a:rPr lang="en-US" sz="2400" b="1" i="1" smtClean="0">
                                  <a:solidFill>
                                    <a:srgbClr val="FF0000"/>
                                  </a:solidFill>
                                  <a:latin typeface="Cambria Math" panose="02040503050406030204" pitchFamily="18" charset="0"/>
                                </a:rPr>
                              </m:ctrlPr>
                            </m:sSubPr>
                            <m:e>
                              <m:r>
                                <a:rPr lang="en-US" sz="2400" b="1" i="1" smtClean="0">
                                  <a:solidFill>
                                    <a:srgbClr val="FF0000"/>
                                  </a:solidFill>
                                  <a:latin typeface="Cambria Math" panose="02040503050406030204" pitchFamily="18" charset="0"/>
                                </a:rPr>
                                <m:t>𝒙</m:t>
                              </m:r>
                            </m:e>
                            <m:sub>
                              <m:r>
                                <a:rPr lang="en-US" sz="2400" b="1" i="1" smtClean="0">
                                  <a:solidFill>
                                    <a:srgbClr val="FF0000"/>
                                  </a:solidFill>
                                  <a:latin typeface="Cambria Math" panose="02040503050406030204" pitchFamily="18" charset="0"/>
                                </a:rPr>
                                <m:t>𝟎</m:t>
                              </m:r>
                            </m:sub>
                          </m:sSub>
                          <m:r>
                            <a:rPr lang="en-US" sz="2400" b="1" i="1" smtClean="0">
                              <a:solidFill>
                                <a:srgbClr val="FF0000"/>
                              </a:solidFill>
                              <a:latin typeface="Cambria Math" panose="02040503050406030204" pitchFamily="18" charset="0"/>
                            </a:rPr>
                            <m:t>,</m:t>
                          </m:r>
                          <m:sSub>
                            <m:sSubPr>
                              <m:ctrlPr>
                                <a:rPr lang="en-US" sz="2400" b="1" i="1" smtClean="0">
                                  <a:solidFill>
                                    <a:srgbClr val="FF0000"/>
                                  </a:solidFill>
                                  <a:latin typeface="Cambria Math" panose="02040503050406030204" pitchFamily="18" charset="0"/>
                                </a:rPr>
                              </m:ctrlPr>
                            </m:sSubPr>
                            <m:e>
                              <m:r>
                                <a:rPr lang="en-US" sz="2400" b="1" i="1" smtClean="0">
                                  <a:solidFill>
                                    <a:srgbClr val="FF0000"/>
                                  </a:solidFill>
                                  <a:latin typeface="Cambria Math" panose="02040503050406030204" pitchFamily="18" charset="0"/>
                                  <a:ea typeface="Cambria Math" panose="02040503050406030204" pitchFamily="18" charset="0"/>
                                </a:rPr>
                                <m:t>𝜺</m:t>
                              </m:r>
                            </m:e>
                            <m:sub>
                              <m:r>
                                <a:rPr lang="en-US" sz="2400" b="1" i="1" smtClean="0">
                                  <a:solidFill>
                                    <a:srgbClr val="FF0000"/>
                                  </a:solidFill>
                                  <a:latin typeface="Cambria Math" panose="02040503050406030204" pitchFamily="18" charset="0"/>
                                </a:rPr>
                                <m:t>𝒕</m:t>
                              </m:r>
                            </m:sub>
                          </m:sSub>
                          <m:r>
                            <a:rPr lang="en-US" sz="2400" b="1" i="1" smtClean="0">
                              <a:solidFill>
                                <a:srgbClr val="FF0000"/>
                              </a:solidFill>
                              <a:latin typeface="Cambria Math" panose="02040503050406030204" pitchFamily="18" charset="0"/>
                              <a:ea typeface="Cambria Math" panose="02040503050406030204" pitchFamily="18" charset="0"/>
                            </a:rPr>
                            <m:t>)</m:t>
                          </m:r>
                        </m:sub>
                      </m:sSub>
                      <m:d>
                        <m:dPr>
                          <m:begChr m:val="["/>
                          <m:endChr m:val="]"/>
                          <m:ctrlPr>
                            <a:rPr lang="en-US" sz="2400" b="1" i="1" smtClean="0">
                              <a:solidFill>
                                <a:srgbClr val="FF0000"/>
                              </a:solidFill>
                              <a:latin typeface="Cambria Math" panose="02040503050406030204" pitchFamily="18" charset="0"/>
                            </a:rPr>
                          </m:ctrlPr>
                        </m:dPr>
                        <m:e>
                          <m:sSup>
                            <m:sSupPr>
                              <m:ctrlPr>
                                <a:rPr lang="en-US" sz="2400" b="1" i="1" smtClean="0">
                                  <a:solidFill>
                                    <a:srgbClr val="FF0000"/>
                                  </a:solidFill>
                                  <a:latin typeface="Cambria Math" panose="02040503050406030204" pitchFamily="18" charset="0"/>
                                </a:rPr>
                              </m:ctrlPr>
                            </m:sSupPr>
                            <m:e>
                              <m:r>
                                <a:rPr lang="en-US" sz="2400" b="1" i="1" smtClean="0">
                                  <a:solidFill>
                                    <a:srgbClr val="FF0000"/>
                                  </a:solidFill>
                                  <a:latin typeface="Cambria Math" panose="02040503050406030204" pitchFamily="18" charset="0"/>
                                </a:rPr>
                                <m:t> (</m:t>
                              </m:r>
                              <m:sSub>
                                <m:sSubPr>
                                  <m:ctrlPr>
                                    <a:rPr lang="en-US" sz="2400" b="1" i="1" smtClean="0">
                                      <a:solidFill>
                                        <a:srgbClr val="FF0000"/>
                                      </a:solidFill>
                                      <a:latin typeface="Cambria Math" panose="02040503050406030204" pitchFamily="18" charset="0"/>
                                    </a:rPr>
                                  </m:ctrlPr>
                                </m:sSubPr>
                                <m:e>
                                  <m:r>
                                    <a:rPr lang="en-US" sz="2400" b="1" i="1" smtClean="0">
                                      <a:solidFill>
                                        <a:srgbClr val="FF0000"/>
                                      </a:solidFill>
                                      <a:latin typeface="Cambria Math" panose="02040503050406030204" pitchFamily="18" charset="0"/>
                                      <a:ea typeface="Cambria Math" panose="02040503050406030204" pitchFamily="18" charset="0"/>
                                    </a:rPr>
                                    <m:t>𝜺</m:t>
                                  </m:r>
                                </m:e>
                                <m:sub>
                                  <m:r>
                                    <a:rPr lang="en-US" sz="2400" b="1" i="1" smtClean="0">
                                      <a:solidFill>
                                        <a:srgbClr val="FF0000"/>
                                      </a:solidFill>
                                      <a:latin typeface="Cambria Math" panose="02040503050406030204" pitchFamily="18" charset="0"/>
                                      <a:ea typeface="Cambria Math" panose="02040503050406030204" pitchFamily="18" charset="0"/>
                                    </a:rPr>
                                    <m:t>𝜽</m:t>
                                  </m:r>
                                </m:sub>
                              </m:sSub>
                              <m:d>
                                <m:dPr>
                                  <m:ctrlPr>
                                    <a:rPr lang="en-US" sz="2400" b="1" i="1" smtClean="0">
                                      <a:solidFill>
                                        <a:srgbClr val="FF0000"/>
                                      </a:solidFill>
                                      <a:latin typeface="Cambria Math" panose="02040503050406030204" pitchFamily="18" charset="0"/>
                                      <a:ea typeface="Cambria Math" panose="02040503050406030204" pitchFamily="18" charset="0"/>
                                    </a:rPr>
                                  </m:ctrlPr>
                                </m:dPr>
                                <m:e>
                                  <m:sSub>
                                    <m:sSubPr>
                                      <m:ctrlPr>
                                        <a:rPr lang="en-US" sz="2400" b="1" i="1" smtClean="0">
                                          <a:solidFill>
                                            <a:srgbClr val="FF0000"/>
                                          </a:solidFill>
                                          <a:latin typeface="Cambria Math" panose="02040503050406030204" pitchFamily="18" charset="0"/>
                                        </a:rPr>
                                      </m:ctrlPr>
                                    </m:sSubPr>
                                    <m:e>
                                      <m:r>
                                        <a:rPr lang="en-US" sz="2400" b="1" i="1" smtClean="0">
                                          <a:solidFill>
                                            <a:srgbClr val="FF0000"/>
                                          </a:solidFill>
                                          <a:latin typeface="Cambria Math" panose="02040503050406030204" pitchFamily="18" charset="0"/>
                                        </a:rPr>
                                        <m:t>𝒙</m:t>
                                      </m:r>
                                    </m:e>
                                    <m:sub>
                                      <m:r>
                                        <a:rPr lang="en-US" sz="2400" b="1" i="1" smtClean="0">
                                          <a:solidFill>
                                            <a:srgbClr val="FF0000"/>
                                          </a:solidFill>
                                          <a:latin typeface="Cambria Math" panose="02040503050406030204" pitchFamily="18" charset="0"/>
                                        </a:rPr>
                                        <m:t>𝒕</m:t>
                                      </m:r>
                                    </m:sub>
                                  </m:sSub>
                                  <m:r>
                                    <a:rPr lang="en-US" sz="2400" b="1" i="1" smtClean="0">
                                      <a:solidFill>
                                        <a:srgbClr val="FF0000"/>
                                      </a:solidFill>
                                      <a:latin typeface="Cambria Math" panose="02040503050406030204" pitchFamily="18" charset="0"/>
                                    </a:rPr>
                                    <m:t>,</m:t>
                                  </m:r>
                                  <m:r>
                                    <a:rPr lang="en-US" sz="2400" b="1" i="1" smtClean="0">
                                      <a:solidFill>
                                        <a:srgbClr val="FF0000"/>
                                      </a:solidFill>
                                      <a:latin typeface="Cambria Math" panose="02040503050406030204" pitchFamily="18" charset="0"/>
                                    </a:rPr>
                                    <m:t>𝒕</m:t>
                                  </m:r>
                                </m:e>
                              </m:d>
                              <m:r>
                                <a:rPr lang="en-US" sz="2400" b="0" i="0" smtClean="0">
                                  <a:solidFill>
                                    <a:srgbClr val="FF0000"/>
                                  </a:solidFill>
                                  <a:latin typeface="Cambria Math" panose="02040503050406030204" pitchFamily="18" charset="0"/>
                                </a:rPr>
                                <m:t>−</m:t>
                              </m:r>
                              <m:sSub>
                                <m:sSubPr>
                                  <m:ctrlPr>
                                    <a:rPr lang="en-US" sz="2400" b="1" i="1" smtClean="0">
                                      <a:solidFill>
                                        <a:srgbClr val="FF0000"/>
                                      </a:solidFill>
                                      <a:latin typeface="Cambria Math" panose="02040503050406030204" pitchFamily="18" charset="0"/>
                                    </a:rPr>
                                  </m:ctrlPr>
                                </m:sSubPr>
                                <m:e>
                                  <m:r>
                                    <a:rPr lang="en-US" sz="2400" b="1" i="1" smtClean="0">
                                      <a:solidFill>
                                        <a:srgbClr val="FF0000"/>
                                      </a:solidFill>
                                      <a:latin typeface="Cambria Math" panose="02040503050406030204" pitchFamily="18" charset="0"/>
                                      <a:ea typeface="Cambria Math" panose="02040503050406030204" pitchFamily="18" charset="0"/>
                                    </a:rPr>
                                    <m:t>𝜺</m:t>
                                  </m:r>
                                </m:e>
                                <m:sub>
                                  <m:r>
                                    <a:rPr lang="en-US" sz="2400" b="1" i="1" smtClean="0">
                                      <a:solidFill>
                                        <a:srgbClr val="FF0000"/>
                                      </a:solidFill>
                                      <a:latin typeface="Cambria Math" panose="02040503050406030204" pitchFamily="18" charset="0"/>
                                    </a:rPr>
                                    <m:t>𝒕</m:t>
                                  </m:r>
                                </m:sub>
                              </m:sSub>
                              <m:r>
                                <a:rPr lang="en-US" sz="2400" b="1" i="1" smtClean="0">
                                  <a:solidFill>
                                    <a:srgbClr val="FF0000"/>
                                  </a:solidFill>
                                  <a:latin typeface="Cambria Math" panose="02040503050406030204" pitchFamily="18" charset="0"/>
                                </a:rPr>
                                <m:t>)</m:t>
                              </m:r>
                            </m:e>
                            <m:sup>
                              <m:r>
                                <a:rPr lang="en-US" sz="2400" b="1" i="1" smtClean="0">
                                  <a:solidFill>
                                    <a:srgbClr val="FF0000"/>
                                  </a:solidFill>
                                  <a:latin typeface="Cambria Math" panose="02040503050406030204" pitchFamily="18" charset="0"/>
                                </a:rPr>
                                <m:t>𝑻</m:t>
                              </m:r>
                            </m:sup>
                          </m:sSup>
                          <m:sSubSup>
                            <m:sSubSupPr>
                              <m:ctrlPr>
                                <a:rPr lang="en-US" sz="2400" b="1" i="1" smtClean="0">
                                  <a:solidFill>
                                    <a:srgbClr val="FF0000"/>
                                  </a:solidFill>
                                  <a:latin typeface="Cambria Math" panose="02040503050406030204" pitchFamily="18" charset="0"/>
                                </a:rPr>
                              </m:ctrlPr>
                            </m:sSubSupPr>
                            <m:e>
                              <m:r>
                                <a:rPr lang="el-GR" sz="2400" b="1" i="1" smtClean="0">
                                  <a:solidFill>
                                    <a:srgbClr val="FF0000"/>
                                  </a:solidFill>
                                  <a:latin typeface="Cambria Math" panose="02040503050406030204" pitchFamily="18" charset="0"/>
                                  <a:ea typeface="Cambria Math" panose="02040503050406030204" pitchFamily="18" charset="0"/>
                                </a:rPr>
                                <m:t>𝜮</m:t>
                              </m:r>
                            </m:e>
                            <m:sub>
                              <m:r>
                                <a:rPr lang="en-US" sz="2400" b="1" i="1" smtClean="0">
                                  <a:solidFill>
                                    <a:srgbClr val="FF0000"/>
                                  </a:solidFill>
                                  <a:latin typeface="Cambria Math" panose="02040503050406030204" pitchFamily="18" charset="0"/>
                                  <a:ea typeface="Cambria Math" panose="02040503050406030204" pitchFamily="18" charset="0"/>
                                </a:rPr>
                                <m:t>𝜽</m:t>
                              </m:r>
                            </m:sub>
                            <m:sup>
                              <m:r>
                                <a:rPr lang="en-US" sz="2400" b="1" i="1" smtClean="0">
                                  <a:solidFill>
                                    <a:srgbClr val="FF0000"/>
                                  </a:solidFill>
                                  <a:latin typeface="Cambria Math" panose="02040503050406030204" pitchFamily="18" charset="0"/>
                                </a:rPr>
                                <m:t>−</m:t>
                              </m:r>
                              <m:r>
                                <a:rPr lang="en-US" sz="2400" b="1" i="1" smtClean="0">
                                  <a:solidFill>
                                    <a:srgbClr val="FF0000"/>
                                  </a:solidFill>
                                  <a:latin typeface="Cambria Math" panose="02040503050406030204" pitchFamily="18" charset="0"/>
                                </a:rPr>
                                <m:t>𝟏</m:t>
                              </m:r>
                            </m:sup>
                          </m:sSubSup>
                          <m:d>
                            <m:dPr>
                              <m:ctrlPr>
                                <a:rPr lang="en-US" sz="2400" b="1" i="1" smtClean="0">
                                  <a:solidFill>
                                    <a:srgbClr val="FF0000"/>
                                  </a:solidFill>
                                  <a:latin typeface="Cambria Math" panose="02040503050406030204" pitchFamily="18" charset="0"/>
                                </a:rPr>
                              </m:ctrlPr>
                            </m:dPr>
                            <m:e>
                              <m:sSub>
                                <m:sSubPr>
                                  <m:ctrlPr>
                                    <a:rPr lang="en-US" sz="2400" b="1" i="1" smtClean="0">
                                      <a:solidFill>
                                        <a:srgbClr val="FF0000"/>
                                      </a:solidFill>
                                      <a:latin typeface="Cambria Math" panose="02040503050406030204" pitchFamily="18" charset="0"/>
                                    </a:rPr>
                                  </m:ctrlPr>
                                </m:sSubPr>
                                <m:e>
                                  <m:r>
                                    <a:rPr lang="en-US" sz="2400" b="1" i="1" smtClean="0">
                                      <a:solidFill>
                                        <a:srgbClr val="FF0000"/>
                                      </a:solidFill>
                                      <a:latin typeface="Cambria Math" panose="02040503050406030204" pitchFamily="18" charset="0"/>
                                    </a:rPr>
                                    <m:t>𝒙</m:t>
                                  </m:r>
                                </m:e>
                                <m:sub>
                                  <m:r>
                                    <a:rPr lang="en-US" sz="2400" b="1" i="1" smtClean="0">
                                      <a:solidFill>
                                        <a:srgbClr val="FF0000"/>
                                      </a:solidFill>
                                      <a:latin typeface="Cambria Math" panose="02040503050406030204" pitchFamily="18" charset="0"/>
                                    </a:rPr>
                                    <m:t>𝒕</m:t>
                                  </m:r>
                                </m:sub>
                              </m:sSub>
                              <m:r>
                                <a:rPr lang="en-US" sz="2400" b="1" i="1" smtClean="0">
                                  <a:solidFill>
                                    <a:srgbClr val="FF0000"/>
                                  </a:solidFill>
                                  <a:latin typeface="Cambria Math" panose="02040503050406030204" pitchFamily="18" charset="0"/>
                                </a:rPr>
                                <m:t>,</m:t>
                              </m:r>
                              <m:r>
                                <a:rPr lang="en-US" sz="2400" b="1" i="1" smtClean="0">
                                  <a:solidFill>
                                    <a:srgbClr val="FF0000"/>
                                  </a:solidFill>
                                  <a:latin typeface="Cambria Math" panose="02040503050406030204" pitchFamily="18" charset="0"/>
                                </a:rPr>
                                <m:t>𝒕</m:t>
                              </m:r>
                            </m:e>
                          </m:d>
                          <m:r>
                            <m:rPr>
                              <m:nor/>
                            </m:rPr>
                            <a:rPr lang="en-US" sz="2400" b="1" dirty="0">
                              <a:solidFill>
                                <a:srgbClr val="FF0000"/>
                              </a:solidFill>
                            </a:rPr>
                            <m:t> </m:t>
                          </m:r>
                          <m:r>
                            <a:rPr lang="en-US" sz="2400" b="1" i="1" smtClean="0">
                              <a:solidFill>
                                <a:srgbClr val="FF0000"/>
                              </a:solidFill>
                              <a:latin typeface="Cambria Math" panose="02040503050406030204" pitchFamily="18" charset="0"/>
                            </a:rPr>
                            <m:t>(</m:t>
                          </m:r>
                          <m:sSub>
                            <m:sSubPr>
                              <m:ctrlPr>
                                <a:rPr lang="en-US" sz="2400" b="1" i="1" smtClean="0">
                                  <a:solidFill>
                                    <a:srgbClr val="FF0000"/>
                                  </a:solidFill>
                                  <a:latin typeface="Cambria Math" panose="02040503050406030204" pitchFamily="18" charset="0"/>
                                </a:rPr>
                              </m:ctrlPr>
                            </m:sSubPr>
                            <m:e>
                              <m:r>
                                <a:rPr lang="en-US" sz="2400" b="1" i="1" smtClean="0">
                                  <a:solidFill>
                                    <a:srgbClr val="FF0000"/>
                                  </a:solidFill>
                                  <a:latin typeface="Cambria Math" panose="02040503050406030204" pitchFamily="18" charset="0"/>
                                  <a:ea typeface="Cambria Math" panose="02040503050406030204" pitchFamily="18" charset="0"/>
                                </a:rPr>
                                <m:t>𝜺</m:t>
                              </m:r>
                            </m:e>
                            <m:sub>
                              <m:r>
                                <a:rPr lang="en-US" sz="2400" b="1" i="1" smtClean="0">
                                  <a:solidFill>
                                    <a:srgbClr val="FF0000"/>
                                  </a:solidFill>
                                  <a:latin typeface="Cambria Math" panose="02040503050406030204" pitchFamily="18" charset="0"/>
                                  <a:ea typeface="Cambria Math" panose="02040503050406030204" pitchFamily="18" charset="0"/>
                                </a:rPr>
                                <m:t>𝜽</m:t>
                              </m:r>
                            </m:sub>
                          </m:sSub>
                          <m:d>
                            <m:dPr>
                              <m:ctrlPr>
                                <a:rPr lang="en-US" sz="2400" b="1" i="1" smtClean="0">
                                  <a:solidFill>
                                    <a:srgbClr val="FF0000"/>
                                  </a:solidFill>
                                  <a:latin typeface="Cambria Math" panose="02040503050406030204" pitchFamily="18" charset="0"/>
                                  <a:ea typeface="Cambria Math" panose="02040503050406030204" pitchFamily="18" charset="0"/>
                                </a:rPr>
                              </m:ctrlPr>
                            </m:dPr>
                            <m:e>
                              <m:sSub>
                                <m:sSubPr>
                                  <m:ctrlPr>
                                    <a:rPr lang="en-US" sz="2400" b="1" i="1" smtClean="0">
                                      <a:solidFill>
                                        <a:srgbClr val="FF0000"/>
                                      </a:solidFill>
                                      <a:latin typeface="Cambria Math" panose="02040503050406030204" pitchFamily="18" charset="0"/>
                                    </a:rPr>
                                  </m:ctrlPr>
                                </m:sSubPr>
                                <m:e>
                                  <m:r>
                                    <a:rPr lang="en-US" sz="2400" b="1" i="1" smtClean="0">
                                      <a:solidFill>
                                        <a:srgbClr val="FF0000"/>
                                      </a:solidFill>
                                      <a:latin typeface="Cambria Math" panose="02040503050406030204" pitchFamily="18" charset="0"/>
                                    </a:rPr>
                                    <m:t>𝒙</m:t>
                                  </m:r>
                                </m:e>
                                <m:sub>
                                  <m:r>
                                    <a:rPr lang="en-US" sz="2400" b="1" i="1" smtClean="0">
                                      <a:solidFill>
                                        <a:srgbClr val="FF0000"/>
                                      </a:solidFill>
                                      <a:latin typeface="Cambria Math" panose="02040503050406030204" pitchFamily="18" charset="0"/>
                                    </a:rPr>
                                    <m:t>𝒕</m:t>
                                  </m:r>
                                </m:sub>
                              </m:sSub>
                              <m:r>
                                <a:rPr lang="en-US" sz="2400" b="1" i="1" smtClean="0">
                                  <a:solidFill>
                                    <a:srgbClr val="FF0000"/>
                                  </a:solidFill>
                                  <a:latin typeface="Cambria Math" panose="02040503050406030204" pitchFamily="18" charset="0"/>
                                </a:rPr>
                                <m:t>,</m:t>
                              </m:r>
                              <m:r>
                                <a:rPr lang="en-US" sz="2400" b="1" i="1" smtClean="0">
                                  <a:solidFill>
                                    <a:srgbClr val="FF0000"/>
                                  </a:solidFill>
                                  <a:latin typeface="Cambria Math" panose="02040503050406030204" pitchFamily="18" charset="0"/>
                                </a:rPr>
                                <m:t>𝒕</m:t>
                              </m:r>
                            </m:e>
                          </m:d>
                          <m:r>
                            <a:rPr lang="en-US" sz="2400" b="0" i="0" smtClean="0">
                              <a:solidFill>
                                <a:srgbClr val="FF0000"/>
                              </a:solidFill>
                              <a:latin typeface="Cambria Math" panose="02040503050406030204" pitchFamily="18" charset="0"/>
                            </a:rPr>
                            <m:t>−</m:t>
                          </m:r>
                          <m:sSub>
                            <m:sSubPr>
                              <m:ctrlPr>
                                <a:rPr lang="en-US" sz="2400" b="1" i="1" smtClean="0">
                                  <a:solidFill>
                                    <a:srgbClr val="FF0000"/>
                                  </a:solidFill>
                                  <a:latin typeface="Cambria Math" panose="02040503050406030204" pitchFamily="18" charset="0"/>
                                </a:rPr>
                              </m:ctrlPr>
                            </m:sSubPr>
                            <m:e>
                              <m:r>
                                <a:rPr lang="en-US" sz="2400" b="1" i="1" smtClean="0">
                                  <a:solidFill>
                                    <a:srgbClr val="FF0000"/>
                                  </a:solidFill>
                                  <a:latin typeface="Cambria Math" panose="02040503050406030204" pitchFamily="18" charset="0"/>
                                  <a:ea typeface="Cambria Math" panose="02040503050406030204" pitchFamily="18" charset="0"/>
                                </a:rPr>
                                <m:t>𝜺</m:t>
                              </m:r>
                            </m:e>
                            <m:sub>
                              <m:r>
                                <a:rPr lang="en-US" sz="2400" b="1" i="1" smtClean="0">
                                  <a:solidFill>
                                    <a:srgbClr val="FF0000"/>
                                  </a:solidFill>
                                  <a:latin typeface="Cambria Math" panose="02040503050406030204" pitchFamily="18" charset="0"/>
                                </a:rPr>
                                <m:t>𝒕</m:t>
                              </m:r>
                            </m:sub>
                          </m:sSub>
                          <m:r>
                            <a:rPr lang="en-US" sz="2400" b="1" i="1" smtClean="0">
                              <a:solidFill>
                                <a:srgbClr val="FF0000"/>
                              </a:solidFill>
                              <a:latin typeface="Cambria Math" panose="02040503050406030204" pitchFamily="18" charset="0"/>
                            </a:rPr>
                            <m:t>)</m:t>
                          </m:r>
                        </m:e>
                      </m:d>
                    </m:oMath>
                  </m:oMathPara>
                </a14:m>
                <a:endParaRPr lang="en-US" sz="2400" dirty="0"/>
              </a:p>
            </p:txBody>
          </p:sp>
        </mc:Choice>
        <mc:Fallback>
          <p:sp>
            <p:nvSpPr>
              <p:cNvPr id="13" name="TextBox 12">
                <a:extLst>
                  <a:ext uri="{FF2B5EF4-FFF2-40B4-BE49-F238E27FC236}">
                    <a16:creationId xmlns:a16="http://schemas.microsoft.com/office/drawing/2014/main" id="{C9291C62-B2B3-0EC8-0344-EAE76183858D}"/>
                  </a:ext>
                </a:extLst>
              </p:cNvPr>
              <p:cNvSpPr txBox="1">
                <a:spLocks noRot="1" noChangeAspect="1" noMove="1" noResize="1" noEditPoints="1" noAdjustHandles="1" noChangeArrowheads="1" noChangeShapeType="1" noTextEdit="1"/>
              </p:cNvSpPr>
              <p:nvPr/>
            </p:nvSpPr>
            <p:spPr>
              <a:xfrm>
                <a:off x="-437321" y="5490477"/>
                <a:ext cx="11345517" cy="905056"/>
              </a:xfrm>
              <a:prstGeom prst="rect">
                <a:avLst/>
              </a:prstGeom>
              <a:blipFill>
                <a:blip r:embed="rId7"/>
                <a:stretch>
                  <a:fillRect/>
                </a:stretch>
              </a:blipFill>
            </p:spPr>
            <p:txBody>
              <a:bodyPr/>
              <a:lstStyle/>
              <a:p>
                <a:r>
                  <a:rPr lang="en-US">
                    <a:noFill/>
                  </a:rPr>
                  <a:t> </a:t>
                </a:r>
              </a:p>
            </p:txBody>
          </p:sp>
        </mc:Fallback>
      </mc:AlternateContent>
      <p:sp>
        <p:nvSpPr>
          <p:cNvPr id="16" name="TextBox 15">
            <a:extLst>
              <a:ext uri="{FF2B5EF4-FFF2-40B4-BE49-F238E27FC236}">
                <a16:creationId xmlns:a16="http://schemas.microsoft.com/office/drawing/2014/main" id="{C67A8AB6-AED0-DCDC-8DEF-68F29CF88317}"/>
              </a:ext>
            </a:extLst>
          </p:cNvPr>
          <p:cNvSpPr txBox="1"/>
          <p:nvPr/>
        </p:nvSpPr>
        <p:spPr>
          <a:xfrm>
            <a:off x="890463" y="229797"/>
            <a:ext cx="5352352" cy="461665"/>
          </a:xfrm>
          <a:prstGeom prst="rect">
            <a:avLst/>
          </a:prstGeom>
          <a:noFill/>
        </p:spPr>
        <p:txBody>
          <a:bodyPr wrap="square" rtlCol="0">
            <a:spAutoFit/>
          </a:bodyPr>
          <a:lstStyle/>
          <a:p>
            <a:r>
              <a:rPr lang="en-US" sz="2400" b="1" dirty="0">
                <a:solidFill>
                  <a:srgbClr val="00B050"/>
                </a:solidFill>
              </a:rPr>
              <a:t>Recall equation (8):  </a:t>
            </a:r>
          </a:p>
        </p:txBody>
      </p:sp>
    </p:spTree>
    <p:extLst>
      <p:ext uri="{BB962C8B-B14F-4D97-AF65-F5344CB8AC3E}">
        <p14:creationId xmlns:p14="http://schemas.microsoft.com/office/powerpoint/2010/main" val="30493998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93FE00-D68E-3E98-8659-EE30AFBB700B}"/>
              </a:ext>
            </a:extLst>
          </p:cNvPr>
          <p:cNvSpPr txBox="1"/>
          <p:nvPr/>
        </p:nvSpPr>
        <p:spPr>
          <a:xfrm>
            <a:off x="2653748" y="372717"/>
            <a:ext cx="8055665" cy="584775"/>
          </a:xfrm>
          <a:prstGeom prst="rect">
            <a:avLst/>
          </a:prstGeom>
          <a:noFill/>
        </p:spPr>
        <p:txBody>
          <a:bodyPr wrap="square" rtlCol="0">
            <a:spAutoFit/>
          </a:bodyPr>
          <a:lstStyle/>
          <a:p>
            <a:r>
              <a:rPr lang="en-US" sz="3200" b="1" dirty="0">
                <a:solidFill>
                  <a:srgbClr val="FF0000"/>
                </a:solidFill>
              </a:rPr>
              <a:t>1.5.5.2 Optimize Loss Function</a:t>
            </a:r>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4FF06FB0-2400-0DA1-5A71-0DA0B00B31B0}"/>
                  </a:ext>
                </a:extLst>
              </p:cNvPr>
              <p:cNvSpPr txBox="1"/>
              <p:nvPr/>
            </p:nvSpPr>
            <p:spPr>
              <a:xfrm>
                <a:off x="214934" y="1906839"/>
                <a:ext cx="11493362" cy="145777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solidFill>
                                <a:srgbClr val="FF0000"/>
                              </a:solidFill>
                              <a:latin typeface="Cambria Math" panose="02040503050406030204" pitchFamily="18" charset="0"/>
                            </a:rPr>
                          </m:ctrlPr>
                        </m:sSubPr>
                        <m:e>
                          <m:r>
                            <a:rPr lang="en-US" sz="2400" b="1" i="1" smtClean="0">
                              <a:solidFill>
                                <a:srgbClr val="FF0000"/>
                              </a:solidFill>
                              <a:latin typeface="Cambria Math" panose="02040503050406030204" pitchFamily="18" charset="0"/>
                            </a:rPr>
                            <m:t>𝑳</m:t>
                          </m:r>
                        </m:e>
                        <m:sub>
                          <m:r>
                            <a:rPr lang="en-US" sz="2400" b="1" i="1" smtClean="0">
                              <a:solidFill>
                                <a:srgbClr val="FF0000"/>
                              </a:solidFill>
                              <a:latin typeface="Cambria Math" panose="02040503050406030204" pitchFamily="18" charset="0"/>
                            </a:rPr>
                            <m:t>𝒕</m:t>
                          </m:r>
                        </m:sub>
                      </m:sSub>
                      <m:r>
                        <a:rPr lang="en-US" sz="2400" b="1" i="1" smtClean="0">
                          <a:solidFill>
                            <a:srgbClr val="FF0000"/>
                          </a:solidFill>
                          <a:latin typeface="Cambria Math" panose="02040503050406030204" pitchFamily="18" charset="0"/>
                        </a:rPr>
                        <m:t>(</m:t>
                      </m:r>
                      <m:r>
                        <a:rPr lang="en-US" sz="2400" b="1" i="1" smtClean="0">
                          <a:solidFill>
                            <a:srgbClr val="FF0000"/>
                          </a:solidFill>
                          <a:latin typeface="Cambria Math" panose="02040503050406030204" pitchFamily="18" charset="0"/>
                          <a:ea typeface="Cambria Math" panose="02040503050406030204" pitchFamily="18" charset="0"/>
                        </a:rPr>
                        <m:t>𝜽</m:t>
                      </m:r>
                      <m:r>
                        <a:rPr lang="en-US" sz="2400" b="1" i="1" smtClean="0">
                          <a:solidFill>
                            <a:srgbClr val="FF0000"/>
                          </a:solidFill>
                          <a:latin typeface="Cambria Math" panose="02040503050406030204" pitchFamily="18" charset="0"/>
                          <a:ea typeface="Cambria Math" panose="02040503050406030204" pitchFamily="18" charset="0"/>
                        </a:rPr>
                        <m:t>)</m:t>
                      </m:r>
                      <m:sSub>
                        <m:sSubPr>
                          <m:ctrlPr>
                            <a:rPr lang="en-US" sz="2400" b="1" i="1" smtClean="0">
                              <a:solidFill>
                                <a:srgbClr val="FF0000"/>
                              </a:solidFill>
                              <a:latin typeface="Cambria Math" panose="02040503050406030204" pitchFamily="18" charset="0"/>
                            </a:rPr>
                          </m:ctrlPr>
                        </m:sSubPr>
                        <m:e>
                          <m:r>
                            <a:rPr lang="en-US" sz="2400" b="1" i="1" smtClean="0">
                              <a:solidFill>
                                <a:srgbClr val="FF0000"/>
                              </a:solidFill>
                              <a:latin typeface="Cambria Math" panose="02040503050406030204" pitchFamily="18" charset="0"/>
                            </a:rPr>
                            <m:t>==</m:t>
                          </m:r>
                          <m:f>
                            <m:fPr>
                              <m:ctrlPr>
                                <a:rPr lang="en-US" sz="2400" b="1" i="1" smtClean="0">
                                  <a:solidFill>
                                    <a:srgbClr val="FF0000"/>
                                  </a:solidFill>
                                  <a:latin typeface="Cambria Math" panose="02040503050406030204" pitchFamily="18" charset="0"/>
                                </a:rPr>
                              </m:ctrlPr>
                            </m:fPr>
                            <m:num>
                              <m:r>
                                <a:rPr lang="en-US" sz="2400" b="1" i="1" smtClean="0">
                                  <a:solidFill>
                                    <a:srgbClr val="FF0000"/>
                                  </a:solidFill>
                                  <a:latin typeface="Cambria Math" panose="02040503050406030204" pitchFamily="18" charset="0"/>
                                </a:rPr>
                                <m:t>𝟏</m:t>
                              </m:r>
                            </m:num>
                            <m:den>
                              <m:r>
                                <a:rPr lang="en-US" sz="2400" b="1" i="1" smtClean="0">
                                  <a:solidFill>
                                    <a:srgbClr val="FF0000"/>
                                  </a:solidFill>
                                  <a:latin typeface="Cambria Math" panose="02040503050406030204" pitchFamily="18" charset="0"/>
                                </a:rPr>
                                <m:t>𝟐</m:t>
                              </m:r>
                            </m:den>
                          </m:f>
                          <m:f>
                            <m:fPr>
                              <m:ctrlPr>
                                <a:rPr lang="en-US" sz="2400" b="1" i="1" smtClean="0">
                                  <a:solidFill>
                                    <a:srgbClr val="FF0000"/>
                                  </a:solidFill>
                                  <a:latin typeface="Cambria Math" panose="02040503050406030204" pitchFamily="18" charset="0"/>
                                </a:rPr>
                              </m:ctrlPr>
                            </m:fPr>
                            <m:num>
                              <m:sSup>
                                <m:sSupPr>
                                  <m:ctrlPr>
                                    <a:rPr lang="en-US" sz="2400" b="1" i="1" smtClean="0">
                                      <a:solidFill>
                                        <a:srgbClr val="FF0000"/>
                                      </a:solidFill>
                                      <a:latin typeface="Cambria Math" panose="02040503050406030204" pitchFamily="18" charset="0"/>
                                    </a:rPr>
                                  </m:ctrlPr>
                                </m:sSupPr>
                                <m:e>
                                  <m:d>
                                    <m:dPr>
                                      <m:ctrlPr>
                                        <a:rPr lang="en-US" sz="2400" b="1" i="1" smtClean="0">
                                          <a:solidFill>
                                            <a:srgbClr val="FF0000"/>
                                          </a:solidFill>
                                          <a:latin typeface="Cambria Math" panose="02040503050406030204" pitchFamily="18" charset="0"/>
                                        </a:rPr>
                                      </m:ctrlPr>
                                    </m:dPr>
                                    <m:e>
                                      <m:r>
                                        <a:rPr lang="en-US" sz="2400" b="1" i="1" smtClean="0">
                                          <a:solidFill>
                                            <a:srgbClr val="FF0000"/>
                                          </a:solidFill>
                                          <a:latin typeface="Cambria Math" panose="02040503050406030204" pitchFamily="18" charset="0"/>
                                        </a:rPr>
                                        <m:t>𝟏</m:t>
                                      </m:r>
                                      <m:r>
                                        <a:rPr lang="en-US" sz="2400" b="1" i="1" smtClean="0">
                                          <a:solidFill>
                                            <a:srgbClr val="FF0000"/>
                                          </a:solidFill>
                                          <a:latin typeface="Cambria Math" panose="02040503050406030204" pitchFamily="18" charset="0"/>
                                        </a:rPr>
                                        <m:t>−</m:t>
                                      </m:r>
                                      <m:sSub>
                                        <m:sSubPr>
                                          <m:ctrlPr>
                                            <a:rPr lang="en-US" sz="2400" b="1" i="1" smtClean="0">
                                              <a:solidFill>
                                                <a:srgbClr val="FF0000"/>
                                              </a:solidFill>
                                              <a:latin typeface="Cambria Math" panose="02040503050406030204" pitchFamily="18" charset="0"/>
                                            </a:rPr>
                                          </m:ctrlPr>
                                        </m:sSubPr>
                                        <m:e>
                                          <m:r>
                                            <a:rPr lang="en-US" sz="2400" b="1" i="1" smtClean="0">
                                              <a:solidFill>
                                                <a:srgbClr val="FF0000"/>
                                              </a:solidFill>
                                              <a:latin typeface="Cambria Math" panose="02040503050406030204" pitchFamily="18" charset="0"/>
                                              <a:ea typeface="Cambria Math" panose="02040503050406030204" pitchFamily="18" charset="0"/>
                                            </a:rPr>
                                            <m:t>𝜶</m:t>
                                          </m:r>
                                        </m:e>
                                        <m:sub>
                                          <m:r>
                                            <a:rPr lang="en-US" sz="2400" b="1" i="1" smtClean="0">
                                              <a:solidFill>
                                                <a:srgbClr val="FF0000"/>
                                              </a:solidFill>
                                              <a:latin typeface="Cambria Math" panose="02040503050406030204" pitchFamily="18" charset="0"/>
                                            </a:rPr>
                                            <m:t>𝒕</m:t>
                                          </m:r>
                                        </m:sub>
                                      </m:sSub>
                                    </m:e>
                                  </m:d>
                                </m:e>
                                <m:sup>
                                  <m:r>
                                    <a:rPr lang="en-US" sz="2400" b="1" i="1" smtClean="0">
                                      <a:solidFill>
                                        <a:srgbClr val="FF0000"/>
                                      </a:solidFill>
                                      <a:latin typeface="Cambria Math" panose="02040503050406030204" pitchFamily="18" charset="0"/>
                                    </a:rPr>
                                    <m:t>𝟐</m:t>
                                  </m:r>
                                </m:sup>
                              </m:sSup>
                            </m:num>
                            <m:den>
                              <m:sSub>
                                <m:sSubPr>
                                  <m:ctrlPr>
                                    <a:rPr lang="en-US" sz="2400" b="1" i="1" smtClean="0">
                                      <a:solidFill>
                                        <a:srgbClr val="FF0000"/>
                                      </a:solidFill>
                                      <a:latin typeface="Cambria Math" panose="02040503050406030204" pitchFamily="18" charset="0"/>
                                    </a:rPr>
                                  </m:ctrlPr>
                                </m:sSubPr>
                                <m:e>
                                  <m:r>
                                    <a:rPr lang="en-US" sz="2400" b="1" i="1" smtClean="0">
                                      <a:solidFill>
                                        <a:srgbClr val="FF0000"/>
                                      </a:solidFill>
                                      <a:latin typeface="Cambria Math" panose="02040503050406030204" pitchFamily="18" charset="0"/>
                                      <a:ea typeface="Cambria Math" panose="02040503050406030204" pitchFamily="18" charset="0"/>
                                    </a:rPr>
                                    <m:t>𝜶</m:t>
                                  </m:r>
                                </m:e>
                                <m:sub>
                                  <m:r>
                                    <a:rPr lang="en-US" sz="2400" b="1" i="1" smtClean="0">
                                      <a:solidFill>
                                        <a:srgbClr val="FF0000"/>
                                      </a:solidFill>
                                      <a:latin typeface="Cambria Math" panose="02040503050406030204" pitchFamily="18" charset="0"/>
                                    </a:rPr>
                                    <m:t>𝒕</m:t>
                                  </m:r>
                                </m:sub>
                              </m:sSub>
                              <m:d>
                                <m:dPr>
                                  <m:ctrlPr>
                                    <a:rPr lang="en-US" sz="2400" b="1" i="1" smtClean="0">
                                      <a:solidFill>
                                        <a:srgbClr val="FF0000"/>
                                      </a:solidFill>
                                      <a:latin typeface="Cambria Math" panose="02040503050406030204" pitchFamily="18" charset="0"/>
                                    </a:rPr>
                                  </m:ctrlPr>
                                </m:dPr>
                                <m:e>
                                  <m:r>
                                    <a:rPr lang="en-US" sz="2400" b="1" i="1" smtClean="0">
                                      <a:solidFill>
                                        <a:srgbClr val="FF0000"/>
                                      </a:solidFill>
                                      <a:latin typeface="Cambria Math" panose="02040503050406030204" pitchFamily="18" charset="0"/>
                                    </a:rPr>
                                    <m:t>𝟏</m:t>
                                  </m:r>
                                  <m:r>
                                    <a:rPr lang="en-US" sz="2400" b="1" i="1" smtClean="0">
                                      <a:solidFill>
                                        <a:srgbClr val="FF0000"/>
                                      </a:solidFill>
                                      <a:latin typeface="Cambria Math" panose="02040503050406030204" pitchFamily="18" charset="0"/>
                                    </a:rPr>
                                    <m:t>−</m:t>
                                  </m:r>
                                  <m:sSub>
                                    <m:sSubPr>
                                      <m:ctrlPr>
                                        <a:rPr lang="en-US" sz="2400" b="1" i="1" smtClean="0">
                                          <a:solidFill>
                                            <a:srgbClr val="FF0000"/>
                                          </a:solidFill>
                                          <a:latin typeface="Cambria Math" panose="02040503050406030204" pitchFamily="18" charset="0"/>
                                        </a:rPr>
                                      </m:ctrlPr>
                                    </m:sSubPr>
                                    <m:e>
                                      <m:acc>
                                        <m:accPr>
                                          <m:chr m:val="̅"/>
                                          <m:ctrlPr>
                                            <a:rPr lang="en-US" sz="2400" b="1" i="1" smtClean="0">
                                              <a:solidFill>
                                                <a:srgbClr val="FF0000"/>
                                              </a:solidFill>
                                              <a:latin typeface="Cambria Math" panose="02040503050406030204" pitchFamily="18" charset="0"/>
                                            </a:rPr>
                                          </m:ctrlPr>
                                        </m:accPr>
                                        <m:e>
                                          <m:r>
                                            <a:rPr lang="en-US" sz="2400" b="1" i="1" smtClean="0">
                                              <a:solidFill>
                                                <a:srgbClr val="FF0000"/>
                                              </a:solidFill>
                                              <a:latin typeface="Cambria Math" panose="02040503050406030204" pitchFamily="18" charset="0"/>
                                              <a:ea typeface="Cambria Math" panose="02040503050406030204" pitchFamily="18" charset="0"/>
                                            </a:rPr>
                                            <m:t>𝜶</m:t>
                                          </m:r>
                                        </m:e>
                                      </m:acc>
                                    </m:e>
                                    <m:sub>
                                      <m:r>
                                        <a:rPr lang="en-US" sz="2400" b="1" i="1" smtClean="0">
                                          <a:solidFill>
                                            <a:srgbClr val="FF0000"/>
                                          </a:solidFill>
                                          <a:latin typeface="Cambria Math" panose="02040503050406030204" pitchFamily="18" charset="0"/>
                                        </a:rPr>
                                        <m:t>𝒕</m:t>
                                      </m:r>
                                    </m:sub>
                                  </m:sSub>
                                </m:e>
                              </m:d>
                            </m:den>
                          </m:f>
                          <m:r>
                            <a:rPr lang="en-US" sz="2400" b="1" i="1" smtClean="0">
                              <a:solidFill>
                                <a:srgbClr val="FF0000"/>
                              </a:solidFill>
                              <a:latin typeface="Cambria Math" panose="02040503050406030204" pitchFamily="18" charset="0"/>
                            </a:rPr>
                            <m:t>𝑬</m:t>
                          </m:r>
                        </m:e>
                        <m:sub>
                          <m:r>
                            <a:rPr lang="en-US" sz="2400" b="1" i="1" smtClean="0">
                              <a:solidFill>
                                <a:srgbClr val="FF0000"/>
                              </a:solidFill>
                              <a:latin typeface="Cambria Math" panose="02040503050406030204" pitchFamily="18" charset="0"/>
                            </a:rPr>
                            <m:t>(</m:t>
                          </m:r>
                          <m:sSub>
                            <m:sSubPr>
                              <m:ctrlPr>
                                <a:rPr lang="en-US" sz="2400" b="1" i="1" smtClean="0">
                                  <a:solidFill>
                                    <a:srgbClr val="FF0000"/>
                                  </a:solidFill>
                                  <a:latin typeface="Cambria Math" panose="02040503050406030204" pitchFamily="18" charset="0"/>
                                </a:rPr>
                              </m:ctrlPr>
                            </m:sSubPr>
                            <m:e>
                              <m:r>
                                <a:rPr lang="en-US" sz="2400" b="1" i="1" smtClean="0">
                                  <a:solidFill>
                                    <a:srgbClr val="FF0000"/>
                                  </a:solidFill>
                                  <a:latin typeface="Cambria Math" panose="02040503050406030204" pitchFamily="18" charset="0"/>
                                </a:rPr>
                                <m:t>𝒙</m:t>
                              </m:r>
                            </m:e>
                            <m:sub>
                              <m:r>
                                <a:rPr lang="en-US" sz="2400" b="1" i="1" smtClean="0">
                                  <a:solidFill>
                                    <a:srgbClr val="FF0000"/>
                                  </a:solidFill>
                                  <a:latin typeface="Cambria Math" panose="02040503050406030204" pitchFamily="18" charset="0"/>
                                </a:rPr>
                                <m:t>𝟎</m:t>
                              </m:r>
                            </m:sub>
                          </m:sSub>
                          <m:r>
                            <a:rPr lang="en-US" sz="2400" b="1" i="1" smtClean="0">
                              <a:solidFill>
                                <a:srgbClr val="FF0000"/>
                              </a:solidFill>
                              <a:latin typeface="Cambria Math" panose="02040503050406030204" pitchFamily="18" charset="0"/>
                            </a:rPr>
                            <m:t>,</m:t>
                          </m:r>
                          <m:sSub>
                            <m:sSubPr>
                              <m:ctrlPr>
                                <a:rPr lang="en-US" sz="2400" b="1" i="1" smtClean="0">
                                  <a:solidFill>
                                    <a:srgbClr val="FF0000"/>
                                  </a:solidFill>
                                  <a:latin typeface="Cambria Math" panose="02040503050406030204" pitchFamily="18" charset="0"/>
                                </a:rPr>
                              </m:ctrlPr>
                            </m:sSubPr>
                            <m:e>
                              <m:r>
                                <a:rPr lang="en-US" sz="2400" b="1" i="1" smtClean="0">
                                  <a:solidFill>
                                    <a:srgbClr val="FF0000"/>
                                  </a:solidFill>
                                  <a:latin typeface="Cambria Math" panose="02040503050406030204" pitchFamily="18" charset="0"/>
                                  <a:ea typeface="Cambria Math" panose="02040503050406030204" pitchFamily="18" charset="0"/>
                                </a:rPr>
                                <m:t>𝜺</m:t>
                              </m:r>
                            </m:e>
                            <m:sub>
                              <m:r>
                                <a:rPr lang="en-US" sz="2400" b="1" i="1" smtClean="0">
                                  <a:solidFill>
                                    <a:srgbClr val="FF0000"/>
                                  </a:solidFill>
                                  <a:latin typeface="Cambria Math" panose="02040503050406030204" pitchFamily="18" charset="0"/>
                                </a:rPr>
                                <m:t>𝒕</m:t>
                              </m:r>
                            </m:sub>
                          </m:sSub>
                          <m:r>
                            <a:rPr lang="en-US" sz="2400" b="1" i="1" smtClean="0">
                              <a:solidFill>
                                <a:srgbClr val="FF0000"/>
                              </a:solidFill>
                              <a:latin typeface="Cambria Math" panose="02040503050406030204" pitchFamily="18" charset="0"/>
                              <a:ea typeface="Cambria Math" panose="02040503050406030204" pitchFamily="18" charset="0"/>
                            </a:rPr>
                            <m:t>)</m:t>
                          </m:r>
                        </m:sub>
                      </m:sSub>
                      <m:d>
                        <m:dPr>
                          <m:begChr m:val="["/>
                          <m:endChr m:val="]"/>
                          <m:ctrlPr>
                            <a:rPr lang="en-US" sz="2400" b="1" i="1" smtClean="0">
                              <a:solidFill>
                                <a:srgbClr val="FF0000"/>
                              </a:solidFill>
                              <a:latin typeface="Cambria Math" panose="02040503050406030204" pitchFamily="18" charset="0"/>
                            </a:rPr>
                          </m:ctrlPr>
                        </m:dPr>
                        <m:e>
                          <m:sSup>
                            <m:sSupPr>
                              <m:ctrlPr>
                                <a:rPr lang="en-US" sz="2400" b="1" i="1" smtClean="0">
                                  <a:solidFill>
                                    <a:srgbClr val="FF0000"/>
                                  </a:solidFill>
                                  <a:latin typeface="Cambria Math" panose="02040503050406030204" pitchFamily="18" charset="0"/>
                                </a:rPr>
                              </m:ctrlPr>
                            </m:sSupPr>
                            <m:e>
                              <m:r>
                                <a:rPr lang="en-US" sz="2400" b="1" i="1" smtClean="0">
                                  <a:solidFill>
                                    <a:srgbClr val="FF0000"/>
                                  </a:solidFill>
                                  <a:latin typeface="Cambria Math" panose="02040503050406030204" pitchFamily="18" charset="0"/>
                                </a:rPr>
                                <m:t> (</m:t>
                              </m:r>
                              <m:sSub>
                                <m:sSubPr>
                                  <m:ctrlPr>
                                    <a:rPr lang="en-US" sz="2400" b="1" i="1" smtClean="0">
                                      <a:solidFill>
                                        <a:srgbClr val="FF0000"/>
                                      </a:solidFill>
                                      <a:latin typeface="Cambria Math" panose="02040503050406030204" pitchFamily="18" charset="0"/>
                                    </a:rPr>
                                  </m:ctrlPr>
                                </m:sSubPr>
                                <m:e>
                                  <m:r>
                                    <a:rPr lang="en-US" sz="2400" b="1" i="1" smtClean="0">
                                      <a:solidFill>
                                        <a:srgbClr val="FF0000"/>
                                      </a:solidFill>
                                      <a:latin typeface="Cambria Math" panose="02040503050406030204" pitchFamily="18" charset="0"/>
                                      <a:ea typeface="Cambria Math" panose="02040503050406030204" pitchFamily="18" charset="0"/>
                                    </a:rPr>
                                    <m:t>𝜺</m:t>
                                  </m:r>
                                </m:e>
                                <m:sub>
                                  <m:r>
                                    <a:rPr lang="en-US" sz="2400" b="1" i="1" smtClean="0">
                                      <a:solidFill>
                                        <a:srgbClr val="FF0000"/>
                                      </a:solidFill>
                                      <a:latin typeface="Cambria Math" panose="02040503050406030204" pitchFamily="18" charset="0"/>
                                      <a:ea typeface="Cambria Math" panose="02040503050406030204" pitchFamily="18" charset="0"/>
                                    </a:rPr>
                                    <m:t>𝜽</m:t>
                                  </m:r>
                                </m:sub>
                              </m:sSub>
                              <m:d>
                                <m:dPr>
                                  <m:ctrlPr>
                                    <a:rPr lang="en-US" sz="2400" b="1" i="1" smtClean="0">
                                      <a:solidFill>
                                        <a:srgbClr val="FF0000"/>
                                      </a:solidFill>
                                      <a:latin typeface="Cambria Math" panose="02040503050406030204" pitchFamily="18" charset="0"/>
                                      <a:ea typeface="Cambria Math" panose="02040503050406030204" pitchFamily="18" charset="0"/>
                                    </a:rPr>
                                  </m:ctrlPr>
                                </m:dPr>
                                <m:e>
                                  <m:rad>
                                    <m:radPr>
                                      <m:degHide m:val="on"/>
                                      <m:ctrlPr>
                                        <a:rPr lang="en-US" sz="2400" b="1" i="1" smtClean="0">
                                          <a:solidFill>
                                            <a:srgbClr val="FF0000"/>
                                          </a:solidFill>
                                          <a:latin typeface="Cambria Math" panose="02040503050406030204" pitchFamily="18" charset="0"/>
                                          <a:ea typeface="Cambria Math" panose="02040503050406030204" pitchFamily="18" charset="0"/>
                                        </a:rPr>
                                      </m:ctrlPr>
                                    </m:radPr>
                                    <m:deg/>
                                    <m:e>
                                      <m:sSub>
                                        <m:sSubPr>
                                          <m:ctrlPr>
                                            <a:rPr lang="en-US" sz="2400" b="1" i="1" smtClean="0">
                                              <a:solidFill>
                                                <a:srgbClr val="FF0000"/>
                                              </a:solidFill>
                                              <a:latin typeface="Cambria Math" panose="02040503050406030204" pitchFamily="18" charset="0"/>
                                              <a:ea typeface="Cambria Math" panose="02040503050406030204" pitchFamily="18" charset="0"/>
                                            </a:rPr>
                                          </m:ctrlPr>
                                        </m:sSubPr>
                                        <m:e>
                                          <m:acc>
                                            <m:accPr>
                                              <m:chr m:val="̅"/>
                                              <m:ctrlPr>
                                                <a:rPr lang="en-US" sz="2400" b="1" i="1" smtClean="0">
                                                  <a:solidFill>
                                                    <a:srgbClr val="FF0000"/>
                                                  </a:solidFill>
                                                  <a:latin typeface="Cambria Math" panose="02040503050406030204" pitchFamily="18" charset="0"/>
                                                  <a:ea typeface="Cambria Math" panose="02040503050406030204" pitchFamily="18" charset="0"/>
                                                </a:rPr>
                                              </m:ctrlPr>
                                            </m:accPr>
                                            <m:e>
                                              <m:r>
                                                <a:rPr lang="en-US" sz="2400" b="1" i="1" smtClean="0">
                                                  <a:solidFill>
                                                    <a:srgbClr val="FF0000"/>
                                                  </a:solidFill>
                                                  <a:latin typeface="Cambria Math" panose="02040503050406030204" pitchFamily="18" charset="0"/>
                                                  <a:ea typeface="Cambria Math" panose="02040503050406030204" pitchFamily="18" charset="0"/>
                                                </a:rPr>
                                                <m:t>𝜶</m:t>
                                              </m:r>
                                            </m:e>
                                          </m:acc>
                                        </m:e>
                                        <m:sub>
                                          <m:r>
                                            <a:rPr lang="en-US" sz="2400" b="1" i="1" smtClean="0">
                                              <a:solidFill>
                                                <a:srgbClr val="FF0000"/>
                                              </a:solidFill>
                                              <a:latin typeface="Cambria Math" panose="02040503050406030204" pitchFamily="18" charset="0"/>
                                              <a:ea typeface="Cambria Math" panose="02040503050406030204" pitchFamily="18" charset="0"/>
                                            </a:rPr>
                                            <m:t>𝒕</m:t>
                                          </m:r>
                                        </m:sub>
                                      </m:sSub>
                                    </m:e>
                                  </m:rad>
                                  <m:sSub>
                                    <m:sSubPr>
                                      <m:ctrlPr>
                                        <a:rPr lang="en-US" sz="2400" b="1" i="1" smtClean="0">
                                          <a:solidFill>
                                            <a:srgbClr val="FF0000"/>
                                          </a:solidFill>
                                          <a:latin typeface="Cambria Math" panose="02040503050406030204" pitchFamily="18" charset="0"/>
                                          <a:ea typeface="Cambria Math" panose="02040503050406030204" pitchFamily="18" charset="0"/>
                                        </a:rPr>
                                      </m:ctrlPr>
                                    </m:sSubPr>
                                    <m:e>
                                      <m:r>
                                        <a:rPr lang="en-US" sz="2400" b="1" i="1" smtClean="0">
                                          <a:solidFill>
                                            <a:srgbClr val="FF0000"/>
                                          </a:solidFill>
                                          <a:latin typeface="Cambria Math" panose="02040503050406030204" pitchFamily="18" charset="0"/>
                                          <a:ea typeface="Cambria Math" panose="02040503050406030204" pitchFamily="18" charset="0"/>
                                        </a:rPr>
                                        <m:t>𝒙</m:t>
                                      </m:r>
                                    </m:e>
                                    <m:sub>
                                      <m:r>
                                        <a:rPr lang="en-US" sz="2400" b="1" i="1" smtClean="0">
                                          <a:solidFill>
                                            <a:srgbClr val="FF0000"/>
                                          </a:solidFill>
                                          <a:latin typeface="Cambria Math" panose="02040503050406030204" pitchFamily="18" charset="0"/>
                                          <a:ea typeface="Cambria Math" panose="02040503050406030204" pitchFamily="18" charset="0"/>
                                        </a:rPr>
                                        <m:t>𝟎</m:t>
                                      </m:r>
                                    </m:sub>
                                  </m:sSub>
                                  <m:r>
                                    <a:rPr lang="en-US" sz="2400" b="1" i="1" smtClean="0">
                                      <a:solidFill>
                                        <a:srgbClr val="FF0000"/>
                                      </a:solidFill>
                                      <a:latin typeface="Cambria Math" panose="02040503050406030204" pitchFamily="18" charset="0"/>
                                      <a:ea typeface="Cambria Math" panose="02040503050406030204" pitchFamily="18" charset="0"/>
                                    </a:rPr>
                                    <m:t>+</m:t>
                                  </m:r>
                                  <m:rad>
                                    <m:radPr>
                                      <m:degHide m:val="on"/>
                                      <m:ctrlPr>
                                        <a:rPr lang="en-US" sz="2400" b="1" i="1" smtClean="0">
                                          <a:solidFill>
                                            <a:srgbClr val="FF0000"/>
                                          </a:solidFill>
                                          <a:latin typeface="Cambria Math" panose="02040503050406030204" pitchFamily="18" charset="0"/>
                                          <a:ea typeface="Cambria Math" panose="02040503050406030204" pitchFamily="18" charset="0"/>
                                        </a:rPr>
                                      </m:ctrlPr>
                                    </m:radPr>
                                    <m:deg/>
                                    <m:e>
                                      <m:r>
                                        <a:rPr lang="en-US" sz="2400" b="1" i="1" smtClean="0">
                                          <a:solidFill>
                                            <a:srgbClr val="FF0000"/>
                                          </a:solidFill>
                                          <a:latin typeface="Cambria Math" panose="02040503050406030204" pitchFamily="18" charset="0"/>
                                          <a:ea typeface="Cambria Math" panose="02040503050406030204" pitchFamily="18" charset="0"/>
                                        </a:rPr>
                                        <m:t>𝟏</m:t>
                                      </m:r>
                                      <m:r>
                                        <a:rPr lang="en-US" sz="2400" b="1" i="1" smtClean="0">
                                          <a:solidFill>
                                            <a:srgbClr val="FF0000"/>
                                          </a:solidFill>
                                          <a:latin typeface="Cambria Math" panose="02040503050406030204" pitchFamily="18" charset="0"/>
                                          <a:ea typeface="Cambria Math" panose="02040503050406030204" pitchFamily="18" charset="0"/>
                                        </a:rPr>
                                        <m:t>−</m:t>
                                      </m:r>
                                      <m:sSub>
                                        <m:sSubPr>
                                          <m:ctrlPr>
                                            <a:rPr lang="en-US" sz="2400" b="1" i="1" smtClean="0">
                                              <a:solidFill>
                                                <a:srgbClr val="FF0000"/>
                                              </a:solidFill>
                                              <a:latin typeface="Cambria Math" panose="02040503050406030204" pitchFamily="18" charset="0"/>
                                              <a:ea typeface="Cambria Math" panose="02040503050406030204" pitchFamily="18" charset="0"/>
                                            </a:rPr>
                                          </m:ctrlPr>
                                        </m:sSubPr>
                                        <m:e>
                                          <m:acc>
                                            <m:accPr>
                                              <m:chr m:val="̅"/>
                                              <m:ctrlPr>
                                                <a:rPr lang="en-US" sz="2400" b="1" i="1" smtClean="0">
                                                  <a:solidFill>
                                                    <a:srgbClr val="FF0000"/>
                                                  </a:solidFill>
                                                  <a:latin typeface="Cambria Math" panose="02040503050406030204" pitchFamily="18" charset="0"/>
                                                  <a:ea typeface="Cambria Math" panose="02040503050406030204" pitchFamily="18" charset="0"/>
                                                </a:rPr>
                                              </m:ctrlPr>
                                            </m:accPr>
                                            <m:e>
                                              <m:r>
                                                <a:rPr lang="en-US" sz="2400" b="1" i="1" smtClean="0">
                                                  <a:solidFill>
                                                    <a:srgbClr val="FF0000"/>
                                                  </a:solidFill>
                                                  <a:latin typeface="Cambria Math" panose="02040503050406030204" pitchFamily="18" charset="0"/>
                                                  <a:ea typeface="Cambria Math" panose="02040503050406030204" pitchFamily="18" charset="0"/>
                                                </a:rPr>
                                                <m:t>𝜶</m:t>
                                              </m:r>
                                            </m:e>
                                          </m:acc>
                                        </m:e>
                                        <m:sub>
                                          <m:r>
                                            <a:rPr lang="en-US" sz="2400" b="1" i="1" smtClean="0">
                                              <a:solidFill>
                                                <a:srgbClr val="FF0000"/>
                                              </a:solidFill>
                                              <a:latin typeface="Cambria Math" panose="02040503050406030204" pitchFamily="18" charset="0"/>
                                              <a:ea typeface="Cambria Math" panose="02040503050406030204" pitchFamily="18" charset="0"/>
                                            </a:rPr>
                                            <m:t>𝒕</m:t>
                                          </m:r>
                                        </m:sub>
                                      </m:sSub>
                                    </m:e>
                                  </m:rad>
                                  <m:sSub>
                                    <m:sSubPr>
                                      <m:ctrlPr>
                                        <a:rPr lang="en-US" sz="2400" b="1" i="1" smtClean="0">
                                          <a:solidFill>
                                            <a:srgbClr val="FF0000"/>
                                          </a:solidFill>
                                          <a:latin typeface="Cambria Math" panose="02040503050406030204" pitchFamily="18" charset="0"/>
                                          <a:ea typeface="Cambria Math" panose="02040503050406030204" pitchFamily="18" charset="0"/>
                                        </a:rPr>
                                      </m:ctrlPr>
                                    </m:sSubPr>
                                    <m:e>
                                      <m:r>
                                        <a:rPr lang="en-US" sz="2400" b="1" i="1" smtClean="0">
                                          <a:solidFill>
                                            <a:srgbClr val="FF0000"/>
                                          </a:solidFill>
                                          <a:latin typeface="Cambria Math" panose="02040503050406030204" pitchFamily="18" charset="0"/>
                                          <a:ea typeface="Cambria Math" panose="02040503050406030204" pitchFamily="18" charset="0"/>
                                        </a:rPr>
                                        <m:t>𝜺</m:t>
                                      </m:r>
                                    </m:e>
                                    <m:sub>
                                      <m:r>
                                        <a:rPr lang="en-US" sz="2400" b="1" i="1" smtClean="0">
                                          <a:solidFill>
                                            <a:srgbClr val="FF0000"/>
                                          </a:solidFill>
                                          <a:latin typeface="Cambria Math" panose="02040503050406030204" pitchFamily="18" charset="0"/>
                                          <a:ea typeface="Cambria Math" panose="02040503050406030204" pitchFamily="18" charset="0"/>
                                        </a:rPr>
                                        <m:t>𝒕</m:t>
                                      </m:r>
                                    </m:sub>
                                  </m:sSub>
                                  <m:r>
                                    <a:rPr lang="en-US" sz="2400" b="1" i="1" smtClean="0">
                                      <a:solidFill>
                                        <a:srgbClr val="FF0000"/>
                                      </a:solidFill>
                                      <a:latin typeface="Cambria Math" panose="02040503050406030204" pitchFamily="18" charset="0"/>
                                    </a:rPr>
                                    <m:t>,</m:t>
                                  </m:r>
                                  <m:r>
                                    <a:rPr lang="en-US" sz="2400" b="1" i="1" smtClean="0">
                                      <a:solidFill>
                                        <a:srgbClr val="FF0000"/>
                                      </a:solidFill>
                                      <a:latin typeface="Cambria Math" panose="02040503050406030204" pitchFamily="18" charset="0"/>
                                    </a:rPr>
                                    <m:t>𝒕</m:t>
                                  </m:r>
                                </m:e>
                              </m:d>
                              <m:r>
                                <a:rPr lang="en-US" sz="2400" b="0" i="0" smtClean="0">
                                  <a:solidFill>
                                    <a:srgbClr val="FF0000"/>
                                  </a:solidFill>
                                  <a:latin typeface="Cambria Math" panose="02040503050406030204" pitchFamily="18" charset="0"/>
                                </a:rPr>
                                <m:t>−</m:t>
                              </m:r>
                              <m:sSub>
                                <m:sSubPr>
                                  <m:ctrlPr>
                                    <a:rPr lang="en-US" sz="2400" b="1" i="1" smtClean="0">
                                      <a:solidFill>
                                        <a:srgbClr val="FF0000"/>
                                      </a:solidFill>
                                      <a:latin typeface="Cambria Math" panose="02040503050406030204" pitchFamily="18" charset="0"/>
                                    </a:rPr>
                                  </m:ctrlPr>
                                </m:sSubPr>
                                <m:e>
                                  <m:r>
                                    <a:rPr lang="en-US" sz="2400" b="1" i="1" smtClean="0">
                                      <a:solidFill>
                                        <a:srgbClr val="FF0000"/>
                                      </a:solidFill>
                                      <a:latin typeface="Cambria Math" panose="02040503050406030204" pitchFamily="18" charset="0"/>
                                      <a:ea typeface="Cambria Math" panose="02040503050406030204" pitchFamily="18" charset="0"/>
                                    </a:rPr>
                                    <m:t>𝜺</m:t>
                                  </m:r>
                                </m:e>
                                <m:sub>
                                  <m:r>
                                    <a:rPr lang="en-US" sz="2400" b="1" i="1" smtClean="0">
                                      <a:solidFill>
                                        <a:srgbClr val="FF0000"/>
                                      </a:solidFill>
                                      <a:latin typeface="Cambria Math" panose="02040503050406030204" pitchFamily="18" charset="0"/>
                                    </a:rPr>
                                    <m:t>𝒕</m:t>
                                  </m:r>
                                </m:sub>
                              </m:sSub>
                              <m:r>
                                <a:rPr lang="en-US" sz="2400" b="1" i="1" smtClean="0">
                                  <a:solidFill>
                                    <a:srgbClr val="FF0000"/>
                                  </a:solidFill>
                                  <a:latin typeface="Cambria Math" panose="02040503050406030204" pitchFamily="18" charset="0"/>
                                </a:rPr>
                                <m:t>)</m:t>
                              </m:r>
                            </m:e>
                            <m:sup>
                              <m:r>
                                <a:rPr lang="en-US" sz="2400" b="1" i="1" smtClean="0">
                                  <a:solidFill>
                                    <a:srgbClr val="FF0000"/>
                                  </a:solidFill>
                                  <a:latin typeface="Cambria Math" panose="02040503050406030204" pitchFamily="18" charset="0"/>
                                </a:rPr>
                                <m:t>𝑻</m:t>
                              </m:r>
                            </m:sup>
                          </m:sSup>
                          <m:sSubSup>
                            <m:sSubSupPr>
                              <m:ctrlPr>
                                <a:rPr lang="en-US" sz="2400" b="1" i="1" smtClean="0">
                                  <a:solidFill>
                                    <a:srgbClr val="FF0000"/>
                                  </a:solidFill>
                                  <a:latin typeface="Cambria Math" panose="02040503050406030204" pitchFamily="18" charset="0"/>
                                </a:rPr>
                              </m:ctrlPr>
                            </m:sSubSupPr>
                            <m:e>
                              <m:r>
                                <a:rPr lang="el-GR" sz="2400" b="1" i="1" smtClean="0">
                                  <a:solidFill>
                                    <a:srgbClr val="FF0000"/>
                                  </a:solidFill>
                                  <a:latin typeface="Cambria Math" panose="02040503050406030204" pitchFamily="18" charset="0"/>
                                  <a:ea typeface="Cambria Math" panose="02040503050406030204" pitchFamily="18" charset="0"/>
                                </a:rPr>
                                <m:t>𝜮</m:t>
                              </m:r>
                            </m:e>
                            <m:sub>
                              <m:r>
                                <a:rPr lang="en-US" sz="2400" b="1" i="1" smtClean="0">
                                  <a:solidFill>
                                    <a:srgbClr val="FF0000"/>
                                  </a:solidFill>
                                  <a:latin typeface="Cambria Math" panose="02040503050406030204" pitchFamily="18" charset="0"/>
                                  <a:ea typeface="Cambria Math" panose="02040503050406030204" pitchFamily="18" charset="0"/>
                                </a:rPr>
                                <m:t>𝜽</m:t>
                              </m:r>
                            </m:sub>
                            <m:sup>
                              <m:r>
                                <a:rPr lang="en-US" sz="2400" b="1" i="1" smtClean="0">
                                  <a:solidFill>
                                    <a:srgbClr val="FF0000"/>
                                  </a:solidFill>
                                  <a:latin typeface="Cambria Math" panose="02040503050406030204" pitchFamily="18" charset="0"/>
                                </a:rPr>
                                <m:t>−</m:t>
                              </m:r>
                              <m:r>
                                <a:rPr lang="en-US" sz="2400" b="1" i="1" smtClean="0">
                                  <a:solidFill>
                                    <a:srgbClr val="FF0000"/>
                                  </a:solidFill>
                                  <a:latin typeface="Cambria Math" panose="02040503050406030204" pitchFamily="18" charset="0"/>
                                </a:rPr>
                                <m:t>𝟏</m:t>
                              </m:r>
                            </m:sup>
                          </m:sSubSup>
                          <m:d>
                            <m:dPr>
                              <m:ctrlPr>
                                <a:rPr lang="en-US" sz="2400" b="1" i="1" smtClean="0">
                                  <a:solidFill>
                                    <a:srgbClr val="FF0000"/>
                                  </a:solidFill>
                                  <a:latin typeface="Cambria Math" panose="02040503050406030204" pitchFamily="18" charset="0"/>
                                </a:rPr>
                              </m:ctrlPr>
                            </m:dPr>
                            <m:e>
                              <m:sSub>
                                <m:sSubPr>
                                  <m:ctrlPr>
                                    <a:rPr lang="en-US" sz="2400" b="1" i="1" smtClean="0">
                                      <a:solidFill>
                                        <a:srgbClr val="FF0000"/>
                                      </a:solidFill>
                                      <a:latin typeface="Cambria Math" panose="02040503050406030204" pitchFamily="18" charset="0"/>
                                    </a:rPr>
                                  </m:ctrlPr>
                                </m:sSubPr>
                                <m:e>
                                  <m:r>
                                    <a:rPr lang="en-US" sz="2400" b="1" i="1" smtClean="0">
                                      <a:solidFill>
                                        <a:srgbClr val="FF0000"/>
                                      </a:solidFill>
                                      <a:latin typeface="Cambria Math" panose="02040503050406030204" pitchFamily="18" charset="0"/>
                                    </a:rPr>
                                    <m:t>𝒙</m:t>
                                  </m:r>
                                </m:e>
                                <m:sub>
                                  <m:r>
                                    <a:rPr lang="en-US" sz="2400" b="1" i="1" smtClean="0">
                                      <a:solidFill>
                                        <a:srgbClr val="FF0000"/>
                                      </a:solidFill>
                                      <a:latin typeface="Cambria Math" panose="02040503050406030204" pitchFamily="18" charset="0"/>
                                    </a:rPr>
                                    <m:t>𝒕</m:t>
                                  </m:r>
                                </m:sub>
                              </m:sSub>
                              <m:r>
                                <a:rPr lang="en-US" sz="2400" b="1" i="1" smtClean="0">
                                  <a:solidFill>
                                    <a:srgbClr val="FF0000"/>
                                  </a:solidFill>
                                  <a:latin typeface="Cambria Math" panose="02040503050406030204" pitchFamily="18" charset="0"/>
                                </a:rPr>
                                <m:t>,</m:t>
                              </m:r>
                              <m:r>
                                <a:rPr lang="en-US" sz="2400" b="1" i="1" smtClean="0">
                                  <a:solidFill>
                                    <a:srgbClr val="FF0000"/>
                                  </a:solidFill>
                                  <a:latin typeface="Cambria Math" panose="02040503050406030204" pitchFamily="18" charset="0"/>
                                </a:rPr>
                                <m:t>𝒕</m:t>
                              </m:r>
                            </m:e>
                          </m:d>
                          <m:r>
                            <m:rPr>
                              <m:nor/>
                            </m:rPr>
                            <a:rPr lang="en-US" sz="2400" b="1" dirty="0">
                              <a:solidFill>
                                <a:srgbClr val="FF0000"/>
                              </a:solidFill>
                            </a:rPr>
                            <m:t> </m:t>
                          </m:r>
                          <m:r>
                            <a:rPr lang="en-US" sz="2400" b="1" i="1" smtClean="0">
                              <a:solidFill>
                                <a:srgbClr val="FF0000"/>
                              </a:solidFill>
                              <a:latin typeface="Cambria Math" panose="02040503050406030204" pitchFamily="18" charset="0"/>
                            </a:rPr>
                            <m:t>(</m:t>
                          </m:r>
                          <m:sSub>
                            <m:sSubPr>
                              <m:ctrlPr>
                                <a:rPr lang="en-US" sz="2400" b="1" i="1" smtClean="0">
                                  <a:solidFill>
                                    <a:srgbClr val="FF0000"/>
                                  </a:solidFill>
                                  <a:latin typeface="Cambria Math" panose="02040503050406030204" pitchFamily="18" charset="0"/>
                                </a:rPr>
                              </m:ctrlPr>
                            </m:sSubPr>
                            <m:e>
                              <m:r>
                                <a:rPr lang="en-US" sz="2400" b="1" i="1" smtClean="0">
                                  <a:solidFill>
                                    <a:srgbClr val="FF0000"/>
                                  </a:solidFill>
                                  <a:latin typeface="Cambria Math" panose="02040503050406030204" pitchFamily="18" charset="0"/>
                                  <a:ea typeface="Cambria Math" panose="02040503050406030204" pitchFamily="18" charset="0"/>
                                </a:rPr>
                                <m:t>𝜺</m:t>
                              </m:r>
                            </m:e>
                            <m:sub>
                              <m:r>
                                <a:rPr lang="en-US" sz="2400" b="1" i="1" smtClean="0">
                                  <a:solidFill>
                                    <a:srgbClr val="FF0000"/>
                                  </a:solidFill>
                                  <a:latin typeface="Cambria Math" panose="02040503050406030204" pitchFamily="18" charset="0"/>
                                  <a:ea typeface="Cambria Math" panose="02040503050406030204" pitchFamily="18" charset="0"/>
                                </a:rPr>
                                <m:t>𝜽</m:t>
                              </m:r>
                            </m:sub>
                          </m:sSub>
                          <m:d>
                            <m:dPr>
                              <m:ctrlPr>
                                <a:rPr lang="en-US" sz="2400" b="1" i="1" smtClean="0">
                                  <a:solidFill>
                                    <a:srgbClr val="FF0000"/>
                                  </a:solidFill>
                                  <a:latin typeface="Cambria Math" panose="02040503050406030204" pitchFamily="18" charset="0"/>
                                  <a:ea typeface="Cambria Math" panose="02040503050406030204" pitchFamily="18" charset="0"/>
                                </a:rPr>
                              </m:ctrlPr>
                            </m:dPr>
                            <m:e>
                              <m:rad>
                                <m:radPr>
                                  <m:degHide m:val="on"/>
                                  <m:ctrlPr>
                                    <a:rPr lang="en-US" sz="2400" b="1" i="1" smtClean="0">
                                      <a:solidFill>
                                        <a:srgbClr val="FF0000"/>
                                      </a:solidFill>
                                      <a:latin typeface="Cambria Math" panose="02040503050406030204" pitchFamily="18" charset="0"/>
                                      <a:ea typeface="Cambria Math" panose="02040503050406030204" pitchFamily="18" charset="0"/>
                                    </a:rPr>
                                  </m:ctrlPr>
                                </m:radPr>
                                <m:deg/>
                                <m:e>
                                  <m:sSub>
                                    <m:sSubPr>
                                      <m:ctrlPr>
                                        <a:rPr lang="en-US" sz="2400" b="1" i="1" smtClean="0">
                                          <a:solidFill>
                                            <a:srgbClr val="FF0000"/>
                                          </a:solidFill>
                                          <a:latin typeface="Cambria Math" panose="02040503050406030204" pitchFamily="18" charset="0"/>
                                          <a:ea typeface="Cambria Math" panose="02040503050406030204" pitchFamily="18" charset="0"/>
                                        </a:rPr>
                                      </m:ctrlPr>
                                    </m:sSubPr>
                                    <m:e>
                                      <m:acc>
                                        <m:accPr>
                                          <m:chr m:val="̅"/>
                                          <m:ctrlPr>
                                            <a:rPr lang="en-US" sz="2400" b="1" i="1" smtClean="0">
                                              <a:solidFill>
                                                <a:srgbClr val="FF0000"/>
                                              </a:solidFill>
                                              <a:latin typeface="Cambria Math" panose="02040503050406030204" pitchFamily="18" charset="0"/>
                                              <a:ea typeface="Cambria Math" panose="02040503050406030204" pitchFamily="18" charset="0"/>
                                            </a:rPr>
                                          </m:ctrlPr>
                                        </m:accPr>
                                        <m:e>
                                          <m:r>
                                            <a:rPr lang="en-US" sz="2400" b="1" i="1" smtClean="0">
                                              <a:solidFill>
                                                <a:srgbClr val="FF0000"/>
                                              </a:solidFill>
                                              <a:latin typeface="Cambria Math" panose="02040503050406030204" pitchFamily="18" charset="0"/>
                                              <a:ea typeface="Cambria Math" panose="02040503050406030204" pitchFamily="18" charset="0"/>
                                            </a:rPr>
                                            <m:t>𝜶</m:t>
                                          </m:r>
                                        </m:e>
                                      </m:acc>
                                    </m:e>
                                    <m:sub>
                                      <m:r>
                                        <a:rPr lang="en-US" sz="2400" b="1" i="1" smtClean="0">
                                          <a:solidFill>
                                            <a:srgbClr val="FF0000"/>
                                          </a:solidFill>
                                          <a:latin typeface="Cambria Math" panose="02040503050406030204" pitchFamily="18" charset="0"/>
                                          <a:ea typeface="Cambria Math" panose="02040503050406030204" pitchFamily="18" charset="0"/>
                                        </a:rPr>
                                        <m:t>𝒕</m:t>
                                      </m:r>
                                    </m:sub>
                                  </m:sSub>
                                </m:e>
                              </m:rad>
                              <m:sSub>
                                <m:sSubPr>
                                  <m:ctrlPr>
                                    <a:rPr lang="en-US" sz="2400" b="1" i="1" smtClean="0">
                                      <a:solidFill>
                                        <a:srgbClr val="FF0000"/>
                                      </a:solidFill>
                                      <a:latin typeface="Cambria Math" panose="02040503050406030204" pitchFamily="18" charset="0"/>
                                      <a:ea typeface="Cambria Math" panose="02040503050406030204" pitchFamily="18" charset="0"/>
                                    </a:rPr>
                                  </m:ctrlPr>
                                </m:sSubPr>
                                <m:e>
                                  <m:r>
                                    <a:rPr lang="en-US" sz="2400" b="1" i="1" smtClean="0">
                                      <a:solidFill>
                                        <a:srgbClr val="FF0000"/>
                                      </a:solidFill>
                                      <a:latin typeface="Cambria Math" panose="02040503050406030204" pitchFamily="18" charset="0"/>
                                      <a:ea typeface="Cambria Math" panose="02040503050406030204" pitchFamily="18" charset="0"/>
                                    </a:rPr>
                                    <m:t>𝒙</m:t>
                                  </m:r>
                                </m:e>
                                <m:sub>
                                  <m:r>
                                    <a:rPr lang="en-US" sz="2400" b="1" i="1" smtClean="0">
                                      <a:solidFill>
                                        <a:srgbClr val="FF0000"/>
                                      </a:solidFill>
                                      <a:latin typeface="Cambria Math" panose="02040503050406030204" pitchFamily="18" charset="0"/>
                                      <a:ea typeface="Cambria Math" panose="02040503050406030204" pitchFamily="18" charset="0"/>
                                    </a:rPr>
                                    <m:t>𝟎</m:t>
                                  </m:r>
                                </m:sub>
                              </m:sSub>
                              <m:r>
                                <a:rPr lang="en-US" sz="2400" b="1" i="1" smtClean="0">
                                  <a:solidFill>
                                    <a:srgbClr val="FF0000"/>
                                  </a:solidFill>
                                  <a:latin typeface="Cambria Math" panose="02040503050406030204" pitchFamily="18" charset="0"/>
                                  <a:ea typeface="Cambria Math" panose="02040503050406030204" pitchFamily="18" charset="0"/>
                                </a:rPr>
                                <m:t>+</m:t>
                              </m:r>
                              <m:rad>
                                <m:radPr>
                                  <m:degHide m:val="on"/>
                                  <m:ctrlPr>
                                    <a:rPr lang="en-US" sz="2400" b="1" i="1" smtClean="0">
                                      <a:solidFill>
                                        <a:srgbClr val="FF0000"/>
                                      </a:solidFill>
                                      <a:latin typeface="Cambria Math" panose="02040503050406030204" pitchFamily="18" charset="0"/>
                                      <a:ea typeface="Cambria Math" panose="02040503050406030204" pitchFamily="18" charset="0"/>
                                    </a:rPr>
                                  </m:ctrlPr>
                                </m:radPr>
                                <m:deg/>
                                <m:e>
                                  <m:r>
                                    <a:rPr lang="en-US" sz="2400" b="1" i="1" smtClean="0">
                                      <a:solidFill>
                                        <a:srgbClr val="FF0000"/>
                                      </a:solidFill>
                                      <a:latin typeface="Cambria Math" panose="02040503050406030204" pitchFamily="18" charset="0"/>
                                      <a:ea typeface="Cambria Math" panose="02040503050406030204" pitchFamily="18" charset="0"/>
                                    </a:rPr>
                                    <m:t>𝟏</m:t>
                                  </m:r>
                                  <m:r>
                                    <a:rPr lang="en-US" sz="2400" b="1" i="1" smtClean="0">
                                      <a:solidFill>
                                        <a:srgbClr val="FF0000"/>
                                      </a:solidFill>
                                      <a:latin typeface="Cambria Math" panose="02040503050406030204" pitchFamily="18" charset="0"/>
                                      <a:ea typeface="Cambria Math" panose="02040503050406030204" pitchFamily="18" charset="0"/>
                                    </a:rPr>
                                    <m:t>−</m:t>
                                  </m:r>
                                  <m:sSub>
                                    <m:sSubPr>
                                      <m:ctrlPr>
                                        <a:rPr lang="en-US" sz="2400" b="1" i="1" smtClean="0">
                                          <a:solidFill>
                                            <a:srgbClr val="FF0000"/>
                                          </a:solidFill>
                                          <a:latin typeface="Cambria Math" panose="02040503050406030204" pitchFamily="18" charset="0"/>
                                          <a:ea typeface="Cambria Math" panose="02040503050406030204" pitchFamily="18" charset="0"/>
                                        </a:rPr>
                                      </m:ctrlPr>
                                    </m:sSubPr>
                                    <m:e>
                                      <m:acc>
                                        <m:accPr>
                                          <m:chr m:val="̅"/>
                                          <m:ctrlPr>
                                            <a:rPr lang="en-US" sz="2400" b="1" i="1" smtClean="0">
                                              <a:solidFill>
                                                <a:srgbClr val="FF0000"/>
                                              </a:solidFill>
                                              <a:latin typeface="Cambria Math" panose="02040503050406030204" pitchFamily="18" charset="0"/>
                                              <a:ea typeface="Cambria Math" panose="02040503050406030204" pitchFamily="18" charset="0"/>
                                            </a:rPr>
                                          </m:ctrlPr>
                                        </m:accPr>
                                        <m:e>
                                          <m:r>
                                            <a:rPr lang="en-US" sz="2400" b="1" i="1" smtClean="0">
                                              <a:solidFill>
                                                <a:srgbClr val="FF0000"/>
                                              </a:solidFill>
                                              <a:latin typeface="Cambria Math" panose="02040503050406030204" pitchFamily="18" charset="0"/>
                                              <a:ea typeface="Cambria Math" panose="02040503050406030204" pitchFamily="18" charset="0"/>
                                            </a:rPr>
                                            <m:t>𝜶</m:t>
                                          </m:r>
                                        </m:e>
                                      </m:acc>
                                    </m:e>
                                    <m:sub>
                                      <m:r>
                                        <a:rPr lang="en-US" sz="2400" b="1" i="1" smtClean="0">
                                          <a:solidFill>
                                            <a:srgbClr val="FF0000"/>
                                          </a:solidFill>
                                          <a:latin typeface="Cambria Math" panose="02040503050406030204" pitchFamily="18" charset="0"/>
                                          <a:ea typeface="Cambria Math" panose="02040503050406030204" pitchFamily="18" charset="0"/>
                                        </a:rPr>
                                        <m:t>𝒕</m:t>
                                      </m:r>
                                    </m:sub>
                                  </m:sSub>
                                </m:e>
                              </m:rad>
                              <m:sSub>
                                <m:sSubPr>
                                  <m:ctrlPr>
                                    <a:rPr lang="en-US" sz="2400" b="1" i="1" smtClean="0">
                                      <a:solidFill>
                                        <a:srgbClr val="FF0000"/>
                                      </a:solidFill>
                                      <a:latin typeface="Cambria Math" panose="02040503050406030204" pitchFamily="18" charset="0"/>
                                      <a:ea typeface="Cambria Math" panose="02040503050406030204" pitchFamily="18" charset="0"/>
                                    </a:rPr>
                                  </m:ctrlPr>
                                </m:sSubPr>
                                <m:e>
                                  <m:r>
                                    <a:rPr lang="en-US" sz="2400" b="1" i="1" smtClean="0">
                                      <a:solidFill>
                                        <a:srgbClr val="FF0000"/>
                                      </a:solidFill>
                                      <a:latin typeface="Cambria Math" panose="02040503050406030204" pitchFamily="18" charset="0"/>
                                      <a:ea typeface="Cambria Math" panose="02040503050406030204" pitchFamily="18" charset="0"/>
                                    </a:rPr>
                                    <m:t>𝜺</m:t>
                                  </m:r>
                                </m:e>
                                <m:sub>
                                  <m:r>
                                    <a:rPr lang="en-US" sz="2400" b="1" i="1" smtClean="0">
                                      <a:solidFill>
                                        <a:srgbClr val="FF0000"/>
                                      </a:solidFill>
                                      <a:latin typeface="Cambria Math" panose="02040503050406030204" pitchFamily="18" charset="0"/>
                                      <a:ea typeface="Cambria Math" panose="02040503050406030204" pitchFamily="18" charset="0"/>
                                    </a:rPr>
                                    <m:t>𝒕</m:t>
                                  </m:r>
                                </m:sub>
                              </m:sSub>
                              <m:r>
                                <a:rPr lang="en-US" sz="2400" b="1" i="1" smtClean="0">
                                  <a:solidFill>
                                    <a:srgbClr val="FF0000"/>
                                  </a:solidFill>
                                  <a:latin typeface="Cambria Math" panose="02040503050406030204" pitchFamily="18" charset="0"/>
                                </a:rPr>
                                <m:t>,</m:t>
                              </m:r>
                              <m:r>
                                <a:rPr lang="en-US" sz="2400" b="1" i="1" smtClean="0">
                                  <a:solidFill>
                                    <a:srgbClr val="FF0000"/>
                                  </a:solidFill>
                                  <a:latin typeface="Cambria Math" panose="02040503050406030204" pitchFamily="18" charset="0"/>
                                </a:rPr>
                                <m:t>𝒕</m:t>
                              </m:r>
                            </m:e>
                          </m:d>
                          <m:r>
                            <a:rPr lang="en-US" sz="2400" b="0" i="0" smtClean="0">
                              <a:solidFill>
                                <a:srgbClr val="FF0000"/>
                              </a:solidFill>
                              <a:latin typeface="Cambria Math" panose="02040503050406030204" pitchFamily="18" charset="0"/>
                            </a:rPr>
                            <m:t>−</m:t>
                          </m:r>
                          <m:sSub>
                            <m:sSubPr>
                              <m:ctrlPr>
                                <a:rPr lang="en-US" sz="2400" b="1" i="1" smtClean="0">
                                  <a:solidFill>
                                    <a:srgbClr val="FF0000"/>
                                  </a:solidFill>
                                  <a:latin typeface="Cambria Math" panose="02040503050406030204" pitchFamily="18" charset="0"/>
                                </a:rPr>
                              </m:ctrlPr>
                            </m:sSubPr>
                            <m:e>
                              <m:r>
                                <a:rPr lang="en-US" sz="2400" b="1" i="1" smtClean="0">
                                  <a:solidFill>
                                    <a:srgbClr val="FF0000"/>
                                  </a:solidFill>
                                  <a:latin typeface="Cambria Math" panose="02040503050406030204" pitchFamily="18" charset="0"/>
                                  <a:ea typeface="Cambria Math" panose="02040503050406030204" pitchFamily="18" charset="0"/>
                                </a:rPr>
                                <m:t>𝜺</m:t>
                              </m:r>
                            </m:e>
                            <m:sub>
                              <m:r>
                                <a:rPr lang="en-US" sz="2400" b="1" i="1" smtClean="0">
                                  <a:solidFill>
                                    <a:srgbClr val="FF0000"/>
                                  </a:solidFill>
                                  <a:latin typeface="Cambria Math" panose="02040503050406030204" pitchFamily="18" charset="0"/>
                                </a:rPr>
                                <m:t>𝒕</m:t>
                              </m:r>
                            </m:sub>
                          </m:sSub>
                          <m:r>
                            <a:rPr lang="en-US" sz="2400" b="1" i="1" smtClean="0">
                              <a:solidFill>
                                <a:srgbClr val="FF0000"/>
                              </a:solidFill>
                              <a:latin typeface="Cambria Math" panose="02040503050406030204" pitchFamily="18" charset="0"/>
                            </a:rPr>
                            <m:t>)</m:t>
                          </m:r>
                        </m:e>
                      </m:d>
                    </m:oMath>
                  </m:oMathPara>
                </a14:m>
                <a:endParaRPr lang="en-US" sz="2400" dirty="0"/>
              </a:p>
            </p:txBody>
          </p:sp>
        </mc:Choice>
        <mc:Fallback>
          <p:sp>
            <p:nvSpPr>
              <p:cNvPr id="4" name="TextBox 3">
                <a:extLst>
                  <a:ext uri="{FF2B5EF4-FFF2-40B4-BE49-F238E27FC236}">
                    <a16:creationId xmlns:a16="http://schemas.microsoft.com/office/drawing/2014/main" id="{4FF06FB0-2400-0DA1-5A71-0DA0B00B31B0}"/>
                  </a:ext>
                </a:extLst>
              </p:cNvPr>
              <p:cNvSpPr txBox="1">
                <a:spLocks noRot="1" noChangeAspect="1" noMove="1" noResize="1" noEditPoints="1" noAdjustHandles="1" noChangeArrowheads="1" noChangeShapeType="1" noTextEdit="1"/>
              </p:cNvSpPr>
              <p:nvPr/>
            </p:nvSpPr>
            <p:spPr>
              <a:xfrm>
                <a:off x="214934" y="1906839"/>
                <a:ext cx="11493362" cy="1457771"/>
              </a:xfrm>
              <a:prstGeom prst="rect">
                <a:avLst/>
              </a:prstGeom>
              <a:blipFill>
                <a:blip r:embed="rId2"/>
                <a:stretch>
                  <a:fillRect/>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099EFF5A-684F-8195-0F02-0B7E3A5E689C}"/>
              </a:ext>
            </a:extLst>
          </p:cNvPr>
          <p:cNvSpPr txBox="1"/>
          <p:nvPr/>
        </p:nvSpPr>
        <p:spPr>
          <a:xfrm>
            <a:off x="596348" y="1162878"/>
            <a:ext cx="4119769" cy="523220"/>
          </a:xfrm>
          <a:prstGeom prst="rect">
            <a:avLst/>
          </a:prstGeom>
          <a:noFill/>
        </p:spPr>
        <p:txBody>
          <a:bodyPr wrap="square" rtlCol="0">
            <a:spAutoFit/>
          </a:bodyPr>
          <a:lstStyle/>
          <a:p>
            <a:pPr marL="285750" indent="-285750">
              <a:buFont typeface="Arial" panose="020B0604020202020204" pitchFamily="34" charset="0"/>
              <a:buChar char="•"/>
            </a:pPr>
            <a:r>
              <a:rPr lang="en-US" sz="2800" b="1" dirty="0">
                <a:solidFill>
                  <a:srgbClr val="00B050"/>
                </a:solidFill>
              </a:rPr>
              <a:t>Loss Function</a:t>
            </a:r>
          </a:p>
        </p:txBody>
      </p:sp>
      <p:sp>
        <p:nvSpPr>
          <p:cNvPr id="6" name="TextBox 5">
            <a:extLst>
              <a:ext uri="{FF2B5EF4-FFF2-40B4-BE49-F238E27FC236}">
                <a16:creationId xmlns:a16="http://schemas.microsoft.com/office/drawing/2014/main" id="{2CB49083-F8AF-F7BF-D640-E40CDE7BB78F}"/>
              </a:ext>
            </a:extLst>
          </p:cNvPr>
          <p:cNvSpPr txBox="1"/>
          <p:nvPr/>
        </p:nvSpPr>
        <p:spPr>
          <a:xfrm>
            <a:off x="596348" y="3732143"/>
            <a:ext cx="5441674" cy="523220"/>
          </a:xfrm>
          <a:prstGeom prst="rect">
            <a:avLst/>
          </a:prstGeom>
          <a:noFill/>
        </p:spPr>
        <p:txBody>
          <a:bodyPr wrap="square" rtlCol="0">
            <a:spAutoFit/>
          </a:bodyPr>
          <a:lstStyle/>
          <a:p>
            <a:pPr marL="285750" indent="-285750">
              <a:buFont typeface="Arial" panose="020B0604020202020204" pitchFamily="34" charset="0"/>
              <a:buChar char="•"/>
            </a:pPr>
            <a:r>
              <a:rPr lang="en-US" sz="2800" b="1" dirty="0">
                <a:solidFill>
                  <a:srgbClr val="00B050"/>
                </a:solidFill>
              </a:rPr>
              <a:t>Simplification</a:t>
            </a:r>
          </a:p>
        </p:txBody>
      </p: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A4C383B5-C22C-7926-D03B-7AA5D3A5B851}"/>
                  </a:ext>
                </a:extLst>
              </p:cNvPr>
              <p:cNvSpPr txBox="1"/>
              <p:nvPr/>
            </p:nvSpPr>
            <p:spPr>
              <a:xfrm>
                <a:off x="561559" y="4512365"/>
                <a:ext cx="9188727" cy="914225"/>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Sup>
                        <m:sSubSupPr>
                          <m:ctrlPr>
                            <a:rPr lang="en-US" sz="2400" i="1" smtClean="0">
                              <a:latin typeface="Cambria Math" panose="02040503050406030204" pitchFamily="18" charset="0"/>
                            </a:rPr>
                          </m:ctrlPr>
                        </m:sSubSupPr>
                        <m:e>
                          <m:r>
                            <a:rPr lang="en-US" sz="2400" b="0" i="1" smtClean="0">
                              <a:latin typeface="Cambria Math" panose="02040503050406030204" pitchFamily="18" charset="0"/>
                            </a:rPr>
                            <m:t>𝐿</m:t>
                          </m:r>
                        </m:e>
                        <m:sub>
                          <m:r>
                            <a:rPr lang="en-US" sz="2400" b="0" i="1" smtClean="0">
                              <a:latin typeface="Cambria Math" panose="02040503050406030204" pitchFamily="18" charset="0"/>
                            </a:rPr>
                            <m:t>𝑡</m:t>
                          </m:r>
                        </m:sub>
                        <m:sup>
                          <m:r>
                            <a:rPr lang="en-US" sz="2400" b="0" i="1" smtClean="0">
                              <a:latin typeface="Cambria Math" panose="02040503050406030204" pitchFamily="18" charset="0"/>
                            </a:rPr>
                            <m:t>𝑠𝑖𝑚𝑝𝑙𝑒</m:t>
                          </m:r>
                        </m:sup>
                      </m:sSubSup>
                      <m:r>
                        <a:rPr lang="en-US" sz="2400" b="0" i="1" smtClean="0">
                          <a:latin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𝜃</m:t>
                      </m:r>
                      <m:r>
                        <a:rPr lang="en-US" sz="2400" b="0" i="1" smtClean="0">
                          <a:latin typeface="Cambria Math" panose="02040503050406030204" pitchFamily="18" charset="0"/>
                          <a:ea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𝐸</m:t>
                          </m:r>
                        </m:e>
                        <m:sub>
                          <m:r>
                            <a:rPr lang="en-US" sz="2400" b="0" i="1" smtClean="0">
                              <a:latin typeface="Cambria Math" panose="02040503050406030204" pitchFamily="18" charset="0"/>
                            </a:rPr>
                            <m:t>𝑡</m:t>
                          </m:r>
                          <m:r>
                            <a:rPr lang="en-US" sz="2400" b="0" i="1" smtClean="0">
                              <a:latin typeface="Cambria Math" panose="02040503050406030204" pitchFamily="18" charset="0"/>
                              <a:ea typeface="Cambria Math" panose="02040503050406030204" pitchFamily="18" charset="0"/>
                            </a:rPr>
                            <m:t>~</m:t>
                          </m:r>
                          <m:d>
                            <m:dPr>
                              <m:begChr m:val="["/>
                              <m:endChr m:val="]"/>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1,</m:t>
                              </m:r>
                              <m:r>
                                <a:rPr lang="en-US" sz="2400" b="0" i="1" smtClean="0">
                                  <a:latin typeface="Cambria Math" panose="02040503050406030204" pitchFamily="18" charset="0"/>
                                  <a:ea typeface="Cambria Math" panose="02040503050406030204" pitchFamily="18" charset="0"/>
                                </a:rPr>
                                <m:t>𝑇</m:t>
                              </m:r>
                            </m:e>
                          </m:d>
                          <m:r>
                            <a:rPr lang="en-US" sz="2400" b="0" i="1" smtClean="0">
                              <a:latin typeface="Cambria Math" panose="02040503050406030204" pitchFamily="18" charset="0"/>
                              <a:ea typeface="Cambria Math" panose="02040503050406030204" pitchFamily="18" charset="0"/>
                            </a:rPr>
                            <m:t>, </m:t>
                          </m:r>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𝑥</m:t>
                              </m:r>
                            </m:e>
                            <m:sub>
                              <m:r>
                                <a:rPr lang="en-US" sz="2400" b="0" i="1" smtClean="0">
                                  <a:latin typeface="Cambria Math" panose="02040503050406030204" pitchFamily="18" charset="0"/>
                                  <a:ea typeface="Cambria Math" panose="02040503050406030204" pitchFamily="18" charset="0"/>
                                </a:rPr>
                                <m:t>0, </m:t>
                              </m:r>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𝜀</m:t>
                                  </m:r>
                                </m:e>
                                <m:sub>
                                  <m:r>
                                    <a:rPr lang="en-US" sz="2400" b="0" i="1" smtClean="0">
                                      <a:latin typeface="Cambria Math" panose="02040503050406030204" pitchFamily="18" charset="0"/>
                                      <a:ea typeface="Cambria Math" panose="02040503050406030204" pitchFamily="18" charset="0"/>
                                    </a:rPr>
                                    <m:t>𝑡</m:t>
                                  </m:r>
                                </m:sub>
                              </m:sSub>
                            </m:sub>
                          </m:sSub>
                        </m:sub>
                      </m:sSub>
                      <m:d>
                        <m:dPr>
                          <m:begChr m:val="["/>
                          <m:endChr m:val="]"/>
                          <m:ctrlPr>
                            <a:rPr lang="en-US" sz="2400" b="0" i="1" smtClean="0">
                              <a:latin typeface="Cambria Math" panose="02040503050406030204" pitchFamily="18" charset="0"/>
                            </a:rPr>
                          </m:ctrlPr>
                        </m:dPr>
                        <m:e>
                          <m:sSup>
                            <m:sSupPr>
                              <m:ctrlPr>
                                <a:rPr lang="en-US" sz="2400" b="0" i="1" smtClean="0">
                                  <a:latin typeface="Cambria Math" panose="02040503050406030204" pitchFamily="18" charset="0"/>
                                </a:rPr>
                              </m:ctrlPr>
                            </m:sSupPr>
                            <m:e>
                              <m:d>
                                <m:dPr>
                                  <m:begChr m:val="‖"/>
                                  <m:endChr m:val="‖"/>
                                  <m:ctrlPr>
                                    <a:rPr lang="en-US" sz="2400" b="0" i="1" smtClean="0">
                                      <a:latin typeface="Cambria Math" panose="02040503050406030204" pitchFamily="18" charset="0"/>
                                    </a:rPr>
                                  </m:ctrlPr>
                                </m:dPr>
                                <m:e>
                                  <m:r>
                                    <a:rPr lang="en-US" sz="2400" b="1" i="1" smtClean="0">
                                      <a:solidFill>
                                        <a:srgbClr val="FF0000"/>
                                      </a:solidFill>
                                      <a:latin typeface="Cambria Math" panose="02040503050406030204" pitchFamily="18" charset="0"/>
                                    </a:rPr>
                                    <m:t>(</m:t>
                                  </m:r>
                                  <m:sSub>
                                    <m:sSubPr>
                                      <m:ctrlPr>
                                        <a:rPr lang="en-US" sz="2400" b="1" i="1" smtClean="0">
                                          <a:solidFill>
                                            <a:srgbClr val="FF0000"/>
                                          </a:solidFill>
                                          <a:latin typeface="Cambria Math" panose="02040503050406030204" pitchFamily="18" charset="0"/>
                                        </a:rPr>
                                      </m:ctrlPr>
                                    </m:sSubPr>
                                    <m:e>
                                      <m:r>
                                        <a:rPr lang="en-US" sz="2400" b="1" i="1" smtClean="0">
                                          <a:solidFill>
                                            <a:srgbClr val="FF0000"/>
                                          </a:solidFill>
                                          <a:latin typeface="Cambria Math" panose="02040503050406030204" pitchFamily="18" charset="0"/>
                                          <a:ea typeface="Cambria Math" panose="02040503050406030204" pitchFamily="18" charset="0"/>
                                        </a:rPr>
                                        <m:t>𝜺</m:t>
                                      </m:r>
                                    </m:e>
                                    <m:sub>
                                      <m:r>
                                        <a:rPr lang="en-US" sz="2400" b="1" i="1" smtClean="0">
                                          <a:solidFill>
                                            <a:srgbClr val="FF0000"/>
                                          </a:solidFill>
                                          <a:latin typeface="Cambria Math" panose="02040503050406030204" pitchFamily="18" charset="0"/>
                                          <a:ea typeface="Cambria Math" panose="02040503050406030204" pitchFamily="18" charset="0"/>
                                        </a:rPr>
                                        <m:t>𝜽</m:t>
                                      </m:r>
                                    </m:sub>
                                  </m:sSub>
                                  <m:d>
                                    <m:dPr>
                                      <m:ctrlPr>
                                        <a:rPr lang="en-US" sz="2400" b="1" i="1" smtClean="0">
                                          <a:solidFill>
                                            <a:srgbClr val="FF0000"/>
                                          </a:solidFill>
                                          <a:latin typeface="Cambria Math" panose="02040503050406030204" pitchFamily="18" charset="0"/>
                                          <a:ea typeface="Cambria Math" panose="02040503050406030204" pitchFamily="18" charset="0"/>
                                        </a:rPr>
                                      </m:ctrlPr>
                                    </m:dPr>
                                    <m:e>
                                      <m:rad>
                                        <m:radPr>
                                          <m:degHide m:val="on"/>
                                          <m:ctrlPr>
                                            <a:rPr lang="en-US" sz="2400" b="1" i="1" smtClean="0">
                                              <a:solidFill>
                                                <a:srgbClr val="FF0000"/>
                                              </a:solidFill>
                                              <a:latin typeface="Cambria Math" panose="02040503050406030204" pitchFamily="18" charset="0"/>
                                              <a:ea typeface="Cambria Math" panose="02040503050406030204" pitchFamily="18" charset="0"/>
                                            </a:rPr>
                                          </m:ctrlPr>
                                        </m:radPr>
                                        <m:deg/>
                                        <m:e>
                                          <m:sSub>
                                            <m:sSubPr>
                                              <m:ctrlPr>
                                                <a:rPr lang="en-US" sz="2400" b="1" i="1" smtClean="0">
                                                  <a:solidFill>
                                                    <a:srgbClr val="FF0000"/>
                                                  </a:solidFill>
                                                  <a:latin typeface="Cambria Math" panose="02040503050406030204" pitchFamily="18" charset="0"/>
                                                  <a:ea typeface="Cambria Math" panose="02040503050406030204" pitchFamily="18" charset="0"/>
                                                </a:rPr>
                                              </m:ctrlPr>
                                            </m:sSubPr>
                                            <m:e>
                                              <m:acc>
                                                <m:accPr>
                                                  <m:chr m:val="̅"/>
                                                  <m:ctrlPr>
                                                    <a:rPr lang="en-US" sz="2400" b="1" i="1" smtClean="0">
                                                      <a:solidFill>
                                                        <a:srgbClr val="FF0000"/>
                                                      </a:solidFill>
                                                      <a:latin typeface="Cambria Math" panose="02040503050406030204" pitchFamily="18" charset="0"/>
                                                      <a:ea typeface="Cambria Math" panose="02040503050406030204" pitchFamily="18" charset="0"/>
                                                    </a:rPr>
                                                  </m:ctrlPr>
                                                </m:accPr>
                                                <m:e>
                                                  <m:r>
                                                    <a:rPr lang="en-US" sz="2400" b="1" i="1" smtClean="0">
                                                      <a:solidFill>
                                                        <a:srgbClr val="FF0000"/>
                                                      </a:solidFill>
                                                      <a:latin typeface="Cambria Math" panose="02040503050406030204" pitchFamily="18" charset="0"/>
                                                      <a:ea typeface="Cambria Math" panose="02040503050406030204" pitchFamily="18" charset="0"/>
                                                    </a:rPr>
                                                    <m:t>𝜶</m:t>
                                                  </m:r>
                                                </m:e>
                                              </m:acc>
                                            </m:e>
                                            <m:sub>
                                              <m:r>
                                                <a:rPr lang="en-US" sz="2400" b="1" i="1" smtClean="0">
                                                  <a:solidFill>
                                                    <a:srgbClr val="FF0000"/>
                                                  </a:solidFill>
                                                  <a:latin typeface="Cambria Math" panose="02040503050406030204" pitchFamily="18" charset="0"/>
                                                  <a:ea typeface="Cambria Math" panose="02040503050406030204" pitchFamily="18" charset="0"/>
                                                </a:rPr>
                                                <m:t>𝒕</m:t>
                                              </m:r>
                                            </m:sub>
                                          </m:sSub>
                                        </m:e>
                                      </m:rad>
                                      <m:sSub>
                                        <m:sSubPr>
                                          <m:ctrlPr>
                                            <a:rPr lang="en-US" sz="2400" b="1" i="1" smtClean="0">
                                              <a:solidFill>
                                                <a:srgbClr val="FF0000"/>
                                              </a:solidFill>
                                              <a:latin typeface="Cambria Math" panose="02040503050406030204" pitchFamily="18" charset="0"/>
                                              <a:ea typeface="Cambria Math" panose="02040503050406030204" pitchFamily="18" charset="0"/>
                                            </a:rPr>
                                          </m:ctrlPr>
                                        </m:sSubPr>
                                        <m:e>
                                          <m:r>
                                            <a:rPr lang="en-US" sz="2400" b="1" i="1" smtClean="0">
                                              <a:solidFill>
                                                <a:srgbClr val="FF0000"/>
                                              </a:solidFill>
                                              <a:latin typeface="Cambria Math" panose="02040503050406030204" pitchFamily="18" charset="0"/>
                                              <a:ea typeface="Cambria Math" panose="02040503050406030204" pitchFamily="18" charset="0"/>
                                            </a:rPr>
                                            <m:t>𝒙</m:t>
                                          </m:r>
                                        </m:e>
                                        <m:sub>
                                          <m:r>
                                            <a:rPr lang="en-US" sz="2400" b="1" i="1" smtClean="0">
                                              <a:solidFill>
                                                <a:srgbClr val="FF0000"/>
                                              </a:solidFill>
                                              <a:latin typeface="Cambria Math" panose="02040503050406030204" pitchFamily="18" charset="0"/>
                                              <a:ea typeface="Cambria Math" panose="02040503050406030204" pitchFamily="18" charset="0"/>
                                            </a:rPr>
                                            <m:t>𝟎</m:t>
                                          </m:r>
                                        </m:sub>
                                      </m:sSub>
                                      <m:r>
                                        <a:rPr lang="en-US" sz="2400" b="1" i="1" smtClean="0">
                                          <a:solidFill>
                                            <a:srgbClr val="FF0000"/>
                                          </a:solidFill>
                                          <a:latin typeface="Cambria Math" panose="02040503050406030204" pitchFamily="18" charset="0"/>
                                          <a:ea typeface="Cambria Math" panose="02040503050406030204" pitchFamily="18" charset="0"/>
                                        </a:rPr>
                                        <m:t>+</m:t>
                                      </m:r>
                                      <m:rad>
                                        <m:radPr>
                                          <m:degHide m:val="on"/>
                                          <m:ctrlPr>
                                            <a:rPr lang="en-US" sz="2400" b="1" i="1" smtClean="0">
                                              <a:solidFill>
                                                <a:srgbClr val="FF0000"/>
                                              </a:solidFill>
                                              <a:latin typeface="Cambria Math" panose="02040503050406030204" pitchFamily="18" charset="0"/>
                                              <a:ea typeface="Cambria Math" panose="02040503050406030204" pitchFamily="18" charset="0"/>
                                            </a:rPr>
                                          </m:ctrlPr>
                                        </m:radPr>
                                        <m:deg/>
                                        <m:e>
                                          <m:r>
                                            <a:rPr lang="en-US" sz="2400" b="1" i="1" smtClean="0">
                                              <a:solidFill>
                                                <a:srgbClr val="FF0000"/>
                                              </a:solidFill>
                                              <a:latin typeface="Cambria Math" panose="02040503050406030204" pitchFamily="18" charset="0"/>
                                              <a:ea typeface="Cambria Math" panose="02040503050406030204" pitchFamily="18" charset="0"/>
                                            </a:rPr>
                                            <m:t>𝟏</m:t>
                                          </m:r>
                                          <m:r>
                                            <a:rPr lang="en-US" sz="2400" b="1" i="1" smtClean="0">
                                              <a:solidFill>
                                                <a:srgbClr val="FF0000"/>
                                              </a:solidFill>
                                              <a:latin typeface="Cambria Math" panose="02040503050406030204" pitchFamily="18" charset="0"/>
                                              <a:ea typeface="Cambria Math" panose="02040503050406030204" pitchFamily="18" charset="0"/>
                                            </a:rPr>
                                            <m:t>−</m:t>
                                          </m:r>
                                          <m:sSub>
                                            <m:sSubPr>
                                              <m:ctrlPr>
                                                <a:rPr lang="en-US" sz="2400" b="1" i="1" smtClean="0">
                                                  <a:solidFill>
                                                    <a:srgbClr val="FF0000"/>
                                                  </a:solidFill>
                                                  <a:latin typeface="Cambria Math" panose="02040503050406030204" pitchFamily="18" charset="0"/>
                                                  <a:ea typeface="Cambria Math" panose="02040503050406030204" pitchFamily="18" charset="0"/>
                                                </a:rPr>
                                              </m:ctrlPr>
                                            </m:sSubPr>
                                            <m:e>
                                              <m:acc>
                                                <m:accPr>
                                                  <m:chr m:val="̅"/>
                                                  <m:ctrlPr>
                                                    <a:rPr lang="en-US" sz="2400" b="1" i="1" smtClean="0">
                                                      <a:solidFill>
                                                        <a:srgbClr val="FF0000"/>
                                                      </a:solidFill>
                                                      <a:latin typeface="Cambria Math" panose="02040503050406030204" pitchFamily="18" charset="0"/>
                                                      <a:ea typeface="Cambria Math" panose="02040503050406030204" pitchFamily="18" charset="0"/>
                                                    </a:rPr>
                                                  </m:ctrlPr>
                                                </m:accPr>
                                                <m:e>
                                                  <m:r>
                                                    <a:rPr lang="en-US" sz="2400" b="1" i="1" smtClean="0">
                                                      <a:solidFill>
                                                        <a:srgbClr val="FF0000"/>
                                                      </a:solidFill>
                                                      <a:latin typeface="Cambria Math" panose="02040503050406030204" pitchFamily="18" charset="0"/>
                                                      <a:ea typeface="Cambria Math" panose="02040503050406030204" pitchFamily="18" charset="0"/>
                                                    </a:rPr>
                                                    <m:t>𝜶</m:t>
                                                  </m:r>
                                                </m:e>
                                              </m:acc>
                                            </m:e>
                                            <m:sub>
                                              <m:r>
                                                <a:rPr lang="en-US" sz="2400" b="1" i="1" smtClean="0">
                                                  <a:solidFill>
                                                    <a:srgbClr val="FF0000"/>
                                                  </a:solidFill>
                                                  <a:latin typeface="Cambria Math" panose="02040503050406030204" pitchFamily="18" charset="0"/>
                                                  <a:ea typeface="Cambria Math" panose="02040503050406030204" pitchFamily="18" charset="0"/>
                                                </a:rPr>
                                                <m:t>𝒕</m:t>
                                              </m:r>
                                            </m:sub>
                                          </m:sSub>
                                        </m:e>
                                      </m:rad>
                                      <m:sSub>
                                        <m:sSubPr>
                                          <m:ctrlPr>
                                            <a:rPr lang="en-US" sz="2400" b="1" i="1" smtClean="0">
                                              <a:solidFill>
                                                <a:srgbClr val="FF0000"/>
                                              </a:solidFill>
                                              <a:latin typeface="Cambria Math" panose="02040503050406030204" pitchFamily="18" charset="0"/>
                                              <a:ea typeface="Cambria Math" panose="02040503050406030204" pitchFamily="18" charset="0"/>
                                            </a:rPr>
                                          </m:ctrlPr>
                                        </m:sSubPr>
                                        <m:e>
                                          <m:r>
                                            <a:rPr lang="en-US" sz="2400" b="1" i="1" smtClean="0">
                                              <a:solidFill>
                                                <a:srgbClr val="FF0000"/>
                                              </a:solidFill>
                                              <a:latin typeface="Cambria Math" panose="02040503050406030204" pitchFamily="18" charset="0"/>
                                              <a:ea typeface="Cambria Math" panose="02040503050406030204" pitchFamily="18" charset="0"/>
                                            </a:rPr>
                                            <m:t>𝜺</m:t>
                                          </m:r>
                                        </m:e>
                                        <m:sub>
                                          <m:r>
                                            <a:rPr lang="en-US" sz="2400" b="1" i="1" smtClean="0">
                                              <a:solidFill>
                                                <a:srgbClr val="FF0000"/>
                                              </a:solidFill>
                                              <a:latin typeface="Cambria Math" panose="02040503050406030204" pitchFamily="18" charset="0"/>
                                              <a:ea typeface="Cambria Math" panose="02040503050406030204" pitchFamily="18" charset="0"/>
                                            </a:rPr>
                                            <m:t>𝒕</m:t>
                                          </m:r>
                                        </m:sub>
                                      </m:sSub>
                                      <m:r>
                                        <a:rPr lang="en-US" sz="2400" b="1" i="1" smtClean="0">
                                          <a:solidFill>
                                            <a:srgbClr val="FF0000"/>
                                          </a:solidFill>
                                          <a:latin typeface="Cambria Math" panose="02040503050406030204" pitchFamily="18" charset="0"/>
                                        </a:rPr>
                                        <m:t>,</m:t>
                                      </m:r>
                                      <m:r>
                                        <a:rPr lang="en-US" sz="2400" b="1" i="1" smtClean="0">
                                          <a:solidFill>
                                            <a:srgbClr val="FF0000"/>
                                          </a:solidFill>
                                          <a:latin typeface="Cambria Math" panose="02040503050406030204" pitchFamily="18" charset="0"/>
                                        </a:rPr>
                                        <m:t>𝒕</m:t>
                                      </m:r>
                                    </m:e>
                                  </m:d>
                                  <m:r>
                                    <a:rPr lang="en-US" sz="2400" b="0" i="0" smtClean="0">
                                      <a:solidFill>
                                        <a:srgbClr val="FF0000"/>
                                      </a:solidFill>
                                      <a:latin typeface="Cambria Math" panose="02040503050406030204" pitchFamily="18" charset="0"/>
                                    </a:rPr>
                                    <m:t>−</m:t>
                                  </m:r>
                                  <m:sSub>
                                    <m:sSubPr>
                                      <m:ctrlPr>
                                        <a:rPr lang="en-US" sz="2400" b="1" i="1" smtClean="0">
                                          <a:solidFill>
                                            <a:srgbClr val="FF0000"/>
                                          </a:solidFill>
                                          <a:latin typeface="Cambria Math" panose="02040503050406030204" pitchFamily="18" charset="0"/>
                                        </a:rPr>
                                      </m:ctrlPr>
                                    </m:sSubPr>
                                    <m:e>
                                      <m:r>
                                        <a:rPr lang="en-US" sz="2400" b="1" i="1" smtClean="0">
                                          <a:solidFill>
                                            <a:srgbClr val="FF0000"/>
                                          </a:solidFill>
                                          <a:latin typeface="Cambria Math" panose="02040503050406030204" pitchFamily="18" charset="0"/>
                                          <a:ea typeface="Cambria Math" panose="02040503050406030204" pitchFamily="18" charset="0"/>
                                        </a:rPr>
                                        <m:t>𝜺</m:t>
                                      </m:r>
                                    </m:e>
                                    <m:sub>
                                      <m:r>
                                        <a:rPr lang="en-US" sz="2400" b="1" i="1" smtClean="0">
                                          <a:solidFill>
                                            <a:srgbClr val="FF0000"/>
                                          </a:solidFill>
                                          <a:latin typeface="Cambria Math" panose="02040503050406030204" pitchFamily="18" charset="0"/>
                                        </a:rPr>
                                        <m:t>𝒕</m:t>
                                      </m:r>
                                    </m:sub>
                                  </m:sSub>
                                </m:e>
                              </m:d>
                            </m:e>
                            <m:sup>
                              <m:r>
                                <a:rPr lang="en-US" sz="2400" b="0" i="1" smtClean="0">
                                  <a:latin typeface="Cambria Math" panose="02040503050406030204" pitchFamily="18" charset="0"/>
                                </a:rPr>
                                <m:t>2</m:t>
                              </m:r>
                            </m:sup>
                          </m:sSup>
                        </m:e>
                      </m:d>
                    </m:oMath>
                  </m:oMathPara>
                </a14:m>
                <a:endParaRPr lang="en-US" sz="2400" dirty="0"/>
              </a:p>
            </p:txBody>
          </p:sp>
        </mc:Choice>
        <mc:Fallback>
          <p:sp>
            <p:nvSpPr>
              <p:cNvPr id="7" name="TextBox 6">
                <a:extLst>
                  <a:ext uri="{FF2B5EF4-FFF2-40B4-BE49-F238E27FC236}">
                    <a16:creationId xmlns:a16="http://schemas.microsoft.com/office/drawing/2014/main" id="{A4C383B5-C22C-7926-D03B-7AA5D3A5B851}"/>
                  </a:ext>
                </a:extLst>
              </p:cNvPr>
              <p:cNvSpPr txBox="1">
                <a:spLocks noRot="1" noChangeAspect="1" noMove="1" noResize="1" noEditPoints="1" noAdjustHandles="1" noChangeArrowheads="1" noChangeShapeType="1" noTextEdit="1"/>
              </p:cNvSpPr>
              <p:nvPr/>
            </p:nvSpPr>
            <p:spPr>
              <a:xfrm>
                <a:off x="561559" y="4512365"/>
                <a:ext cx="9188727" cy="914225"/>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C78007F1-6F49-A1CB-8E8B-9B8FAA0958DE}"/>
                  </a:ext>
                </a:extLst>
              </p:cNvPr>
              <p:cNvSpPr txBox="1"/>
              <p:nvPr/>
            </p:nvSpPr>
            <p:spPr>
              <a:xfrm>
                <a:off x="2078181" y="5683592"/>
                <a:ext cx="5791200" cy="57958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func>
                        <m:funcPr>
                          <m:ctrlPr>
                            <a:rPr lang="en-US" sz="2400" b="1" i="1" smtClean="0">
                              <a:latin typeface="Cambria Math" panose="02040503050406030204" pitchFamily="18" charset="0"/>
                            </a:rPr>
                          </m:ctrlPr>
                        </m:funcPr>
                        <m:fName>
                          <m:limLow>
                            <m:limLowPr>
                              <m:ctrlPr>
                                <a:rPr lang="en-US" sz="2400" b="1" i="1" smtClean="0">
                                  <a:latin typeface="Cambria Math" panose="02040503050406030204" pitchFamily="18" charset="0"/>
                                </a:rPr>
                              </m:ctrlPr>
                            </m:limLowPr>
                            <m:e>
                              <m:r>
                                <m:rPr>
                                  <m:sty m:val="p"/>
                                </m:rPr>
                                <a:rPr lang="en-US" sz="2400" b="0" i="0" smtClean="0">
                                  <a:latin typeface="Cambria Math" panose="02040503050406030204" pitchFamily="18" charset="0"/>
                                </a:rPr>
                                <m:t>min</m:t>
                              </m:r>
                            </m:e>
                            <m:lim>
                              <m:r>
                                <a:rPr lang="en-US" sz="2400" b="0" i="1" smtClean="0">
                                  <a:latin typeface="Cambria Math" panose="02040503050406030204" pitchFamily="18" charset="0"/>
                                  <a:ea typeface="Cambria Math" panose="02040503050406030204" pitchFamily="18" charset="0"/>
                                </a:rPr>
                                <m:t>𝜽</m:t>
                              </m:r>
                            </m:lim>
                          </m:limLow>
                        </m:fName>
                        <m:e>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𝑳</m:t>
                              </m:r>
                            </m:e>
                            <m:sub>
                              <m:r>
                                <a:rPr lang="en-US" sz="2400" b="1" i="1" smtClean="0">
                                  <a:latin typeface="Cambria Math" panose="02040503050406030204" pitchFamily="18" charset="0"/>
                                </a:rPr>
                                <m:t>𝒕</m:t>
                              </m:r>
                            </m:sub>
                          </m:sSub>
                          <m:r>
                            <a:rPr lang="en-US" sz="2400" b="1" i="1" smtClean="0">
                              <a:latin typeface="Cambria Math" panose="02040503050406030204" pitchFamily="18" charset="0"/>
                            </a:rPr>
                            <m:t>(</m:t>
                          </m:r>
                          <m:r>
                            <a:rPr lang="en-US" sz="2400" b="1" i="1" smtClean="0">
                              <a:latin typeface="Cambria Math" panose="02040503050406030204" pitchFamily="18" charset="0"/>
                              <a:ea typeface="Cambria Math" panose="02040503050406030204" pitchFamily="18" charset="0"/>
                            </a:rPr>
                            <m:t>𝜽</m:t>
                          </m:r>
                          <m:r>
                            <a:rPr lang="en-US" sz="2400" b="1" i="1" smtClean="0">
                              <a:latin typeface="Cambria Math" panose="02040503050406030204" pitchFamily="18" charset="0"/>
                              <a:ea typeface="Cambria Math" panose="02040503050406030204" pitchFamily="18" charset="0"/>
                            </a:rPr>
                            <m:t>)</m:t>
                          </m:r>
                        </m:e>
                      </m:func>
                    </m:oMath>
                  </m:oMathPara>
                </a14:m>
                <a:endParaRPr lang="en-US" sz="2400" b="1" dirty="0"/>
              </a:p>
            </p:txBody>
          </p:sp>
        </mc:Choice>
        <mc:Fallback>
          <p:sp>
            <p:nvSpPr>
              <p:cNvPr id="8" name="TextBox 7">
                <a:extLst>
                  <a:ext uri="{FF2B5EF4-FFF2-40B4-BE49-F238E27FC236}">
                    <a16:creationId xmlns:a16="http://schemas.microsoft.com/office/drawing/2014/main" id="{C78007F1-6F49-A1CB-8E8B-9B8FAA0958DE}"/>
                  </a:ext>
                </a:extLst>
              </p:cNvPr>
              <p:cNvSpPr txBox="1">
                <a:spLocks noRot="1" noChangeAspect="1" noMove="1" noResize="1" noEditPoints="1" noAdjustHandles="1" noChangeArrowheads="1" noChangeShapeType="1" noTextEdit="1"/>
              </p:cNvSpPr>
              <p:nvPr/>
            </p:nvSpPr>
            <p:spPr>
              <a:xfrm>
                <a:off x="2078181" y="5683592"/>
                <a:ext cx="5791200" cy="579582"/>
              </a:xfrm>
              <a:prstGeom prst="rect">
                <a:avLst/>
              </a:prstGeom>
              <a:blipFill>
                <a:blip r:embed="rId4"/>
                <a:stretch>
                  <a:fillRect b="-4211"/>
                </a:stretch>
              </a:blipFill>
            </p:spPr>
            <p:txBody>
              <a:bodyPr/>
              <a:lstStyle/>
              <a:p>
                <a:r>
                  <a:rPr lang="en-US">
                    <a:noFill/>
                  </a:rPr>
                  <a:t> </a:t>
                </a:r>
              </a:p>
            </p:txBody>
          </p:sp>
        </mc:Fallback>
      </mc:AlternateContent>
    </p:spTree>
    <p:extLst>
      <p:ext uri="{BB962C8B-B14F-4D97-AF65-F5344CB8AC3E}">
        <p14:creationId xmlns:p14="http://schemas.microsoft.com/office/powerpoint/2010/main" val="5530091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20EB895-D669-6528-4B74-57CCE204708A}"/>
              </a:ext>
            </a:extLst>
          </p:cNvPr>
          <p:cNvSpPr txBox="1"/>
          <p:nvPr/>
        </p:nvSpPr>
        <p:spPr>
          <a:xfrm>
            <a:off x="2499692" y="64101"/>
            <a:ext cx="7886700" cy="584775"/>
          </a:xfrm>
          <a:prstGeom prst="rect">
            <a:avLst/>
          </a:prstGeom>
          <a:noFill/>
        </p:spPr>
        <p:txBody>
          <a:bodyPr wrap="square" rtlCol="0">
            <a:spAutoFit/>
          </a:bodyPr>
          <a:lstStyle/>
          <a:p>
            <a:r>
              <a:rPr lang="en-US" sz="3200" b="1" dirty="0">
                <a:solidFill>
                  <a:srgbClr val="FF0000"/>
                </a:solidFill>
                <a:latin typeface="Arial" panose="020B0604020202020204" pitchFamily="34" charset="0"/>
                <a:cs typeface="Arial" panose="020B0604020202020204" pitchFamily="34" charset="0"/>
              </a:rPr>
              <a:t>1.5.5.3. Optimal General Loss Function</a:t>
            </a:r>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D3DEABAC-A2A5-614C-81E5-DF0E7B3585C0}"/>
                  </a:ext>
                </a:extLst>
              </p:cNvPr>
              <p:cNvSpPr txBox="1"/>
              <p:nvPr/>
            </p:nvSpPr>
            <p:spPr>
              <a:xfrm>
                <a:off x="551038" y="1276012"/>
                <a:ext cx="10166488" cy="1569084"/>
              </a:xfrm>
              <a:prstGeom prst="rect">
                <a:avLst/>
              </a:prstGeom>
              <a:noFill/>
            </p:spPr>
            <p:txBody>
              <a:bodyPr wrap="square">
                <a:spAutoFit/>
              </a:bodyPr>
              <a:lstStyle/>
              <a:p>
                <a14:m>
                  <m:oMath xmlns:m="http://schemas.openxmlformats.org/officeDocument/2006/math">
                    <m:sSub>
                      <m:sSubPr>
                        <m:ctrlPr>
                          <a:rPr lang="en-US" sz="2400" i="1" smtClean="0">
                            <a:latin typeface="Cambria Math" panose="02040503050406030204" pitchFamily="18" charset="0"/>
                          </a:rPr>
                        </m:ctrlPr>
                      </m:sSubPr>
                      <m:e>
                        <m:acc>
                          <m:accPr>
                            <m:chr m:val="̂"/>
                            <m:ctrlPr>
                              <a:rPr lang="en-US" sz="2400" i="1" smtClean="0">
                                <a:latin typeface="Cambria Math" panose="02040503050406030204" pitchFamily="18" charset="0"/>
                              </a:rPr>
                            </m:ctrlPr>
                          </m:accPr>
                          <m:e>
                            <m:r>
                              <a:rPr lang="en-US" sz="2400" b="0" i="1" smtClean="0">
                                <a:latin typeface="Cambria Math" panose="02040503050406030204" pitchFamily="18" charset="0"/>
                              </a:rPr>
                              <m:t>𝐿</m:t>
                            </m:r>
                          </m:e>
                        </m:acc>
                      </m:e>
                      <m:sub>
                        <m:r>
                          <a:rPr lang="en-US" sz="2400" b="0" i="1" smtClean="0">
                            <a:latin typeface="Cambria Math" panose="02040503050406030204" pitchFamily="18" charset="0"/>
                          </a:rPr>
                          <m:t>𝑡</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m:rPr>
                            <m:sty m:val="p"/>
                          </m:rPr>
                          <a:rPr lang="el-GR" sz="2400" b="0" i="1" smtClean="0">
                            <a:latin typeface="Cambria Math" panose="02040503050406030204" pitchFamily="18" charset="0"/>
                            <a:ea typeface="Cambria Math" panose="02040503050406030204" pitchFamily="18" charset="0"/>
                          </a:rPr>
                          <m:t>Σ</m:t>
                        </m:r>
                      </m:e>
                      <m:sub>
                        <m:r>
                          <a:rPr lang="en-US" sz="2400" b="0" i="1" smtClean="0">
                            <a:latin typeface="Cambria Math" panose="02040503050406030204" pitchFamily="18" charset="0"/>
                            <a:ea typeface="Cambria Math" panose="02040503050406030204" pitchFamily="18" charset="0"/>
                          </a:rPr>
                          <m:t>𝜃</m:t>
                        </m:r>
                      </m:sub>
                    </m:sSub>
                    <m:d>
                      <m:dPr>
                        <m:ctrlPr>
                          <a:rPr lang="en-US" sz="2400" b="0" i="1" smtClean="0">
                            <a:latin typeface="Cambria Math" panose="02040503050406030204" pitchFamily="18" charset="0"/>
                            <a:ea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𝑡</m:t>
                            </m:r>
                          </m:sub>
                        </m:sSub>
                        <m:r>
                          <a:rPr lang="en-US" sz="2400" b="0" i="1" smtClean="0">
                            <a:latin typeface="Cambria Math" panose="02040503050406030204" pitchFamily="18" charset="0"/>
                          </a:rPr>
                          <m:t>, </m:t>
                        </m:r>
                        <m:r>
                          <a:rPr lang="en-US" sz="2400" b="0" i="1" smtClean="0">
                            <a:latin typeface="Cambria Math" panose="02040503050406030204" pitchFamily="18" charset="0"/>
                          </a:rPr>
                          <m:t>𝑡</m:t>
                        </m:r>
                      </m:e>
                    </m:d>
                    <m:r>
                      <a:rPr lang="en-US" sz="2400" b="0" i="1" smtClean="0">
                        <a:latin typeface="Cambria Math" panose="02040503050406030204" pitchFamily="18" charset="0"/>
                      </a:rPr>
                      <m:t>,</m:t>
                    </m:r>
                    <m:sSub>
                      <m:sSubPr>
                        <m:ctrlPr>
                          <a:rPr lang="en-US" sz="2400" b="1" i="1" smtClean="0">
                            <a:solidFill>
                              <a:schemeClr val="tx1"/>
                            </a:solidFill>
                            <a:latin typeface="Cambria Math" panose="02040503050406030204" pitchFamily="18" charset="0"/>
                          </a:rPr>
                        </m:ctrlPr>
                      </m:sSubPr>
                      <m:e>
                        <m:r>
                          <a:rPr lang="en-US" sz="2400" b="1" i="1" smtClean="0">
                            <a:solidFill>
                              <a:schemeClr val="tx1"/>
                            </a:solidFill>
                            <a:latin typeface="Cambria Math" panose="02040503050406030204" pitchFamily="18" charset="0"/>
                            <a:ea typeface="Cambria Math" panose="02040503050406030204" pitchFamily="18" charset="0"/>
                          </a:rPr>
                          <m:t>𝝁</m:t>
                        </m:r>
                      </m:e>
                      <m:sub>
                        <m:r>
                          <a:rPr lang="en-US" sz="2400" b="1" i="1" smtClean="0">
                            <a:solidFill>
                              <a:schemeClr val="tx1"/>
                            </a:solidFill>
                            <a:latin typeface="Cambria Math" panose="02040503050406030204" pitchFamily="18" charset="0"/>
                            <a:ea typeface="Cambria Math" panose="02040503050406030204" pitchFamily="18" charset="0"/>
                          </a:rPr>
                          <m:t>𝜽</m:t>
                        </m:r>
                      </m:sub>
                    </m:sSub>
                    <m:d>
                      <m:dPr>
                        <m:ctrlPr>
                          <a:rPr lang="en-US" sz="2400" b="1" i="1" smtClean="0">
                            <a:solidFill>
                              <a:schemeClr val="tx1"/>
                            </a:solidFill>
                            <a:latin typeface="Cambria Math" panose="02040503050406030204" pitchFamily="18" charset="0"/>
                            <a:ea typeface="Cambria Math" panose="02040503050406030204" pitchFamily="18" charset="0"/>
                          </a:rPr>
                        </m:ctrlPr>
                      </m:dPr>
                      <m:e>
                        <m:sSub>
                          <m:sSubPr>
                            <m:ctrlPr>
                              <a:rPr lang="en-US" sz="2400" b="1" i="1" smtClean="0">
                                <a:solidFill>
                                  <a:schemeClr val="tx1"/>
                                </a:solidFill>
                                <a:latin typeface="Cambria Math" panose="02040503050406030204" pitchFamily="18" charset="0"/>
                              </a:rPr>
                            </m:ctrlPr>
                          </m:sSubPr>
                          <m:e>
                            <m:r>
                              <a:rPr lang="en-US" sz="2400" b="1" i="1" smtClean="0">
                                <a:solidFill>
                                  <a:schemeClr val="tx1"/>
                                </a:solidFill>
                                <a:latin typeface="Cambria Math" panose="02040503050406030204" pitchFamily="18" charset="0"/>
                              </a:rPr>
                              <m:t>𝒙</m:t>
                            </m:r>
                          </m:e>
                          <m:sub>
                            <m:r>
                              <a:rPr lang="en-US" sz="2400" b="1" i="1" smtClean="0">
                                <a:solidFill>
                                  <a:schemeClr val="tx1"/>
                                </a:solidFill>
                                <a:latin typeface="Cambria Math" panose="02040503050406030204" pitchFamily="18" charset="0"/>
                              </a:rPr>
                              <m:t>𝒕</m:t>
                            </m:r>
                          </m:sub>
                        </m:sSub>
                        <m:r>
                          <a:rPr lang="en-US" sz="2400" b="1" i="1" smtClean="0">
                            <a:solidFill>
                              <a:schemeClr val="tx1"/>
                            </a:solidFill>
                            <a:latin typeface="Cambria Math" panose="02040503050406030204" pitchFamily="18" charset="0"/>
                          </a:rPr>
                          <m:t>,</m:t>
                        </m:r>
                        <m:r>
                          <a:rPr lang="en-US" sz="2400" b="1" i="1" smtClean="0">
                            <a:solidFill>
                              <a:schemeClr val="tx1"/>
                            </a:solidFill>
                            <a:latin typeface="Cambria Math" panose="02040503050406030204" pitchFamily="18" charset="0"/>
                          </a:rPr>
                          <m:t>𝒕</m:t>
                        </m:r>
                      </m:e>
                    </m:d>
                    <m:r>
                      <a:rPr lang="en-US" sz="2400" b="0" i="1" smtClean="0">
                        <a:solidFill>
                          <a:schemeClr val="tx1"/>
                        </a:solidFill>
                        <a:latin typeface="Cambria Math" panose="02040503050406030204" pitchFamily="18" charset="0"/>
                      </a:rPr>
                      <m:t>)</m:t>
                    </m:r>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m:t>
                            </m:r>
                          </m:num>
                          <m:den>
                            <m:r>
                              <a:rPr lang="en-US" sz="2400" b="0" i="1" smtClean="0">
                                <a:latin typeface="Cambria Math" panose="02040503050406030204" pitchFamily="18" charset="0"/>
                              </a:rPr>
                              <m:t>2</m:t>
                            </m:r>
                          </m:den>
                        </m:f>
                        <m:r>
                          <a:rPr lang="en-US" sz="2400" b="0" i="1" smtClean="0">
                            <a:latin typeface="Cambria Math" panose="02040503050406030204" pitchFamily="18" charset="0"/>
                          </a:rPr>
                          <m:t>𝐸</m:t>
                        </m:r>
                      </m:e>
                      <m:sub>
                        <m:r>
                          <a:rPr lang="en-US" sz="2400" b="0" i="1" smtClean="0">
                            <a:latin typeface="Cambria Math" panose="02040503050406030204" pitchFamily="18" charset="0"/>
                          </a:rPr>
                          <m:t>𝑞</m:t>
                        </m:r>
                      </m:sub>
                    </m:sSub>
                    <m:d>
                      <m:dPr>
                        <m:begChr m:val="{"/>
                        <m:endChr m:val="}"/>
                        <m:ctrlPr>
                          <a:rPr lang="en-US" sz="2400" b="0" i="1" smtClean="0">
                            <a:latin typeface="Cambria Math" panose="02040503050406030204" pitchFamily="18" charset="0"/>
                          </a:rPr>
                        </m:ctrlPr>
                      </m:dPr>
                      <m:e>
                        <m:func>
                          <m:funcPr>
                            <m:ctrlPr>
                              <a:rPr lang="en-US" sz="2400" b="0" i="1" smtClean="0">
                                <a:latin typeface="Cambria Math" panose="02040503050406030204" pitchFamily="18" charset="0"/>
                              </a:rPr>
                            </m:ctrlPr>
                          </m:funcPr>
                          <m:fName>
                            <m:r>
                              <m:rPr>
                                <m:sty m:val="p"/>
                              </m:rPr>
                              <a:rPr lang="en-US" sz="2400" b="0" i="0" smtClean="0">
                                <a:latin typeface="Cambria Math" panose="02040503050406030204" pitchFamily="18" charset="0"/>
                              </a:rPr>
                              <m:t>log</m:t>
                            </m:r>
                          </m:fName>
                          <m:e>
                            <m:d>
                              <m:dPr>
                                <m:begChr m:val="|"/>
                                <m:endChr m:val="|"/>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m:rPr>
                                        <m:sty m:val="p"/>
                                      </m:rPr>
                                      <a:rPr lang="el-GR" sz="2400" b="0" i="1" smtClean="0">
                                        <a:latin typeface="Cambria Math" panose="02040503050406030204" pitchFamily="18" charset="0"/>
                                        <a:ea typeface="Cambria Math" panose="02040503050406030204" pitchFamily="18" charset="0"/>
                                      </a:rPr>
                                      <m:t>Σ</m:t>
                                    </m:r>
                                  </m:e>
                                  <m:sub>
                                    <m:r>
                                      <a:rPr lang="en-US" sz="2400" b="0" i="1" smtClean="0">
                                        <a:latin typeface="Cambria Math" panose="02040503050406030204" pitchFamily="18" charset="0"/>
                                        <a:ea typeface="Cambria Math" panose="02040503050406030204" pitchFamily="18" charset="0"/>
                                      </a:rPr>
                                      <m:t>𝜃</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𝑡</m:t>
                                    </m:r>
                                  </m:sub>
                                </m:sSub>
                                <m:r>
                                  <a:rPr lang="en-US" sz="2400" b="0" i="1" smtClean="0">
                                    <a:latin typeface="Cambria Math" panose="02040503050406030204" pitchFamily="18" charset="0"/>
                                  </a:rPr>
                                  <m:t>, </m:t>
                                </m:r>
                                <m:r>
                                  <a:rPr lang="en-US" sz="2400" b="0" i="1" smtClean="0">
                                    <a:latin typeface="Cambria Math" panose="02040503050406030204" pitchFamily="18" charset="0"/>
                                  </a:rPr>
                                  <m:t>𝑡</m:t>
                                </m:r>
                                <m:r>
                                  <a:rPr lang="en-US" sz="2400" b="0" i="1" smtClean="0">
                                    <a:latin typeface="Cambria Math" panose="02040503050406030204" pitchFamily="18" charset="0"/>
                                  </a:rPr>
                                  <m:t>)</m:t>
                                </m:r>
                              </m:e>
                            </m:d>
                            <m:r>
                              <a:rPr lang="en-US" sz="2400" b="0" i="1" smtClean="0">
                                <a:latin typeface="Cambria Math" panose="02040503050406030204" pitchFamily="18" charset="0"/>
                              </a:rPr>
                              <m:t>−</m:t>
                            </m:r>
                            <m:func>
                              <m:funcPr>
                                <m:ctrlPr>
                                  <a:rPr lang="en-US" sz="2400" b="0" i="1" smtClean="0">
                                    <a:latin typeface="Cambria Math" panose="02040503050406030204" pitchFamily="18" charset="0"/>
                                  </a:rPr>
                                </m:ctrlPr>
                              </m:funcPr>
                              <m:fName>
                                <m:r>
                                  <m:rPr>
                                    <m:sty m:val="p"/>
                                  </m:rPr>
                                  <a:rPr lang="en-US" sz="2400" b="0" i="0" smtClean="0">
                                    <a:latin typeface="Cambria Math" panose="02040503050406030204" pitchFamily="18" charset="0"/>
                                  </a:rPr>
                                  <m:t>log</m:t>
                                </m:r>
                              </m:fName>
                              <m:e>
                                <m:d>
                                  <m:dPr>
                                    <m:begChr m:val="|"/>
                                    <m:endChr m:val="|"/>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acc>
                                          <m:accPr>
                                            <m:chr m:val="̂"/>
                                            <m:ctrlPr>
                                              <a:rPr lang="en-US" sz="2400" b="0" i="1" smtClean="0">
                                                <a:latin typeface="Cambria Math" panose="02040503050406030204" pitchFamily="18" charset="0"/>
                                              </a:rPr>
                                            </m:ctrlPr>
                                          </m:accPr>
                                          <m:e>
                                            <m:r>
                                              <m:rPr>
                                                <m:sty m:val="p"/>
                                              </m:rPr>
                                              <a:rPr lang="el-GR" sz="2400" b="0" i="1" smtClean="0">
                                                <a:latin typeface="Cambria Math" panose="02040503050406030204" pitchFamily="18" charset="0"/>
                                                <a:ea typeface="Cambria Math" panose="02040503050406030204" pitchFamily="18" charset="0"/>
                                              </a:rPr>
                                              <m:t>Σ</m:t>
                                            </m:r>
                                          </m:e>
                                        </m:acc>
                                      </m:e>
                                      <m:sub>
                                        <m:r>
                                          <a:rPr lang="en-US" sz="2400" b="0" i="1" smtClean="0">
                                            <a:latin typeface="Cambria Math" panose="02040503050406030204" pitchFamily="18" charset="0"/>
                                          </a:rPr>
                                          <m:t>𝑡</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𝑡</m:t>
                                        </m:r>
                                      </m:sub>
                                    </m:sSub>
                                    <m:r>
                                      <a:rPr lang="en-US" sz="2400" b="0" i="1" smtClean="0">
                                        <a:latin typeface="Cambria Math" panose="02040503050406030204" pitchFamily="18" charset="0"/>
                                      </a:rPr>
                                      <m:t>,</m:t>
                                    </m:r>
                                    <m:r>
                                      <a:rPr lang="en-US" sz="2400" b="0" i="1" smtClean="0">
                                        <a:latin typeface="Cambria Math" panose="02040503050406030204" pitchFamily="18" charset="0"/>
                                      </a:rPr>
                                      <m:t>𝑡</m:t>
                                    </m:r>
                                    <m:r>
                                      <a:rPr lang="en-US" sz="2400" b="0" i="1" smtClean="0">
                                        <a:latin typeface="Cambria Math" panose="02040503050406030204" pitchFamily="18" charset="0"/>
                                      </a:rPr>
                                      <m:t>)</m:t>
                                    </m:r>
                                  </m:e>
                                </m:d>
                              </m:e>
                            </m:func>
                          </m:e>
                        </m:func>
                      </m:e>
                    </m:d>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𝑑</m:t>
                        </m:r>
                      </m:num>
                      <m:den>
                        <m:r>
                          <a:rPr lang="en-US" sz="2400" b="0" i="1" smtClean="0">
                            <a:latin typeface="Cambria Math" panose="02040503050406030204" pitchFamily="18" charset="0"/>
                          </a:rPr>
                          <m:t>2</m:t>
                        </m:r>
                      </m:den>
                    </m:f>
                  </m:oMath>
                </a14:m>
                <a:r>
                  <a:rPr lang="en-US" sz="2400" dirty="0"/>
                  <a:t> +</a:t>
                </a:r>
                <a:r>
                  <a:rPr lang="en-US" sz="2400" b="1" dirty="0">
                    <a:solidFill>
                      <a:srgbClr val="00B050"/>
                    </a:solidFill>
                  </a:rPr>
                  <a:t> </a:t>
                </a:r>
                <a14:m>
                  <m:oMath xmlns:m="http://schemas.openxmlformats.org/officeDocument/2006/math">
                    <m:f>
                      <m:fPr>
                        <m:ctrlPr>
                          <a:rPr lang="en-US" sz="2400" b="1" i="1" smtClean="0">
                            <a:solidFill>
                              <a:schemeClr val="tx1"/>
                            </a:solidFill>
                            <a:latin typeface="Cambria Math" panose="02040503050406030204" pitchFamily="18" charset="0"/>
                          </a:rPr>
                        </m:ctrlPr>
                      </m:fPr>
                      <m:num>
                        <m:r>
                          <a:rPr lang="en-US" sz="2400" b="1" i="1" smtClean="0">
                            <a:solidFill>
                              <a:schemeClr val="tx1"/>
                            </a:solidFill>
                            <a:latin typeface="Cambria Math" panose="02040503050406030204" pitchFamily="18" charset="0"/>
                          </a:rPr>
                          <m:t>𝟏</m:t>
                        </m:r>
                      </m:num>
                      <m:den>
                        <m:r>
                          <a:rPr lang="en-US" sz="2400" b="1" i="1" smtClean="0">
                            <a:solidFill>
                              <a:schemeClr val="tx1"/>
                            </a:solidFill>
                            <a:latin typeface="Cambria Math" panose="02040503050406030204" pitchFamily="18" charset="0"/>
                          </a:rPr>
                          <m:t>𝟐</m:t>
                        </m:r>
                      </m:den>
                    </m:f>
                    <m:r>
                      <a:rPr lang="en-US" sz="2400" b="1" i="1" smtClean="0">
                        <a:solidFill>
                          <a:schemeClr val="tx1"/>
                        </a:solidFill>
                        <a:latin typeface="Cambria Math" panose="02040503050406030204" pitchFamily="18" charset="0"/>
                      </a:rPr>
                      <m:t>𝑻𝒓</m:t>
                    </m:r>
                    <m:d>
                      <m:dPr>
                        <m:begChr m:val="{"/>
                        <m:endChr m:val="}"/>
                        <m:ctrlPr>
                          <a:rPr lang="en-US" sz="2400" b="1" i="1" smtClean="0">
                            <a:solidFill>
                              <a:schemeClr val="tx1"/>
                            </a:solidFill>
                            <a:latin typeface="Cambria Math" panose="02040503050406030204" pitchFamily="18" charset="0"/>
                          </a:rPr>
                        </m:ctrlPr>
                      </m:dPr>
                      <m:e>
                        <m:sSubSup>
                          <m:sSubSupPr>
                            <m:ctrlPr>
                              <a:rPr lang="en-US" sz="2400" b="1" i="1" smtClean="0">
                                <a:solidFill>
                                  <a:schemeClr val="tx1"/>
                                </a:solidFill>
                                <a:latin typeface="Cambria Math" panose="02040503050406030204" pitchFamily="18" charset="0"/>
                              </a:rPr>
                            </m:ctrlPr>
                          </m:sSubSupPr>
                          <m:e>
                            <m:r>
                              <a:rPr lang="el-GR" sz="2400" b="1" i="1" smtClean="0">
                                <a:solidFill>
                                  <a:schemeClr val="tx1"/>
                                </a:solidFill>
                                <a:latin typeface="Cambria Math" panose="02040503050406030204" pitchFamily="18" charset="0"/>
                                <a:ea typeface="Cambria Math" panose="02040503050406030204" pitchFamily="18" charset="0"/>
                              </a:rPr>
                              <m:t>𝜮</m:t>
                            </m:r>
                          </m:e>
                          <m:sub>
                            <m:r>
                              <a:rPr lang="en-US" sz="2400" b="1" i="1" smtClean="0">
                                <a:solidFill>
                                  <a:schemeClr val="tx1"/>
                                </a:solidFill>
                                <a:latin typeface="Cambria Math" panose="02040503050406030204" pitchFamily="18" charset="0"/>
                                <a:ea typeface="Cambria Math" panose="02040503050406030204" pitchFamily="18" charset="0"/>
                              </a:rPr>
                              <m:t>𝜽</m:t>
                            </m:r>
                          </m:sub>
                          <m:sup>
                            <m:r>
                              <a:rPr lang="en-US" sz="2400" b="1" i="1" smtClean="0">
                                <a:solidFill>
                                  <a:schemeClr val="tx1"/>
                                </a:solidFill>
                                <a:latin typeface="Cambria Math" panose="02040503050406030204" pitchFamily="18" charset="0"/>
                              </a:rPr>
                              <m:t>−</m:t>
                            </m:r>
                            <m:r>
                              <a:rPr lang="en-US" sz="2400" b="1" i="1" smtClean="0">
                                <a:solidFill>
                                  <a:schemeClr val="tx1"/>
                                </a:solidFill>
                                <a:latin typeface="Cambria Math" panose="02040503050406030204" pitchFamily="18" charset="0"/>
                              </a:rPr>
                              <m:t>𝟏</m:t>
                            </m:r>
                          </m:sup>
                        </m:sSubSup>
                        <m:d>
                          <m:dPr>
                            <m:ctrlPr>
                              <a:rPr lang="en-US" sz="2400" b="1" i="1" smtClean="0">
                                <a:solidFill>
                                  <a:schemeClr val="tx1"/>
                                </a:solidFill>
                                <a:latin typeface="Cambria Math" panose="02040503050406030204" pitchFamily="18" charset="0"/>
                              </a:rPr>
                            </m:ctrlPr>
                          </m:dPr>
                          <m:e>
                            <m:sSub>
                              <m:sSubPr>
                                <m:ctrlPr>
                                  <a:rPr lang="en-US" sz="2400" b="1" i="1" smtClean="0">
                                    <a:solidFill>
                                      <a:schemeClr val="tx1"/>
                                    </a:solidFill>
                                    <a:latin typeface="Cambria Math" panose="02040503050406030204" pitchFamily="18" charset="0"/>
                                  </a:rPr>
                                </m:ctrlPr>
                              </m:sSubPr>
                              <m:e>
                                <m:r>
                                  <a:rPr lang="en-US" sz="2400" b="1" i="1" smtClean="0">
                                    <a:solidFill>
                                      <a:schemeClr val="tx1"/>
                                    </a:solidFill>
                                    <a:latin typeface="Cambria Math" panose="02040503050406030204" pitchFamily="18" charset="0"/>
                                  </a:rPr>
                                  <m:t>𝒙</m:t>
                                </m:r>
                              </m:e>
                              <m:sub>
                                <m:r>
                                  <a:rPr lang="en-US" sz="2400" b="1" i="1" smtClean="0">
                                    <a:solidFill>
                                      <a:schemeClr val="tx1"/>
                                    </a:solidFill>
                                    <a:latin typeface="Cambria Math" panose="02040503050406030204" pitchFamily="18" charset="0"/>
                                  </a:rPr>
                                  <m:t>𝒕</m:t>
                                </m:r>
                              </m:sub>
                            </m:sSub>
                            <m:r>
                              <a:rPr lang="en-US" sz="2400" b="1" i="1" smtClean="0">
                                <a:solidFill>
                                  <a:schemeClr val="tx1"/>
                                </a:solidFill>
                                <a:latin typeface="Cambria Math" panose="02040503050406030204" pitchFamily="18" charset="0"/>
                              </a:rPr>
                              <m:t>,</m:t>
                            </m:r>
                            <m:r>
                              <a:rPr lang="en-US" sz="2400" b="1" i="1" smtClean="0">
                                <a:solidFill>
                                  <a:schemeClr val="tx1"/>
                                </a:solidFill>
                                <a:latin typeface="Cambria Math" panose="02040503050406030204" pitchFamily="18" charset="0"/>
                              </a:rPr>
                              <m:t>𝒕</m:t>
                            </m:r>
                          </m:e>
                        </m:d>
                        <m:sSub>
                          <m:sSubPr>
                            <m:ctrlPr>
                              <a:rPr lang="en-US" sz="2400" b="1" i="1" smtClean="0">
                                <a:solidFill>
                                  <a:schemeClr val="tx1"/>
                                </a:solidFill>
                                <a:latin typeface="Cambria Math" panose="02040503050406030204" pitchFamily="18" charset="0"/>
                              </a:rPr>
                            </m:ctrlPr>
                          </m:sSubPr>
                          <m:e>
                            <m:acc>
                              <m:accPr>
                                <m:chr m:val="̂"/>
                                <m:ctrlPr>
                                  <a:rPr lang="en-US" sz="2400" b="1" i="1" smtClean="0">
                                    <a:solidFill>
                                      <a:schemeClr val="tx1"/>
                                    </a:solidFill>
                                    <a:latin typeface="Cambria Math" panose="02040503050406030204" pitchFamily="18" charset="0"/>
                                  </a:rPr>
                                </m:ctrlPr>
                              </m:accPr>
                              <m:e>
                                <m:r>
                                  <a:rPr lang="en-US" sz="2400" b="1" i="1" smtClean="0">
                                    <a:solidFill>
                                      <a:schemeClr val="tx1"/>
                                    </a:solidFill>
                                    <a:latin typeface="Cambria Math" panose="02040503050406030204" pitchFamily="18" charset="0"/>
                                    <a:ea typeface="Cambria Math" panose="02040503050406030204" pitchFamily="18" charset="0"/>
                                  </a:rPr>
                                  <m:t>𝜮</m:t>
                                </m:r>
                              </m:e>
                            </m:acc>
                          </m:e>
                          <m:sub>
                            <m:r>
                              <a:rPr lang="en-US" sz="2400" b="1" i="1" smtClean="0">
                                <a:solidFill>
                                  <a:schemeClr val="tx1"/>
                                </a:solidFill>
                                <a:latin typeface="Cambria Math" panose="02040503050406030204" pitchFamily="18" charset="0"/>
                                <a:ea typeface="Cambria Math" panose="02040503050406030204" pitchFamily="18" charset="0"/>
                              </a:rPr>
                              <m:t>𝒕</m:t>
                            </m:r>
                          </m:sub>
                        </m:sSub>
                        <m:d>
                          <m:dPr>
                            <m:ctrlPr>
                              <a:rPr lang="en-US" sz="2400" b="1" i="1" smtClean="0">
                                <a:solidFill>
                                  <a:schemeClr val="tx1"/>
                                </a:solidFill>
                                <a:latin typeface="Cambria Math" panose="02040503050406030204" pitchFamily="18" charset="0"/>
                              </a:rPr>
                            </m:ctrlPr>
                          </m:dPr>
                          <m:e>
                            <m:sSub>
                              <m:sSubPr>
                                <m:ctrlPr>
                                  <a:rPr lang="en-US" sz="2400" b="1" i="1" smtClean="0">
                                    <a:solidFill>
                                      <a:schemeClr val="tx1"/>
                                    </a:solidFill>
                                    <a:latin typeface="Cambria Math" panose="02040503050406030204" pitchFamily="18" charset="0"/>
                                  </a:rPr>
                                </m:ctrlPr>
                              </m:sSubPr>
                              <m:e>
                                <m:r>
                                  <a:rPr lang="en-US" sz="2400" b="1" i="1" smtClean="0">
                                    <a:solidFill>
                                      <a:schemeClr val="tx1"/>
                                    </a:solidFill>
                                    <a:latin typeface="Cambria Math" panose="02040503050406030204" pitchFamily="18" charset="0"/>
                                  </a:rPr>
                                  <m:t>𝒙</m:t>
                                </m:r>
                              </m:e>
                              <m:sub>
                                <m:r>
                                  <a:rPr lang="en-US" sz="2400" b="1" i="1" smtClean="0">
                                    <a:solidFill>
                                      <a:schemeClr val="tx1"/>
                                    </a:solidFill>
                                    <a:latin typeface="Cambria Math" panose="02040503050406030204" pitchFamily="18" charset="0"/>
                                  </a:rPr>
                                  <m:t>𝒕</m:t>
                                </m:r>
                              </m:sub>
                            </m:sSub>
                            <m:r>
                              <a:rPr lang="en-US" sz="2400" b="1" i="1" smtClean="0">
                                <a:solidFill>
                                  <a:schemeClr val="tx1"/>
                                </a:solidFill>
                                <a:latin typeface="Cambria Math" panose="02040503050406030204" pitchFamily="18" charset="0"/>
                              </a:rPr>
                              <m:t>, </m:t>
                            </m:r>
                            <m:r>
                              <a:rPr lang="en-US" sz="2400" b="1" i="1" smtClean="0">
                                <a:solidFill>
                                  <a:schemeClr val="tx1"/>
                                </a:solidFill>
                                <a:latin typeface="Cambria Math" panose="02040503050406030204" pitchFamily="18" charset="0"/>
                              </a:rPr>
                              <m:t>𝒕</m:t>
                            </m:r>
                          </m:e>
                        </m:d>
                        <m:r>
                          <a:rPr lang="en-US" sz="2400" b="1" i="1" smtClean="0">
                            <a:solidFill>
                              <a:schemeClr val="tx1"/>
                            </a:solidFill>
                            <a:latin typeface="Cambria Math" panose="02040503050406030204" pitchFamily="18" charset="0"/>
                          </a:rPr>
                          <m:t>+</m:t>
                        </m:r>
                        <m:sSup>
                          <m:sSupPr>
                            <m:ctrlPr>
                              <a:rPr lang="en-US" sz="2400" b="1" i="1" smtClean="0">
                                <a:solidFill>
                                  <a:schemeClr val="tx1"/>
                                </a:solidFill>
                                <a:latin typeface="Cambria Math" panose="02040503050406030204" pitchFamily="18" charset="0"/>
                              </a:rPr>
                            </m:ctrlPr>
                          </m:sSupPr>
                          <m:e>
                            <m:d>
                              <m:dPr>
                                <m:begChr m:val="["/>
                                <m:endChr m:val="]"/>
                                <m:ctrlPr>
                                  <a:rPr lang="en-US" sz="2400" b="1" i="1" smtClean="0">
                                    <a:solidFill>
                                      <a:schemeClr val="tx1"/>
                                    </a:solidFill>
                                    <a:latin typeface="Cambria Math" panose="02040503050406030204" pitchFamily="18" charset="0"/>
                                  </a:rPr>
                                </m:ctrlPr>
                              </m:dPr>
                              <m:e>
                                <m:sSub>
                                  <m:sSubPr>
                                    <m:ctrlPr>
                                      <a:rPr lang="en-US" sz="2400" b="1" i="1" smtClean="0">
                                        <a:solidFill>
                                          <a:schemeClr val="tx1"/>
                                        </a:solidFill>
                                        <a:latin typeface="Cambria Math" panose="02040503050406030204" pitchFamily="18" charset="0"/>
                                      </a:rPr>
                                    </m:ctrlPr>
                                  </m:sSubPr>
                                  <m:e>
                                    <m:acc>
                                      <m:accPr>
                                        <m:chr m:val="̂"/>
                                        <m:ctrlPr>
                                          <a:rPr lang="en-US" sz="2400" b="1" i="1" smtClean="0">
                                            <a:solidFill>
                                              <a:schemeClr val="tx1"/>
                                            </a:solidFill>
                                            <a:latin typeface="Cambria Math" panose="02040503050406030204" pitchFamily="18" charset="0"/>
                                          </a:rPr>
                                        </m:ctrlPr>
                                      </m:accPr>
                                      <m:e>
                                        <m:r>
                                          <a:rPr lang="en-US" sz="2400" b="1" i="1" smtClean="0">
                                            <a:solidFill>
                                              <a:schemeClr val="tx1"/>
                                            </a:solidFill>
                                            <a:latin typeface="Cambria Math" panose="02040503050406030204" pitchFamily="18" charset="0"/>
                                            <a:ea typeface="Cambria Math" panose="02040503050406030204" pitchFamily="18" charset="0"/>
                                          </a:rPr>
                                          <m:t>𝝁</m:t>
                                        </m:r>
                                      </m:e>
                                    </m:acc>
                                  </m:e>
                                  <m:sub>
                                    <m:r>
                                      <a:rPr lang="en-US" sz="2400" b="1" i="1" smtClean="0">
                                        <a:solidFill>
                                          <a:schemeClr val="tx1"/>
                                        </a:solidFill>
                                        <a:latin typeface="Cambria Math" panose="02040503050406030204" pitchFamily="18" charset="0"/>
                                      </a:rPr>
                                      <m:t>𝒕</m:t>
                                    </m:r>
                                  </m:sub>
                                </m:sSub>
                                <m:d>
                                  <m:dPr>
                                    <m:ctrlPr>
                                      <a:rPr lang="en-US" sz="2400" b="1" i="1" smtClean="0">
                                        <a:solidFill>
                                          <a:schemeClr val="tx1"/>
                                        </a:solidFill>
                                        <a:latin typeface="Cambria Math" panose="02040503050406030204" pitchFamily="18" charset="0"/>
                                      </a:rPr>
                                    </m:ctrlPr>
                                  </m:dPr>
                                  <m:e>
                                    <m:sSub>
                                      <m:sSubPr>
                                        <m:ctrlPr>
                                          <a:rPr lang="en-US" sz="2400" b="1" i="1" smtClean="0">
                                            <a:solidFill>
                                              <a:schemeClr val="tx1"/>
                                            </a:solidFill>
                                            <a:latin typeface="Cambria Math" panose="02040503050406030204" pitchFamily="18" charset="0"/>
                                          </a:rPr>
                                        </m:ctrlPr>
                                      </m:sSubPr>
                                      <m:e>
                                        <m:r>
                                          <a:rPr lang="en-US" sz="2400" b="1" i="1" smtClean="0">
                                            <a:solidFill>
                                              <a:schemeClr val="tx1"/>
                                            </a:solidFill>
                                            <a:latin typeface="Cambria Math" panose="02040503050406030204" pitchFamily="18" charset="0"/>
                                          </a:rPr>
                                          <m:t>𝒙</m:t>
                                        </m:r>
                                      </m:e>
                                      <m:sub>
                                        <m:r>
                                          <a:rPr lang="en-US" sz="2400" b="1" i="1" smtClean="0">
                                            <a:solidFill>
                                              <a:schemeClr val="tx1"/>
                                            </a:solidFill>
                                            <a:latin typeface="Cambria Math" panose="02040503050406030204" pitchFamily="18" charset="0"/>
                                          </a:rPr>
                                          <m:t>𝒕</m:t>
                                        </m:r>
                                      </m:sub>
                                    </m:sSub>
                                    <m:r>
                                      <a:rPr lang="en-US" sz="2400" b="1" i="1" smtClean="0">
                                        <a:solidFill>
                                          <a:schemeClr val="tx1"/>
                                        </a:solidFill>
                                        <a:latin typeface="Cambria Math" panose="02040503050406030204" pitchFamily="18" charset="0"/>
                                      </a:rPr>
                                      <m:t>,</m:t>
                                    </m:r>
                                    <m:r>
                                      <a:rPr lang="en-US" sz="2400" b="1" i="1" smtClean="0">
                                        <a:solidFill>
                                          <a:schemeClr val="tx1"/>
                                        </a:solidFill>
                                        <a:latin typeface="Cambria Math" panose="02040503050406030204" pitchFamily="18" charset="0"/>
                                      </a:rPr>
                                      <m:t>𝒕</m:t>
                                    </m:r>
                                    <m:r>
                                      <a:rPr lang="en-US" sz="2400" b="1" i="1" smtClean="0">
                                        <a:solidFill>
                                          <a:schemeClr val="tx1"/>
                                        </a:solidFill>
                                        <a:latin typeface="Cambria Math" panose="02040503050406030204" pitchFamily="18" charset="0"/>
                                      </a:rPr>
                                      <m:t> </m:t>
                                    </m:r>
                                  </m:e>
                                </m:d>
                                <m:r>
                                  <a:rPr lang="en-US" sz="2400" b="1" i="1" smtClean="0">
                                    <a:solidFill>
                                      <a:schemeClr val="tx1"/>
                                    </a:solidFill>
                                    <a:latin typeface="Cambria Math" panose="02040503050406030204" pitchFamily="18" charset="0"/>
                                  </a:rPr>
                                  <m:t>−</m:t>
                                </m:r>
                                <m:sSub>
                                  <m:sSubPr>
                                    <m:ctrlPr>
                                      <a:rPr lang="en-US" sz="2400" b="1" i="1" smtClean="0">
                                        <a:solidFill>
                                          <a:schemeClr val="tx1"/>
                                        </a:solidFill>
                                        <a:latin typeface="Cambria Math" panose="02040503050406030204" pitchFamily="18" charset="0"/>
                                      </a:rPr>
                                    </m:ctrlPr>
                                  </m:sSubPr>
                                  <m:e>
                                    <m:r>
                                      <a:rPr lang="en-US" sz="2400" b="1" i="1" smtClean="0">
                                        <a:solidFill>
                                          <a:schemeClr val="tx1"/>
                                        </a:solidFill>
                                        <a:latin typeface="Cambria Math" panose="02040503050406030204" pitchFamily="18" charset="0"/>
                                        <a:ea typeface="Cambria Math" panose="02040503050406030204" pitchFamily="18" charset="0"/>
                                      </a:rPr>
                                      <m:t>𝝁</m:t>
                                    </m:r>
                                  </m:e>
                                  <m:sub>
                                    <m:r>
                                      <a:rPr lang="en-US" sz="2400" b="1" i="1" smtClean="0">
                                        <a:solidFill>
                                          <a:schemeClr val="tx1"/>
                                        </a:solidFill>
                                        <a:latin typeface="Cambria Math" panose="02040503050406030204" pitchFamily="18" charset="0"/>
                                        <a:ea typeface="Cambria Math" panose="02040503050406030204" pitchFamily="18" charset="0"/>
                                      </a:rPr>
                                      <m:t>𝜽</m:t>
                                    </m:r>
                                  </m:sub>
                                </m:sSub>
                                <m:r>
                                  <a:rPr lang="en-US" sz="2400" b="1" i="1" smtClean="0">
                                    <a:solidFill>
                                      <a:schemeClr val="tx1"/>
                                    </a:solidFill>
                                    <a:latin typeface="Cambria Math" panose="02040503050406030204" pitchFamily="18" charset="0"/>
                                  </a:rPr>
                                  <m:t>(</m:t>
                                </m:r>
                                <m:sSub>
                                  <m:sSubPr>
                                    <m:ctrlPr>
                                      <a:rPr lang="en-US" sz="2400" b="1" i="1" smtClean="0">
                                        <a:solidFill>
                                          <a:schemeClr val="tx1"/>
                                        </a:solidFill>
                                        <a:latin typeface="Cambria Math" panose="02040503050406030204" pitchFamily="18" charset="0"/>
                                      </a:rPr>
                                    </m:ctrlPr>
                                  </m:sSubPr>
                                  <m:e>
                                    <m:r>
                                      <a:rPr lang="en-US" sz="2400" b="1" i="1" smtClean="0">
                                        <a:solidFill>
                                          <a:schemeClr val="tx1"/>
                                        </a:solidFill>
                                        <a:latin typeface="Cambria Math" panose="02040503050406030204" pitchFamily="18" charset="0"/>
                                      </a:rPr>
                                      <m:t>𝒙</m:t>
                                    </m:r>
                                  </m:e>
                                  <m:sub>
                                    <m:r>
                                      <a:rPr lang="en-US" sz="2400" b="1" i="1" smtClean="0">
                                        <a:solidFill>
                                          <a:schemeClr val="tx1"/>
                                        </a:solidFill>
                                        <a:latin typeface="Cambria Math" panose="02040503050406030204" pitchFamily="18" charset="0"/>
                                      </a:rPr>
                                      <m:t>𝒕</m:t>
                                    </m:r>
                                  </m:sub>
                                </m:sSub>
                                <m:r>
                                  <a:rPr lang="en-US" sz="2400" b="1" i="1" smtClean="0">
                                    <a:solidFill>
                                      <a:schemeClr val="tx1"/>
                                    </a:solidFill>
                                    <a:latin typeface="Cambria Math" panose="02040503050406030204" pitchFamily="18" charset="0"/>
                                  </a:rPr>
                                  <m:t>,</m:t>
                                </m:r>
                                <m:r>
                                  <a:rPr lang="en-US" sz="2400" b="1" i="1" smtClean="0">
                                    <a:solidFill>
                                      <a:schemeClr val="tx1"/>
                                    </a:solidFill>
                                    <a:latin typeface="Cambria Math" panose="02040503050406030204" pitchFamily="18" charset="0"/>
                                  </a:rPr>
                                  <m:t>𝒕</m:t>
                                </m:r>
                                <m:r>
                                  <a:rPr lang="en-US" sz="2400" b="1" i="1" smtClean="0">
                                    <a:solidFill>
                                      <a:schemeClr val="tx1"/>
                                    </a:solidFill>
                                    <a:latin typeface="Cambria Math" panose="02040503050406030204" pitchFamily="18" charset="0"/>
                                  </a:rPr>
                                  <m:t>)</m:t>
                                </m:r>
                              </m:e>
                            </m:d>
                          </m:e>
                          <m:sup>
                            <m:r>
                              <a:rPr lang="en-US" sz="2400" b="1" i="1" smtClean="0">
                                <a:solidFill>
                                  <a:schemeClr val="tx1"/>
                                </a:solidFill>
                                <a:latin typeface="Cambria Math" panose="02040503050406030204" pitchFamily="18" charset="0"/>
                              </a:rPr>
                              <m:t>𝑻</m:t>
                            </m:r>
                          </m:sup>
                        </m:sSup>
                        <m:sSubSup>
                          <m:sSubSupPr>
                            <m:ctrlPr>
                              <a:rPr lang="en-US" sz="2400" b="1" i="1" smtClean="0">
                                <a:solidFill>
                                  <a:schemeClr val="tx1"/>
                                </a:solidFill>
                                <a:latin typeface="Cambria Math" panose="02040503050406030204" pitchFamily="18" charset="0"/>
                              </a:rPr>
                            </m:ctrlPr>
                          </m:sSubSupPr>
                          <m:e>
                            <m:r>
                              <a:rPr lang="el-GR" sz="2400" b="1" i="1" smtClean="0">
                                <a:solidFill>
                                  <a:schemeClr val="tx1"/>
                                </a:solidFill>
                                <a:latin typeface="Cambria Math" panose="02040503050406030204" pitchFamily="18" charset="0"/>
                                <a:ea typeface="Cambria Math" panose="02040503050406030204" pitchFamily="18" charset="0"/>
                              </a:rPr>
                              <m:t>𝜮</m:t>
                            </m:r>
                          </m:e>
                          <m:sub>
                            <m:r>
                              <a:rPr lang="en-US" sz="2400" b="1" i="1" smtClean="0">
                                <a:solidFill>
                                  <a:schemeClr val="tx1"/>
                                </a:solidFill>
                                <a:latin typeface="Cambria Math" panose="02040503050406030204" pitchFamily="18" charset="0"/>
                                <a:ea typeface="Cambria Math" panose="02040503050406030204" pitchFamily="18" charset="0"/>
                              </a:rPr>
                              <m:t>𝜽</m:t>
                            </m:r>
                          </m:sub>
                          <m:sup>
                            <m:r>
                              <a:rPr lang="en-US" sz="2400" b="1" i="1" smtClean="0">
                                <a:solidFill>
                                  <a:schemeClr val="tx1"/>
                                </a:solidFill>
                                <a:latin typeface="Cambria Math" panose="02040503050406030204" pitchFamily="18" charset="0"/>
                              </a:rPr>
                              <m:t>−</m:t>
                            </m:r>
                            <m:r>
                              <a:rPr lang="en-US" sz="2400" b="1" i="1" smtClean="0">
                                <a:solidFill>
                                  <a:schemeClr val="tx1"/>
                                </a:solidFill>
                                <a:latin typeface="Cambria Math" panose="02040503050406030204" pitchFamily="18" charset="0"/>
                              </a:rPr>
                              <m:t>𝟏</m:t>
                            </m:r>
                          </m:sup>
                        </m:sSubSup>
                        <m:d>
                          <m:dPr>
                            <m:ctrlPr>
                              <a:rPr lang="en-US" sz="2400" b="1" i="1" smtClean="0">
                                <a:solidFill>
                                  <a:schemeClr val="tx1"/>
                                </a:solidFill>
                                <a:latin typeface="Cambria Math" panose="02040503050406030204" pitchFamily="18" charset="0"/>
                              </a:rPr>
                            </m:ctrlPr>
                          </m:dPr>
                          <m:e>
                            <m:sSub>
                              <m:sSubPr>
                                <m:ctrlPr>
                                  <a:rPr lang="en-US" sz="2400" b="1" i="1" smtClean="0">
                                    <a:solidFill>
                                      <a:schemeClr val="tx1"/>
                                    </a:solidFill>
                                    <a:latin typeface="Cambria Math" panose="02040503050406030204" pitchFamily="18" charset="0"/>
                                  </a:rPr>
                                </m:ctrlPr>
                              </m:sSubPr>
                              <m:e>
                                <m:r>
                                  <a:rPr lang="en-US" sz="2400" b="1" i="1" smtClean="0">
                                    <a:solidFill>
                                      <a:schemeClr val="tx1"/>
                                    </a:solidFill>
                                    <a:latin typeface="Cambria Math" panose="02040503050406030204" pitchFamily="18" charset="0"/>
                                  </a:rPr>
                                  <m:t>𝒙</m:t>
                                </m:r>
                              </m:e>
                              <m:sub>
                                <m:r>
                                  <a:rPr lang="en-US" sz="2400" b="1" i="1" smtClean="0">
                                    <a:solidFill>
                                      <a:schemeClr val="tx1"/>
                                    </a:solidFill>
                                    <a:latin typeface="Cambria Math" panose="02040503050406030204" pitchFamily="18" charset="0"/>
                                  </a:rPr>
                                  <m:t>𝒕</m:t>
                                </m:r>
                              </m:sub>
                            </m:sSub>
                            <m:r>
                              <a:rPr lang="en-US" sz="2400" b="1" i="1" smtClean="0">
                                <a:solidFill>
                                  <a:schemeClr val="tx1"/>
                                </a:solidFill>
                                <a:latin typeface="Cambria Math" panose="02040503050406030204" pitchFamily="18" charset="0"/>
                              </a:rPr>
                              <m:t>,</m:t>
                            </m:r>
                            <m:r>
                              <a:rPr lang="en-US" sz="2400" b="1" i="1" smtClean="0">
                                <a:solidFill>
                                  <a:schemeClr val="tx1"/>
                                </a:solidFill>
                                <a:latin typeface="Cambria Math" panose="02040503050406030204" pitchFamily="18" charset="0"/>
                              </a:rPr>
                              <m:t>𝒕</m:t>
                            </m:r>
                          </m:e>
                        </m:d>
                        <m:d>
                          <m:dPr>
                            <m:begChr m:val="["/>
                            <m:endChr m:val="]"/>
                            <m:ctrlPr>
                              <a:rPr lang="en-US" sz="2400" b="1" i="1" smtClean="0">
                                <a:solidFill>
                                  <a:schemeClr val="tx1"/>
                                </a:solidFill>
                                <a:latin typeface="Cambria Math" panose="02040503050406030204" pitchFamily="18" charset="0"/>
                              </a:rPr>
                            </m:ctrlPr>
                          </m:dPr>
                          <m:e>
                            <m:sSub>
                              <m:sSubPr>
                                <m:ctrlPr>
                                  <a:rPr lang="en-US" sz="2400" b="1" i="1" smtClean="0">
                                    <a:solidFill>
                                      <a:schemeClr val="tx1"/>
                                    </a:solidFill>
                                    <a:latin typeface="Cambria Math" panose="02040503050406030204" pitchFamily="18" charset="0"/>
                                  </a:rPr>
                                </m:ctrlPr>
                              </m:sSubPr>
                              <m:e>
                                <m:acc>
                                  <m:accPr>
                                    <m:chr m:val="̂"/>
                                    <m:ctrlPr>
                                      <a:rPr lang="en-US" sz="2400" b="1" i="1" smtClean="0">
                                        <a:solidFill>
                                          <a:schemeClr val="tx1"/>
                                        </a:solidFill>
                                        <a:latin typeface="Cambria Math" panose="02040503050406030204" pitchFamily="18" charset="0"/>
                                      </a:rPr>
                                    </m:ctrlPr>
                                  </m:accPr>
                                  <m:e>
                                    <m:r>
                                      <a:rPr lang="en-US" sz="2400" b="1" i="1" smtClean="0">
                                        <a:solidFill>
                                          <a:schemeClr val="tx1"/>
                                        </a:solidFill>
                                        <a:latin typeface="Cambria Math" panose="02040503050406030204" pitchFamily="18" charset="0"/>
                                        <a:ea typeface="Cambria Math" panose="02040503050406030204" pitchFamily="18" charset="0"/>
                                      </a:rPr>
                                      <m:t>𝝁</m:t>
                                    </m:r>
                                  </m:e>
                                </m:acc>
                              </m:e>
                              <m:sub>
                                <m:r>
                                  <a:rPr lang="en-US" sz="2400" b="1" i="1" smtClean="0">
                                    <a:solidFill>
                                      <a:schemeClr val="tx1"/>
                                    </a:solidFill>
                                    <a:latin typeface="Cambria Math" panose="02040503050406030204" pitchFamily="18" charset="0"/>
                                  </a:rPr>
                                  <m:t>𝒕</m:t>
                                </m:r>
                              </m:sub>
                            </m:sSub>
                            <m:d>
                              <m:dPr>
                                <m:ctrlPr>
                                  <a:rPr lang="en-US" sz="2400" b="1" i="1" smtClean="0">
                                    <a:solidFill>
                                      <a:schemeClr val="tx1"/>
                                    </a:solidFill>
                                    <a:latin typeface="Cambria Math" panose="02040503050406030204" pitchFamily="18" charset="0"/>
                                  </a:rPr>
                                </m:ctrlPr>
                              </m:dPr>
                              <m:e>
                                <m:sSub>
                                  <m:sSubPr>
                                    <m:ctrlPr>
                                      <a:rPr lang="en-US" sz="2400" b="1" i="1" smtClean="0">
                                        <a:solidFill>
                                          <a:schemeClr val="tx1"/>
                                        </a:solidFill>
                                        <a:latin typeface="Cambria Math" panose="02040503050406030204" pitchFamily="18" charset="0"/>
                                      </a:rPr>
                                    </m:ctrlPr>
                                  </m:sSubPr>
                                  <m:e>
                                    <m:r>
                                      <a:rPr lang="en-US" sz="2400" b="1" i="1" smtClean="0">
                                        <a:solidFill>
                                          <a:schemeClr val="tx1"/>
                                        </a:solidFill>
                                        <a:latin typeface="Cambria Math" panose="02040503050406030204" pitchFamily="18" charset="0"/>
                                      </a:rPr>
                                      <m:t>𝒙</m:t>
                                    </m:r>
                                  </m:e>
                                  <m:sub>
                                    <m:r>
                                      <a:rPr lang="en-US" sz="2400" b="1" i="1" smtClean="0">
                                        <a:solidFill>
                                          <a:schemeClr val="tx1"/>
                                        </a:solidFill>
                                        <a:latin typeface="Cambria Math" panose="02040503050406030204" pitchFamily="18" charset="0"/>
                                      </a:rPr>
                                      <m:t>𝒕</m:t>
                                    </m:r>
                                  </m:sub>
                                </m:sSub>
                                <m:r>
                                  <a:rPr lang="en-US" sz="2400" b="1" i="1" smtClean="0">
                                    <a:solidFill>
                                      <a:schemeClr val="tx1"/>
                                    </a:solidFill>
                                    <a:latin typeface="Cambria Math" panose="02040503050406030204" pitchFamily="18" charset="0"/>
                                  </a:rPr>
                                  <m:t>,</m:t>
                                </m:r>
                                <m:r>
                                  <a:rPr lang="en-US" sz="2400" b="1" i="1" smtClean="0">
                                    <a:solidFill>
                                      <a:schemeClr val="tx1"/>
                                    </a:solidFill>
                                    <a:latin typeface="Cambria Math" panose="02040503050406030204" pitchFamily="18" charset="0"/>
                                  </a:rPr>
                                  <m:t>𝒕</m:t>
                                </m:r>
                                <m:r>
                                  <a:rPr lang="en-US" sz="2400" b="1" i="1" smtClean="0">
                                    <a:solidFill>
                                      <a:schemeClr val="tx1"/>
                                    </a:solidFill>
                                    <a:latin typeface="Cambria Math" panose="02040503050406030204" pitchFamily="18" charset="0"/>
                                  </a:rPr>
                                  <m:t> </m:t>
                                </m:r>
                              </m:e>
                            </m:d>
                            <m:r>
                              <a:rPr lang="en-US" sz="2400" b="1" i="1" smtClean="0">
                                <a:solidFill>
                                  <a:schemeClr val="tx1"/>
                                </a:solidFill>
                                <a:latin typeface="Cambria Math" panose="02040503050406030204" pitchFamily="18" charset="0"/>
                              </a:rPr>
                              <m:t>−</m:t>
                            </m:r>
                            <m:sSub>
                              <m:sSubPr>
                                <m:ctrlPr>
                                  <a:rPr lang="en-US" sz="2400" b="1" i="1" smtClean="0">
                                    <a:solidFill>
                                      <a:schemeClr val="tx1"/>
                                    </a:solidFill>
                                    <a:latin typeface="Cambria Math" panose="02040503050406030204" pitchFamily="18" charset="0"/>
                                  </a:rPr>
                                </m:ctrlPr>
                              </m:sSubPr>
                              <m:e>
                                <m:r>
                                  <a:rPr lang="en-US" sz="2400" b="1" i="1" smtClean="0">
                                    <a:solidFill>
                                      <a:schemeClr val="tx1"/>
                                    </a:solidFill>
                                    <a:latin typeface="Cambria Math" panose="02040503050406030204" pitchFamily="18" charset="0"/>
                                    <a:ea typeface="Cambria Math" panose="02040503050406030204" pitchFamily="18" charset="0"/>
                                  </a:rPr>
                                  <m:t>𝝁</m:t>
                                </m:r>
                              </m:e>
                              <m:sub>
                                <m:r>
                                  <a:rPr lang="en-US" sz="2400" b="1" i="1" smtClean="0">
                                    <a:solidFill>
                                      <a:schemeClr val="tx1"/>
                                    </a:solidFill>
                                    <a:latin typeface="Cambria Math" panose="02040503050406030204" pitchFamily="18" charset="0"/>
                                    <a:ea typeface="Cambria Math" panose="02040503050406030204" pitchFamily="18" charset="0"/>
                                  </a:rPr>
                                  <m:t>𝜽</m:t>
                                </m:r>
                              </m:sub>
                            </m:sSub>
                            <m:r>
                              <a:rPr lang="en-US" sz="2400" b="1" i="1" smtClean="0">
                                <a:solidFill>
                                  <a:schemeClr val="tx1"/>
                                </a:solidFill>
                                <a:latin typeface="Cambria Math" panose="02040503050406030204" pitchFamily="18" charset="0"/>
                              </a:rPr>
                              <m:t>(</m:t>
                            </m:r>
                            <m:sSub>
                              <m:sSubPr>
                                <m:ctrlPr>
                                  <a:rPr lang="en-US" sz="2400" b="1" i="1" smtClean="0">
                                    <a:solidFill>
                                      <a:schemeClr val="tx1"/>
                                    </a:solidFill>
                                    <a:latin typeface="Cambria Math" panose="02040503050406030204" pitchFamily="18" charset="0"/>
                                  </a:rPr>
                                </m:ctrlPr>
                              </m:sSubPr>
                              <m:e>
                                <m:r>
                                  <a:rPr lang="en-US" sz="2400" b="1" i="1" smtClean="0">
                                    <a:solidFill>
                                      <a:schemeClr val="tx1"/>
                                    </a:solidFill>
                                    <a:latin typeface="Cambria Math" panose="02040503050406030204" pitchFamily="18" charset="0"/>
                                  </a:rPr>
                                  <m:t>𝒙</m:t>
                                </m:r>
                              </m:e>
                              <m:sub>
                                <m:r>
                                  <a:rPr lang="en-US" sz="2400" b="1" i="1" smtClean="0">
                                    <a:solidFill>
                                      <a:schemeClr val="tx1"/>
                                    </a:solidFill>
                                    <a:latin typeface="Cambria Math" panose="02040503050406030204" pitchFamily="18" charset="0"/>
                                  </a:rPr>
                                  <m:t>𝒕</m:t>
                                </m:r>
                              </m:sub>
                            </m:sSub>
                            <m:r>
                              <a:rPr lang="en-US" sz="2400" b="1" i="1" smtClean="0">
                                <a:solidFill>
                                  <a:schemeClr val="tx1"/>
                                </a:solidFill>
                                <a:latin typeface="Cambria Math" panose="02040503050406030204" pitchFamily="18" charset="0"/>
                              </a:rPr>
                              <m:t>,</m:t>
                            </m:r>
                            <m:r>
                              <a:rPr lang="en-US" sz="2400" b="1" i="1" smtClean="0">
                                <a:solidFill>
                                  <a:schemeClr val="tx1"/>
                                </a:solidFill>
                                <a:latin typeface="Cambria Math" panose="02040503050406030204" pitchFamily="18" charset="0"/>
                              </a:rPr>
                              <m:t>𝒕</m:t>
                            </m:r>
                            <m:r>
                              <a:rPr lang="en-US" sz="2400" b="1" i="1" smtClean="0">
                                <a:solidFill>
                                  <a:schemeClr val="tx1"/>
                                </a:solidFill>
                                <a:latin typeface="Cambria Math" panose="02040503050406030204" pitchFamily="18" charset="0"/>
                              </a:rPr>
                              <m:t>)</m:t>
                            </m:r>
                          </m:e>
                        </m:d>
                      </m:e>
                    </m:d>
                  </m:oMath>
                </a14:m>
                <a:endParaRPr lang="en-US" sz="2400" b="1" dirty="0"/>
              </a:p>
            </p:txBody>
          </p:sp>
        </mc:Choice>
        <mc:Fallback>
          <p:sp>
            <p:nvSpPr>
              <p:cNvPr id="4" name="TextBox 3">
                <a:extLst>
                  <a:ext uri="{FF2B5EF4-FFF2-40B4-BE49-F238E27FC236}">
                    <a16:creationId xmlns:a16="http://schemas.microsoft.com/office/drawing/2014/main" id="{D3DEABAC-A2A5-614C-81E5-DF0E7B3585C0}"/>
                  </a:ext>
                </a:extLst>
              </p:cNvPr>
              <p:cNvSpPr txBox="1">
                <a:spLocks noRot="1" noChangeAspect="1" noMove="1" noResize="1" noEditPoints="1" noAdjustHandles="1" noChangeArrowheads="1" noChangeShapeType="1" noTextEdit="1"/>
              </p:cNvSpPr>
              <p:nvPr/>
            </p:nvSpPr>
            <p:spPr>
              <a:xfrm>
                <a:off x="551038" y="1276012"/>
                <a:ext cx="10166488" cy="1569084"/>
              </a:xfrm>
              <a:prstGeom prst="rect">
                <a:avLst/>
              </a:prstGeom>
              <a:blipFill>
                <a:blip r:embed="rId2"/>
                <a:stretch>
                  <a:fillRect/>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F242D771-9F47-E9F9-C0ED-3F786B238CAB}"/>
              </a:ext>
            </a:extLst>
          </p:cNvPr>
          <p:cNvSpPr txBox="1"/>
          <p:nvPr/>
        </p:nvSpPr>
        <p:spPr>
          <a:xfrm>
            <a:off x="598478" y="3142808"/>
            <a:ext cx="8279296" cy="461665"/>
          </a:xfrm>
          <a:prstGeom prst="rect">
            <a:avLst/>
          </a:prstGeom>
          <a:noFill/>
        </p:spPr>
        <p:txBody>
          <a:bodyPr wrap="square" rtlCol="0">
            <a:spAutoFit/>
          </a:bodyPr>
          <a:lstStyle/>
          <a:p>
            <a:r>
              <a:rPr lang="en-US" sz="2400" dirty="0">
                <a:latin typeface="Arial" panose="020B0604020202020204" pitchFamily="34" charset="0"/>
                <a:cs typeface="Arial" panose="020B0604020202020204" pitchFamily="34" charset="0"/>
              </a:rPr>
              <a:t>where </a:t>
            </a:r>
          </a:p>
        </p:txBody>
      </p: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B7020DB0-978D-8D6C-914E-BA276D3EE853}"/>
                  </a:ext>
                </a:extLst>
              </p:cNvPr>
              <p:cNvSpPr txBox="1"/>
              <p:nvPr/>
            </p:nvSpPr>
            <p:spPr>
              <a:xfrm>
                <a:off x="1427257" y="3092386"/>
                <a:ext cx="8760516" cy="54200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solidFill>
                                <a:srgbClr val="FF0000"/>
                              </a:solidFill>
                              <a:latin typeface="Cambria Math" panose="02040503050406030204" pitchFamily="18" charset="0"/>
                            </a:rPr>
                          </m:ctrlPr>
                        </m:sSubPr>
                        <m:e>
                          <m:acc>
                            <m:accPr>
                              <m:chr m:val="̂"/>
                              <m:ctrlPr>
                                <a:rPr lang="en-US" sz="2400" b="1" i="1" smtClean="0">
                                  <a:solidFill>
                                    <a:srgbClr val="FF0000"/>
                                  </a:solidFill>
                                  <a:latin typeface="Cambria Math" panose="02040503050406030204" pitchFamily="18" charset="0"/>
                                </a:rPr>
                              </m:ctrlPr>
                            </m:accPr>
                            <m:e>
                              <m:r>
                                <a:rPr lang="en-US" sz="2400" b="1" i="1" smtClean="0">
                                  <a:solidFill>
                                    <a:srgbClr val="FF0000"/>
                                  </a:solidFill>
                                  <a:latin typeface="Cambria Math" panose="02040503050406030204" pitchFamily="18" charset="0"/>
                                  <a:ea typeface="Cambria Math" panose="02040503050406030204" pitchFamily="18" charset="0"/>
                                </a:rPr>
                                <m:t>𝝁</m:t>
                              </m:r>
                            </m:e>
                          </m:acc>
                        </m:e>
                        <m:sub>
                          <m:r>
                            <a:rPr lang="en-US" sz="2400" b="1" i="1" smtClean="0">
                              <a:solidFill>
                                <a:srgbClr val="FF0000"/>
                              </a:solidFill>
                              <a:latin typeface="Cambria Math" panose="02040503050406030204" pitchFamily="18" charset="0"/>
                            </a:rPr>
                            <m:t>𝒕</m:t>
                          </m:r>
                        </m:sub>
                      </m:sSub>
                      <m:d>
                        <m:dPr>
                          <m:ctrlPr>
                            <a:rPr lang="en-US" sz="2400" b="1" i="1" smtClean="0">
                              <a:solidFill>
                                <a:srgbClr val="FF0000"/>
                              </a:solidFill>
                              <a:latin typeface="Cambria Math" panose="02040503050406030204" pitchFamily="18" charset="0"/>
                            </a:rPr>
                          </m:ctrlPr>
                        </m:dPr>
                        <m:e>
                          <m:sSub>
                            <m:sSubPr>
                              <m:ctrlPr>
                                <a:rPr lang="en-US" sz="2400" b="1" i="1" smtClean="0">
                                  <a:solidFill>
                                    <a:srgbClr val="FF0000"/>
                                  </a:solidFill>
                                  <a:latin typeface="Cambria Math" panose="02040503050406030204" pitchFamily="18" charset="0"/>
                                </a:rPr>
                              </m:ctrlPr>
                            </m:sSubPr>
                            <m:e>
                              <m:r>
                                <a:rPr lang="en-US" sz="2400" b="1" i="1" smtClean="0">
                                  <a:solidFill>
                                    <a:srgbClr val="FF0000"/>
                                  </a:solidFill>
                                  <a:latin typeface="Cambria Math" panose="02040503050406030204" pitchFamily="18" charset="0"/>
                                </a:rPr>
                                <m:t>𝒙</m:t>
                              </m:r>
                            </m:e>
                            <m:sub>
                              <m:r>
                                <a:rPr lang="en-US" sz="2400" b="1" i="1" smtClean="0">
                                  <a:solidFill>
                                    <a:srgbClr val="FF0000"/>
                                  </a:solidFill>
                                  <a:latin typeface="Cambria Math" panose="02040503050406030204" pitchFamily="18" charset="0"/>
                                </a:rPr>
                                <m:t>𝒕</m:t>
                              </m:r>
                            </m:sub>
                          </m:sSub>
                          <m:r>
                            <a:rPr lang="en-US" sz="2400" b="1" i="1" smtClean="0">
                              <a:solidFill>
                                <a:srgbClr val="FF0000"/>
                              </a:solidFill>
                              <a:latin typeface="Cambria Math" panose="02040503050406030204" pitchFamily="18" charset="0"/>
                            </a:rPr>
                            <m:t>,</m:t>
                          </m:r>
                          <m:r>
                            <a:rPr lang="en-US" sz="2400" b="1" i="1" smtClean="0">
                              <a:solidFill>
                                <a:srgbClr val="FF0000"/>
                              </a:solidFill>
                              <a:latin typeface="Cambria Math" panose="02040503050406030204" pitchFamily="18" charset="0"/>
                            </a:rPr>
                            <m:t>𝒕</m:t>
                          </m:r>
                          <m:r>
                            <a:rPr lang="en-US" sz="2400" b="1" i="1" smtClean="0">
                              <a:solidFill>
                                <a:srgbClr val="FF0000"/>
                              </a:solidFill>
                              <a:latin typeface="Cambria Math" panose="02040503050406030204" pitchFamily="18" charset="0"/>
                            </a:rPr>
                            <m:t> </m:t>
                          </m:r>
                        </m:e>
                      </m:d>
                      <m:r>
                        <a:rPr lang="en-US" sz="2400" b="1" i="1" smtClean="0">
                          <a:solidFill>
                            <a:schemeClr val="tx1"/>
                          </a:solidFill>
                          <a:latin typeface="Cambria Math" panose="02040503050406030204" pitchFamily="18" charset="0"/>
                        </a:rPr>
                        <m:t>=</m:t>
                      </m:r>
                      <m:sSub>
                        <m:sSubPr>
                          <m:ctrlPr>
                            <a:rPr lang="en-US" sz="2400" b="1" i="1" smtClean="0">
                              <a:solidFill>
                                <a:schemeClr val="tx1"/>
                              </a:solidFill>
                              <a:latin typeface="Cambria Math" panose="02040503050406030204" pitchFamily="18" charset="0"/>
                            </a:rPr>
                          </m:ctrlPr>
                        </m:sSubPr>
                        <m:e>
                          <m:r>
                            <a:rPr lang="en-US" sz="2400" b="1" i="1" smtClean="0">
                              <a:solidFill>
                                <a:schemeClr val="tx1"/>
                              </a:solidFill>
                              <a:latin typeface="Cambria Math" panose="02040503050406030204" pitchFamily="18" charset="0"/>
                            </a:rPr>
                            <m:t>𝑬</m:t>
                          </m:r>
                        </m:e>
                        <m:sub>
                          <m:r>
                            <a:rPr lang="en-US" sz="2400" b="1" i="1" smtClean="0">
                              <a:solidFill>
                                <a:schemeClr val="tx1"/>
                              </a:solidFill>
                              <a:latin typeface="Cambria Math" panose="02040503050406030204" pitchFamily="18" charset="0"/>
                            </a:rPr>
                            <m:t>𝒒</m:t>
                          </m:r>
                          <m:r>
                            <a:rPr lang="en-US" sz="2400" b="1" i="1" smtClean="0">
                              <a:solidFill>
                                <a:schemeClr val="tx1"/>
                              </a:solidFill>
                              <a:latin typeface="Cambria Math" panose="02040503050406030204" pitchFamily="18" charset="0"/>
                            </a:rPr>
                            <m:t>(</m:t>
                          </m:r>
                          <m:sSub>
                            <m:sSubPr>
                              <m:ctrlPr>
                                <a:rPr lang="en-US" sz="2400" b="1" i="1" smtClean="0">
                                  <a:solidFill>
                                    <a:schemeClr val="tx1"/>
                                  </a:solidFill>
                                  <a:latin typeface="Cambria Math" panose="02040503050406030204" pitchFamily="18" charset="0"/>
                                </a:rPr>
                              </m:ctrlPr>
                            </m:sSubPr>
                            <m:e>
                              <m:r>
                                <a:rPr lang="en-US" sz="2400" b="1" i="1" smtClean="0">
                                  <a:solidFill>
                                    <a:schemeClr val="tx1"/>
                                  </a:solidFill>
                                  <a:latin typeface="Cambria Math" panose="02040503050406030204" pitchFamily="18" charset="0"/>
                                </a:rPr>
                                <m:t>𝒙</m:t>
                              </m:r>
                            </m:e>
                            <m:sub>
                              <m:r>
                                <a:rPr lang="en-US" sz="2400" b="1" i="1" smtClean="0">
                                  <a:solidFill>
                                    <a:schemeClr val="tx1"/>
                                  </a:solidFill>
                                  <a:latin typeface="Cambria Math" panose="02040503050406030204" pitchFamily="18" charset="0"/>
                                </a:rPr>
                                <m:t>𝒕</m:t>
                              </m:r>
                              <m:r>
                                <a:rPr lang="en-US" sz="2400" b="1" i="1" smtClean="0">
                                  <a:solidFill>
                                    <a:schemeClr val="tx1"/>
                                  </a:solidFill>
                                  <a:latin typeface="Cambria Math" panose="02040503050406030204" pitchFamily="18" charset="0"/>
                                </a:rPr>
                                <m:t>−</m:t>
                              </m:r>
                              <m:r>
                                <a:rPr lang="en-US" sz="2400" b="1" i="1" smtClean="0">
                                  <a:solidFill>
                                    <a:schemeClr val="tx1"/>
                                  </a:solidFill>
                                  <a:latin typeface="Cambria Math" panose="02040503050406030204" pitchFamily="18" charset="0"/>
                                </a:rPr>
                                <m:t>𝟏</m:t>
                              </m:r>
                            </m:sub>
                          </m:sSub>
                          <m:r>
                            <a:rPr lang="en-US" sz="2400" b="1" i="1" smtClean="0">
                              <a:solidFill>
                                <a:schemeClr val="tx1"/>
                              </a:solidFill>
                              <a:latin typeface="Cambria Math" panose="02040503050406030204" pitchFamily="18" charset="0"/>
                            </a:rPr>
                            <m:t>|</m:t>
                          </m:r>
                          <m:sSub>
                            <m:sSubPr>
                              <m:ctrlPr>
                                <a:rPr lang="en-US" sz="2400" b="1" i="1" smtClean="0">
                                  <a:solidFill>
                                    <a:schemeClr val="tx1"/>
                                  </a:solidFill>
                                  <a:latin typeface="Cambria Math" panose="02040503050406030204" pitchFamily="18" charset="0"/>
                                </a:rPr>
                              </m:ctrlPr>
                            </m:sSubPr>
                            <m:e>
                              <m:r>
                                <a:rPr lang="en-US" sz="2400" b="1" i="1" smtClean="0">
                                  <a:solidFill>
                                    <a:schemeClr val="tx1"/>
                                  </a:solidFill>
                                  <a:latin typeface="Cambria Math" panose="02040503050406030204" pitchFamily="18" charset="0"/>
                                </a:rPr>
                                <m:t>𝒙</m:t>
                              </m:r>
                            </m:e>
                            <m:sub>
                              <m:r>
                                <a:rPr lang="en-US" sz="2400" b="1" i="1" smtClean="0">
                                  <a:solidFill>
                                    <a:schemeClr val="tx1"/>
                                  </a:solidFill>
                                  <a:latin typeface="Cambria Math" panose="02040503050406030204" pitchFamily="18" charset="0"/>
                                </a:rPr>
                                <m:t>𝒕</m:t>
                              </m:r>
                            </m:sub>
                          </m:sSub>
                          <m:r>
                            <a:rPr lang="en-US" sz="2400" b="1" i="1" smtClean="0">
                              <a:solidFill>
                                <a:schemeClr val="tx1"/>
                              </a:solidFill>
                              <a:latin typeface="Cambria Math" panose="02040503050406030204" pitchFamily="18" charset="0"/>
                            </a:rPr>
                            <m:t>)</m:t>
                          </m:r>
                        </m:sub>
                      </m:sSub>
                      <m:d>
                        <m:dPr>
                          <m:begChr m:val="["/>
                          <m:endChr m:val="]"/>
                          <m:ctrlPr>
                            <a:rPr lang="en-US" sz="2400" b="1" i="1" smtClean="0">
                              <a:solidFill>
                                <a:schemeClr val="tx1"/>
                              </a:solidFill>
                              <a:latin typeface="Cambria Math" panose="02040503050406030204" pitchFamily="18" charset="0"/>
                            </a:rPr>
                          </m:ctrlPr>
                        </m:dPr>
                        <m:e>
                          <m:sSub>
                            <m:sSubPr>
                              <m:ctrlPr>
                                <a:rPr lang="en-US" sz="2400" b="1" i="1" smtClean="0">
                                  <a:solidFill>
                                    <a:schemeClr val="tx1"/>
                                  </a:solidFill>
                                  <a:latin typeface="Cambria Math" panose="02040503050406030204" pitchFamily="18" charset="0"/>
                                </a:rPr>
                              </m:ctrlPr>
                            </m:sSubPr>
                            <m:e>
                              <m:r>
                                <a:rPr lang="en-US" sz="2400" b="1" i="1" smtClean="0">
                                  <a:solidFill>
                                    <a:schemeClr val="tx1"/>
                                  </a:solidFill>
                                  <a:latin typeface="Cambria Math" panose="02040503050406030204" pitchFamily="18" charset="0"/>
                                </a:rPr>
                                <m:t>𝒙</m:t>
                              </m:r>
                            </m:e>
                            <m:sub>
                              <m:r>
                                <a:rPr lang="en-US" sz="2400" b="1" i="1" smtClean="0">
                                  <a:solidFill>
                                    <a:schemeClr val="tx1"/>
                                  </a:solidFill>
                                  <a:latin typeface="Cambria Math" panose="02040503050406030204" pitchFamily="18" charset="0"/>
                                </a:rPr>
                                <m:t>𝒕</m:t>
                              </m:r>
                              <m:r>
                                <a:rPr lang="en-US" sz="2400" b="1" i="1" smtClean="0">
                                  <a:solidFill>
                                    <a:schemeClr val="tx1"/>
                                  </a:solidFill>
                                  <a:latin typeface="Cambria Math" panose="02040503050406030204" pitchFamily="18" charset="0"/>
                                </a:rPr>
                                <m:t>−</m:t>
                              </m:r>
                              <m:r>
                                <a:rPr lang="en-US" sz="2400" b="1" i="1" smtClean="0">
                                  <a:solidFill>
                                    <a:schemeClr val="tx1"/>
                                  </a:solidFill>
                                  <a:latin typeface="Cambria Math" panose="02040503050406030204" pitchFamily="18" charset="0"/>
                                </a:rPr>
                                <m:t>𝟏</m:t>
                              </m:r>
                            </m:sub>
                          </m:sSub>
                        </m:e>
                      </m:d>
                      <m:r>
                        <a:rPr lang="en-US" sz="2400" b="1" i="1" smtClean="0">
                          <a:solidFill>
                            <a:schemeClr val="tx1"/>
                          </a:solidFill>
                          <a:latin typeface="Cambria Math" panose="02040503050406030204" pitchFamily="18" charset="0"/>
                        </a:rPr>
                        <m:t>=</m:t>
                      </m:r>
                      <m:sSub>
                        <m:sSubPr>
                          <m:ctrlPr>
                            <a:rPr lang="en-US" sz="2400" b="1" i="1" smtClean="0">
                              <a:solidFill>
                                <a:schemeClr val="tx1"/>
                              </a:solidFill>
                              <a:latin typeface="Cambria Math" panose="02040503050406030204" pitchFamily="18" charset="0"/>
                            </a:rPr>
                          </m:ctrlPr>
                        </m:sSubPr>
                        <m:e>
                          <m:r>
                            <a:rPr lang="en-US" sz="2400" b="1" i="1" smtClean="0">
                              <a:solidFill>
                                <a:schemeClr val="tx1"/>
                              </a:solidFill>
                              <a:latin typeface="Cambria Math" panose="02040503050406030204" pitchFamily="18" charset="0"/>
                            </a:rPr>
                            <m:t>𝑬</m:t>
                          </m:r>
                        </m:e>
                        <m:sub>
                          <m:r>
                            <a:rPr lang="en-US" sz="2400" b="1" i="1" smtClean="0">
                              <a:solidFill>
                                <a:schemeClr val="tx1"/>
                              </a:solidFill>
                              <a:latin typeface="Cambria Math" panose="02040503050406030204" pitchFamily="18" charset="0"/>
                            </a:rPr>
                            <m:t>𝒒</m:t>
                          </m:r>
                          <m:r>
                            <a:rPr lang="en-US" sz="2400" b="1" i="1" smtClean="0">
                              <a:solidFill>
                                <a:schemeClr val="tx1"/>
                              </a:solidFill>
                              <a:latin typeface="Cambria Math" panose="02040503050406030204" pitchFamily="18" charset="0"/>
                            </a:rPr>
                            <m:t>(</m:t>
                          </m:r>
                          <m:sSub>
                            <m:sSubPr>
                              <m:ctrlPr>
                                <a:rPr lang="en-US" sz="2400" b="1" i="1" smtClean="0">
                                  <a:solidFill>
                                    <a:schemeClr val="tx1"/>
                                  </a:solidFill>
                                  <a:latin typeface="Cambria Math" panose="02040503050406030204" pitchFamily="18" charset="0"/>
                                </a:rPr>
                              </m:ctrlPr>
                            </m:sSubPr>
                            <m:e>
                              <m:r>
                                <a:rPr lang="en-US" sz="2400" b="1" i="1" smtClean="0">
                                  <a:solidFill>
                                    <a:schemeClr val="tx1"/>
                                  </a:solidFill>
                                  <a:latin typeface="Cambria Math" panose="02040503050406030204" pitchFamily="18" charset="0"/>
                                </a:rPr>
                                <m:t>𝒙</m:t>
                              </m:r>
                            </m:e>
                            <m:sub>
                              <m:r>
                                <a:rPr lang="en-US" sz="2400" b="1" i="1" smtClean="0">
                                  <a:solidFill>
                                    <a:schemeClr val="tx1"/>
                                  </a:solidFill>
                                  <a:latin typeface="Cambria Math" panose="02040503050406030204" pitchFamily="18" charset="0"/>
                                </a:rPr>
                                <m:t>𝟎</m:t>
                              </m:r>
                            </m:sub>
                          </m:sSub>
                          <m:r>
                            <a:rPr lang="en-US" sz="2400" b="1" i="1" smtClean="0">
                              <a:solidFill>
                                <a:schemeClr val="tx1"/>
                              </a:solidFill>
                              <a:latin typeface="Cambria Math" panose="02040503050406030204" pitchFamily="18" charset="0"/>
                            </a:rPr>
                            <m:t>|</m:t>
                          </m:r>
                          <m:sSub>
                            <m:sSubPr>
                              <m:ctrlPr>
                                <a:rPr lang="en-US" sz="2400" b="1" i="1" smtClean="0">
                                  <a:solidFill>
                                    <a:schemeClr val="tx1"/>
                                  </a:solidFill>
                                  <a:latin typeface="Cambria Math" panose="02040503050406030204" pitchFamily="18" charset="0"/>
                                </a:rPr>
                              </m:ctrlPr>
                            </m:sSubPr>
                            <m:e>
                              <m:r>
                                <a:rPr lang="en-US" sz="2400" b="1" i="1" smtClean="0">
                                  <a:solidFill>
                                    <a:schemeClr val="tx1"/>
                                  </a:solidFill>
                                  <a:latin typeface="Cambria Math" panose="02040503050406030204" pitchFamily="18" charset="0"/>
                                </a:rPr>
                                <m:t>𝒙</m:t>
                              </m:r>
                            </m:e>
                            <m:sub>
                              <m:r>
                                <a:rPr lang="en-US" sz="2400" b="1" i="1" smtClean="0">
                                  <a:solidFill>
                                    <a:schemeClr val="tx1"/>
                                  </a:solidFill>
                                  <a:latin typeface="Cambria Math" panose="02040503050406030204" pitchFamily="18" charset="0"/>
                                </a:rPr>
                                <m:t>𝒕</m:t>
                              </m:r>
                            </m:sub>
                          </m:sSub>
                          <m:r>
                            <a:rPr lang="en-US" sz="2400" b="1" i="1" smtClean="0">
                              <a:solidFill>
                                <a:schemeClr val="tx1"/>
                              </a:solidFill>
                              <a:latin typeface="Cambria Math" panose="02040503050406030204" pitchFamily="18" charset="0"/>
                            </a:rPr>
                            <m:t>)</m:t>
                          </m:r>
                        </m:sub>
                      </m:sSub>
                      <m:sSub>
                        <m:sSubPr>
                          <m:ctrlPr>
                            <a:rPr lang="en-US" sz="2400" b="1" i="1" smtClean="0">
                              <a:solidFill>
                                <a:schemeClr val="tx1"/>
                              </a:solidFill>
                              <a:latin typeface="Cambria Math" panose="02040503050406030204" pitchFamily="18" charset="0"/>
                            </a:rPr>
                          </m:ctrlPr>
                        </m:sSubPr>
                        <m:e>
                          <m:r>
                            <a:rPr lang="en-US" sz="2400" b="1" i="1" smtClean="0">
                              <a:solidFill>
                                <a:schemeClr val="tx1"/>
                              </a:solidFill>
                              <a:latin typeface="Cambria Math" panose="02040503050406030204" pitchFamily="18" charset="0"/>
                            </a:rPr>
                            <m:t>𝑬</m:t>
                          </m:r>
                        </m:e>
                        <m:sub>
                          <m:r>
                            <a:rPr lang="en-US" sz="2400" b="1" i="1" smtClean="0">
                              <a:solidFill>
                                <a:schemeClr val="tx1"/>
                              </a:solidFill>
                              <a:latin typeface="Cambria Math" panose="02040503050406030204" pitchFamily="18" charset="0"/>
                            </a:rPr>
                            <m:t>𝒒</m:t>
                          </m:r>
                          <m:d>
                            <m:dPr>
                              <m:ctrlPr>
                                <a:rPr lang="en-US" sz="2400" b="1" i="1" smtClean="0">
                                  <a:solidFill>
                                    <a:schemeClr val="tx1"/>
                                  </a:solidFill>
                                  <a:latin typeface="Cambria Math" panose="02040503050406030204" pitchFamily="18" charset="0"/>
                                </a:rPr>
                              </m:ctrlPr>
                            </m:dPr>
                            <m:e>
                              <m:sSub>
                                <m:sSubPr>
                                  <m:ctrlPr>
                                    <a:rPr lang="en-US" sz="2400" b="1" i="1" smtClean="0">
                                      <a:solidFill>
                                        <a:schemeClr val="tx1"/>
                                      </a:solidFill>
                                      <a:latin typeface="Cambria Math" panose="02040503050406030204" pitchFamily="18" charset="0"/>
                                    </a:rPr>
                                  </m:ctrlPr>
                                </m:sSubPr>
                                <m:e>
                                  <m:r>
                                    <a:rPr lang="en-US" sz="2400" b="1" i="1" smtClean="0">
                                      <a:solidFill>
                                        <a:schemeClr val="tx1"/>
                                      </a:solidFill>
                                      <a:latin typeface="Cambria Math" panose="02040503050406030204" pitchFamily="18" charset="0"/>
                                    </a:rPr>
                                    <m:t>𝒙</m:t>
                                  </m:r>
                                </m:e>
                                <m:sub>
                                  <m:r>
                                    <a:rPr lang="en-US" sz="2400" b="1" i="1" smtClean="0">
                                      <a:solidFill>
                                        <a:schemeClr val="tx1"/>
                                      </a:solidFill>
                                      <a:latin typeface="Cambria Math" panose="02040503050406030204" pitchFamily="18" charset="0"/>
                                    </a:rPr>
                                    <m:t>𝒕</m:t>
                                  </m:r>
                                  <m:r>
                                    <a:rPr lang="en-US" sz="2400" b="1" i="1" smtClean="0">
                                      <a:solidFill>
                                        <a:schemeClr val="tx1"/>
                                      </a:solidFill>
                                      <a:latin typeface="Cambria Math" panose="02040503050406030204" pitchFamily="18" charset="0"/>
                                    </a:rPr>
                                    <m:t>−</m:t>
                                  </m:r>
                                  <m:r>
                                    <a:rPr lang="en-US" sz="2400" b="1" i="1" smtClean="0">
                                      <a:solidFill>
                                        <a:schemeClr val="tx1"/>
                                      </a:solidFill>
                                      <a:latin typeface="Cambria Math" panose="02040503050406030204" pitchFamily="18" charset="0"/>
                                    </a:rPr>
                                    <m:t>𝟏</m:t>
                                  </m:r>
                                </m:sub>
                              </m:sSub>
                            </m:e>
                            <m:e>
                              <m:sSub>
                                <m:sSubPr>
                                  <m:ctrlPr>
                                    <a:rPr lang="en-US" sz="2400" b="1" i="1" smtClean="0">
                                      <a:solidFill>
                                        <a:schemeClr val="tx1"/>
                                      </a:solidFill>
                                      <a:latin typeface="Cambria Math" panose="02040503050406030204" pitchFamily="18" charset="0"/>
                                    </a:rPr>
                                  </m:ctrlPr>
                                </m:sSubPr>
                                <m:e>
                                  <m:r>
                                    <a:rPr lang="en-US" sz="2400" b="1" i="1" smtClean="0">
                                      <a:solidFill>
                                        <a:schemeClr val="tx1"/>
                                      </a:solidFill>
                                      <a:latin typeface="Cambria Math" panose="02040503050406030204" pitchFamily="18" charset="0"/>
                                    </a:rPr>
                                    <m:t>𝒙</m:t>
                                  </m:r>
                                </m:e>
                                <m:sub>
                                  <m:r>
                                    <a:rPr lang="en-US" sz="2400" b="1" i="1" smtClean="0">
                                      <a:solidFill>
                                        <a:schemeClr val="tx1"/>
                                      </a:solidFill>
                                      <a:latin typeface="Cambria Math" panose="02040503050406030204" pitchFamily="18" charset="0"/>
                                    </a:rPr>
                                    <m:t>𝒕</m:t>
                                  </m:r>
                                </m:sub>
                              </m:sSub>
                              <m:r>
                                <a:rPr lang="en-US" sz="2400" b="1" i="1" smtClean="0">
                                  <a:solidFill>
                                    <a:schemeClr val="tx1"/>
                                  </a:solidFill>
                                  <a:latin typeface="Cambria Math" panose="02040503050406030204" pitchFamily="18" charset="0"/>
                                </a:rPr>
                                <m:t>,</m:t>
                              </m:r>
                              <m:sSub>
                                <m:sSubPr>
                                  <m:ctrlPr>
                                    <a:rPr lang="en-US" sz="2400" b="1" i="1" smtClean="0">
                                      <a:solidFill>
                                        <a:schemeClr val="tx1"/>
                                      </a:solidFill>
                                      <a:latin typeface="Cambria Math" panose="02040503050406030204" pitchFamily="18" charset="0"/>
                                    </a:rPr>
                                  </m:ctrlPr>
                                </m:sSubPr>
                                <m:e>
                                  <m:r>
                                    <a:rPr lang="en-US" sz="2400" b="1" i="1" smtClean="0">
                                      <a:solidFill>
                                        <a:schemeClr val="tx1"/>
                                      </a:solidFill>
                                      <a:latin typeface="Cambria Math" panose="02040503050406030204" pitchFamily="18" charset="0"/>
                                    </a:rPr>
                                    <m:t>𝒙</m:t>
                                  </m:r>
                                </m:e>
                                <m:sub>
                                  <m:r>
                                    <a:rPr lang="en-US" sz="2400" b="1" i="1" smtClean="0">
                                      <a:solidFill>
                                        <a:schemeClr val="tx1"/>
                                      </a:solidFill>
                                      <a:latin typeface="Cambria Math" panose="02040503050406030204" pitchFamily="18" charset="0"/>
                                    </a:rPr>
                                    <m:t>𝟎</m:t>
                                  </m:r>
                                </m:sub>
                              </m:sSub>
                            </m:e>
                          </m:d>
                        </m:sub>
                      </m:sSub>
                      <m:r>
                        <a:rPr lang="en-US" sz="2400" b="1" i="1" smtClean="0">
                          <a:solidFill>
                            <a:schemeClr val="tx1"/>
                          </a:solidFill>
                          <a:latin typeface="Cambria Math" panose="02040503050406030204" pitchFamily="18" charset="0"/>
                        </a:rPr>
                        <m:t>[</m:t>
                      </m:r>
                      <m:sSub>
                        <m:sSubPr>
                          <m:ctrlPr>
                            <a:rPr lang="en-US" sz="2400" b="1" i="1" smtClean="0">
                              <a:solidFill>
                                <a:schemeClr val="tx1"/>
                              </a:solidFill>
                              <a:latin typeface="Cambria Math" panose="02040503050406030204" pitchFamily="18" charset="0"/>
                            </a:rPr>
                          </m:ctrlPr>
                        </m:sSubPr>
                        <m:e>
                          <m:r>
                            <a:rPr lang="en-US" sz="2400" b="1" i="1" smtClean="0">
                              <a:solidFill>
                                <a:schemeClr val="tx1"/>
                              </a:solidFill>
                              <a:latin typeface="Cambria Math" panose="02040503050406030204" pitchFamily="18" charset="0"/>
                            </a:rPr>
                            <m:t>𝒙</m:t>
                          </m:r>
                        </m:e>
                        <m:sub>
                          <m:r>
                            <a:rPr lang="en-US" sz="2400" b="1" i="1" smtClean="0">
                              <a:solidFill>
                                <a:schemeClr val="tx1"/>
                              </a:solidFill>
                              <a:latin typeface="Cambria Math" panose="02040503050406030204" pitchFamily="18" charset="0"/>
                            </a:rPr>
                            <m:t>𝒕</m:t>
                          </m:r>
                          <m:r>
                            <a:rPr lang="en-US" sz="2400" b="1" i="1" smtClean="0">
                              <a:solidFill>
                                <a:schemeClr val="tx1"/>
                              </a:solidFill>
                              <a:latin typeface="Cambria Math" panose="02040503050406030204" pitchFamily="18" charset="0"/>
                            </a:rPr>
                            <m:t>−</m:t>
                          </m:r>
                          <m:r>
                            <a:rPr lang="en-US" sz="2400" b="1" i="1" smtClean="0">
                              <a:solidFill>
                                <a:schemeClr val="tx1"/>
                              </a:solidFill>
                              <a:latin typeface="Cambria Math" panose="02040503050406030204" pitchFamily="18" charset="0"/>
                            </a:rPr>
                            <m:t>𝟏</m:t>
                          </m:r>
                        </m:sub>
                      </m:sSub>
                      <m:r>
                        <a:rPr lang="en-US" sz="2400" b="1" i="1" smtClean="0">
                          <a:solidFill>
                            <a:schemeClr val="tx1"/>
                          </a:solidFill>
                          <a:latin typeface="Cambria Math" panose="02040503050406030204" pitchFamily="18" charset="0"/>
                        </a:rPr>
                        <m:t>]</m:t>
                      </m:r>
                    </m:oMath>
                  </m:oMathPara>
                </a14:m>
                <a:endParaRPr lang="en-US" sz="2400" dirty="0"/>
              </a:p>
            </p:txBody>
          </p:sp>
        </mc:Choice>
        <mc:Fallback>
          <p:sp>
            <p:nvSpPr>
              <p:cNvPr id="7" name="TextBox 6">
                <a:extLst>
                  <a:ext uri="{FF2B5EF4-FFF2-40B4-BE49-F238E27FC236}">
                    <a16:creationId xmlns:a16="http://schemas.microsoft.com/office/drawing/2014/main" id="{B7020DB0-978D-8D6C-914E-BA276D3EE853}"/>
                  </a:ext>
                </a:extLst>
              </p:cNvPr>
              <p:cNvSpPr txBox="1">
                <a:spLocks noRot="1" noChangeAspect="1" noMove="1" noResize="1" noEditPoints="1" noAdjustHandles="1" noChangeArrowheads="1" noChangeShapeType="1" noTextEdit="1"/>
              </p:cNvSpPr>
              <p:nvPr/>
            </p:nvSpPr>
            <p:spPr>
              <a:xfrm>
                <a:off x="1427257" y="3092386"/>
                <a:ext cx="8760516" cy="542008"/>
              </a:xfrm>
              <a:prstGeom prst="rect">
                <a:avLst/>
              </a:prstGeom>
              <a:blipFill>
                <a:blip r:embed="rId3"/>
                <a:stretch>
                  <a:fillRect t="-3371" b="-337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A99586EC-B1E3-283F-2F6F-6EC83B3E47DF}"/>
                  </a:ext>
                </a:extLst>
              </p:cNvPr>
              <p:cNvSpPr txBox="1"/>
              <p:nvPr/>
            </p:nvSpPr>
            <p:spPr>
              <a:xfrm>
                <a:off x="333789" y="648876"/>
                <a:ext cx="6095170" cy="50917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solidFill>
                                <a:srgbClr val="FF0000"/>
                              </a:solidFill>
                              <a:latin typeface="Cambria Math" panose="02040503050406030204" pitchFamily="18" charset="0"/>
                            </a:rPr>
                          </m:ctrlPr>
                        </m:sSubPr>
                        <m:e>
                          <m:sSub>
                            <m:sSubPr>
                              <m:ctrlPr>
                                <a:rPr lang="en-US" sz="2400" b="1" i="1" smtClean="0">
                                  <a:solidFill>
                                    <a:srgbClr val="FF0000"/>
                                  </a:solidFill>
                                  <a:latin typeface="Cambria Math" panose="02040503050406030204" pitchFamily="18" charset="0"/>
                                </a:rPr>
                              </m:ctrlPr>
                            </m:sSubPr>
                            <m:e>
                              <m:r>
                                <a:rPr lang="en-US" sz="2400" b="1" i="1" smtClean="0">
                                  <a:solidFill>
                                    <a:srgbClr val="FF0000"/>
                                  </a:solidFill>
                                  <a:latin typeface="Cambria Math" panose="02040503050406030204" pitchFamily="18" charset="0"/>
                                </a:rPr>
                                <m:t>𝑳𝒆𝒕</m:t>
                              </m:r>
                              <m:r>
                                <a:rPr lang="en-US" sz="2400" b="1" i="1" smtClean="0">
                                  <a:solidFill>
                                    <a:srgbClr val="FF0000"/>
                                  </a:solidFill>
                                  <a:latin typeface="Cambria Math" panose="02040503050406030204" pitchFamily="18" charset="0"/>
                                </a:rPr>
                                <m:t> </m:t>
                              </m:r>
                              <m:acc>
                                <m:accPr>
                                  <m:chr m:val="̂"/>
                                  <m:ctrlPr>
                                    <a:rPr lang="en-US" sz="2400" b="1" i="1" smtClean="0">
                                      <a:solidFill>
                                        <a:srgbClr val="FF0000"/>
                                      </a:solidFill>
                                      <a:latin typeface="Cambria Math" panose="02040503050406030204" pitchFamily="18" charset="0"/>
                                    </a:rPr>
                                  </m:ctrlPr>
                                </m:accPr>
                                <m:e>
                                  <m:r>
                                    <a:rPr lang="en-US" sz="2400" b="1" i="1" smtClean="0">
                                      <a:solidFill>
                                        <a:srgbClr val="FF0000"/>
                                      </a:solidFill>
                                      <a:latin typeface="Cambria Math" panose="02040503050406030204" pitchFamily="18" charset="0"/>
                                    </a:rPr>
                                    <m:t>𝑳</m:t>
                                  </m:r>
                                </m:e>
                              </m:acc>
                            </m:e>
                            <m:sub>
                              <m:r>
                                <a:rPr lang="en-US" sz="2400" b="1" i="1" smtClean="0">
                                  <a:solidFill>
                                    <a:srgbClr val="FF0000"/>
                                  </a:solidFill>
                                  <a:latin typeface="Cambria Math" panose="02040503050406030204" pitchFamily="18" charset="0"/>
                                </a:rPr>
                                <m:t>𝒕</m:t>
                              </m:r>
                            </m:sub>
                          </m:sSub>
                          <m:r>
                            <a:rPr lang="en-US" sz="2400" b="1" i="1" smtClean="0">
                              <a:solidFill>
                                <a:srgbClr val="FF0000"/>
                              </a:solidFill>
                              <a:latin typeface="Cambria Math" panose="02040503050406030204" pitchFamily="18" charset="0"/>
                            </a:rPr>
                            <m:t>=</m:t>
                          </m:r>
                          <m:r>
                            <a:rPr lang="en-US" sz="2400" b="1" i="1" smtClean="0">
                              <a:solidFill>
                                <a:srgbClr val="FF0000"/>
                              </a:solidFill>
                              <a:latin typeface="Cambria Math" panose="02040503050406030204" pitchFamily="18" charset="0"/>
                            </a:rPr>
                            <m:t>𝑫</m:t>
                          </m:r>
                        </m:e>
                        <m:sub>
                          <m:r>
                            <a:rPr lang="en-US" sz="2400" b="1" i="1" smtClean="0">
                              <a:solidFill>
                                <a:srgbClr val="FF0000"/>
                              </a:solidFill>
                              <a:latin typeface="Cambria Math" panose="02040503050406030204" pitchFamily="18" charset="0"/>
                            </a:rPr>
                            <m:t>𝑲𝑳</m:t>
                          </m:r>
                        </m:sub>
                      </m:sSub>
                      <m:r>
                        <a:rPr lang="en-US" sz="2400" b="1" i="1" smtClean="0">
                          <a:solidFill>
                            <a:srgbClr val="FF0000"/>
                          </a:solidFill>
                          <a:latin typeface="Cambria Math" panose="02040503050406030204" pitchFamily="18" charset="0"/>
                        </a:rPr>
                        <m:t>(</m:t>
                      </m:r>
                      <m:r>
                        <a:rPr lang="en-US" sz="2400" b="1" i="1">
                          <a:solidFill>
                            <a:srgbClr val="FF0000"/>
                          </a:solidFill>
                          <a:latin typeface="Cambria Math" panose="02040503050406030204" pitchFamily="18" charset="0"/>
                          <a:ea typeface="Cambria Math" panose="02040503050406030204" pitchFamily="18" charset="0"/>
                        </a:rPr>
                        <m:t>𝒒</m:t>
                      </m:r>
                      <m:d>
                        <m:dPr>
                          <m:ctrlPr>
                            <a:rPr lang="en-US" sz="2400" b="1" i="1">
                              <a:solidFill>
                                <a:srgbClr val="FF0000"/>
                              </a:solidFill>
                              <a:latin typeface="Cambria Math" panose="02040503050406030204" pitchFamily="18" charset="0"/>
                              <a:ea typeface="Cambria Math" panose="02040503050406030204" pitchFamily="18" charset="0"/>
                            </a:rPr>
                          </m:ctrlPr>
                        </m:dPr>
                        <m:e>
                          <m:sSub>
                            <m:sSubPr>
                              <m:ctrlPr>
                                <a:rPr lang="en-US" sz="2400" b="1" i="1">
                                  <a:solidFill>
                                    <a:srgbClr val="FF0000"/>
                                  </a:solidFill>
                                  <a:latin typeface="Cambria Math" panose="02040503050406030204" pitchFamily="18" charset="0"/>
                                  <a:ea typeface="Cambria Math" panose="02040503050406030204" pitchFamily="18" charset="0"/>
                                </a:rPr>
                              </m:ctrlPr>
                            </m:sSubPr>
                            <m:e>
                              <m:r>
                                <a:rPr lang="en-US" sz="2400" b="1" i="1">
                                  <a:solidFill>
                                    <a:srgbClr val="FF0000"/>
                                  </a:solidFill>
                                  <a:latin typeface="Cambria Math" panose="02040503050406030204" pitchFamily="18" charset="0"/>
                                  <a:ea typeface="Cambria Math" panose="02040503050406030204" pitchFamily="18" charset="0"/>
                                </a:rPr>
                                <m:t>𝒙</m:t>
                              </m:r>
                            </m:e>
                            <m:sub>
                              <m:r>
                                <a:rPr lang="en-US" sz="2400" b="1" i="1">
                                  <a:solidFill>
                                    <a:srgbClr val="FF0000"/>
                                  </a:solidFill>
                                  <a:latin typeface="Cambria Math" panose="02040503050406030204" pitchFamily="18" charset="0"/>
                                  <a:ea typeface="Cambria Math" panose="02040503050406030204" pitchFamily="18" charset="0"/>
                                </a:rPr>
                                <m:t>𝒕</m:t>
                              </m:r>
                              <m:r>
                                <a:rPr lang="en-US" sz="2400" b="1" i="1">
                                  <a:solidFill>
                                    <a:srgbClr val="FF0000"/>
                                  </a:solidFill>
                                  <a:latin typeface="Cambria Math" panose="02040503050406030204" pitchFamily="18" charset="0"/>
                                  <a:ea typeface="Cambria Math" panose="02040503050406030204" pitchFamily="18" charset="0"/>
                                </a:rPr>
                                <m:t>−</m:t>
                              </m:r>
                              <m:r>
                                <a:rPr lang="en-US" sz="2400" b="1" i="1">
                                  <a:solidFill>
                                    <a:srgbClr val="FF0000"/>
                                  </a:solidFill>
                                  <a:latin typeface="Cambria Math" panose="02040503050406030204" pitchFamily="18" charset="0"/>
                                  <a:ea typeface="Cambria Math" panose="02040503050406030204" pitchFamily="18" charset="0"/>
                                </a:rPr>
                                <m:t>𝟏</m:t>
                              </m:r>
                            </m:sub>
                          </m:sSub>
                        </m:e>
                        <m:e>
                          <m:sSub>
                            <m:sSubPr>
                              <m:ctrlPr>
                                <a:rPr lang="en-US" sz="2400" b="1" i="1">
                                  <a:solidFill>
                                    <a:srgbClr val="FF0000"/>
                                  </a:solidFill>
                                  <a:latin typeface="Cambria Math" panose="02040503050406030204" pitchFamily="18" charset="0"/>
                                  <a:ea typeface="Cambria Math" panose="02040503050406030204" pitchFamily="18" charset="0"/>
                                </a:rPr>
                              </m:ctrlPr>
                            </m:sSubPr>
                            <m:e>
                              <m:r>
                                <a:rPr lang="en-US" sz="2400" b="1" i="1">
                                  <a:solidFill>
                                    <a:srgbClr val="FF0000"/>
                                  </a:solidFill>
                                  <a:latin typeface="Cambria Math" panose="02040503050406030204" pitchFamily="18" charset="0"/>
                                  <a:ea typeface="Cambria Math" panose="02040503050406030204" pitchFamily="18" charset="0"/>
                                </a:rPr>
                                <m:t>𝒙</m:t>
                              </m:r>
                            </m:e>
                            <m:sub>
                              <m:r>
                                <a:rPr lang="en-US" sz="2400" b="1" i="1">
                                  <a:solidFill>
                                    <a:srgbClr val="FF0000"/>
                                  </a:solidFill>
                                  <a:latin typeface="Cambria Math" panose="02040503050406030204" pitchFamily="18" charset="0"/>
                                  <a:ea typeface="Cambria Math" panose="02040503050406030204" pitchFamily="18" charset="0"/>
                                </a:rPr>
                                <m:t>𝒕</m:t>
                              </m:r>
                            </m:sub>
                          </m:sSub>
                        </m:e>
                      </m:d>
                      <m:r>
                        <a:rPr lang="en-US" sz="2400" b="1" i="1" smtClean="0">
                          <a:solidFill>
                            <a:srgbClr val="FF0000"/>
                          </a:solidFill>
                          <a:latin typeface="Cambria Math" panose="02040503050406030204" pitchFamily="18" charset="0"/>
                          <a:ea typeface="Cambria Math" panose="02040503050406030204" pitchFamily="18" charset="0"/>
                        </a:rPr>
                        <m:t>|</m:t>
                      </m:r>
                      <m:d>
                        <m:dPr>
                          <m:begChr m:val="|"/>
                          <m:ctrlPr>
                            <a:rPr lang="en-US" sz="2400" b="1" i="1" smtClean="0">
                              <a:solidFill>
                                <a:srgbClr val="FF0000"/>
                              </a:solidFill>
                              <a:latin typeface="Cambria Math" panose="02040503050406030204" pitchFamily="18" charset="0"/>
                              <a:ea typeface="Cambria Math" panose="02040503050406030204" pitchFamily="18" charset="0"/>
                            </a:rPr>
                          </m:ctrlPr>
                        </m:dPr>
                        <m:e>
                          <m:sSub>
                            <m:sSubPr>
                              <m:ctrlPr>
                                <a:rPr lang="en-US" sz="2400" b="1" i="1">
                                  <a:solidFill>
                                    <a:srgbClr val="FF0000"/>
                                  </a:solidFill>
                                  <a:latin typeface="Cambria Math" panose="02040503050406030204" pitchFamily="18" charset="0"/>
                                </a:rPr>
                              </m:ctrlPr>
                            </m:sSubPr>
                            <m:e>
                              <m:r>
                                <a:rPr lang="en-US" sz="2400" b="1" i="1">
                                  <a:solidFill>
                                    <a:srgbClr val="FF0000"/>
                                  </a:solidFill>
                                  <a:latin typeface="Cambria Math" panose="02040503050406030204" pitchFamily="18" charset="0"/>
                                </a:rPr>
                                <m:t>𝑷</m:t>
                              </m:r>
                            </m:e>
                            <m:sub>
                              <m:r>
                                <a:rPr lang="en-US" sz="2400" b="1" i="1">
                                  <a:solidFill>
                                    <a:srgbClr val="FF0000"/>
                                  </a:solidFill>
                                  <a:latin typeface="Cambria Math" panose="02040503050406030204" pitchFamily="18" charset="0"/>
                                  <a:ea typeface="Cambria Math" panose="02040503050406030204" pitchFamily="18" charset="0"/>
                                </a:rPr>
                                <m:t>𝜽</m:t>
                              </m:r>
                            </m:sub>
                          </m:sSub>
                          <m:d>
                            <m:dPr>
                              <m:ctrlPr>
                                <a:rPr lang="en-US" sz="2400" b="1" i="1">
                                  <a:solidFill>
                                    <a:srgbClr val="FF0000"/>
                                  </a:solidFill>
                                  <a:latin typeface="Cambria Math" panose="02040503050406030204" pitchFamily="18" charset="0"/>
                                </a:rPr>
                              </m:ctrlPr>
                            </m:dPr>
                            <m:e>
                              <m:sSub>
                                <m:sSubPr>
                                  <m:ctrlPr>
                                    <a:rPr lang="en-US" sz="2400" b="1" i="1">
                                      <a:solidFill>
                                        <a:srgbClr val="FF0000"/>
                                      </a:solidFill>
                                      <a:latin typeface="Cambria Math" panose="02040503050406030204" pitchFamily="18" charset="0"/>
                                    </a:rPr>
                                  </m:ctrlPr>
                                </m:sSubPr>
                                <m:e>
                                  <m:r>
                                    <a:rPr lang="en-US" sz="2400" b="1" i="1">
                                      <a:solidFill>
                                        <a:srgbClr val="FF0000"/>
                                      </a:solidFill>
                                      <a:latin typeface="Cambria Math" panose="02040503050406030204" pitchFamily="18" charset="0"/>
                                    </a:rPr>
                                    <m:t>𝒙</m:t>
                                  </m:r>
                                </m:e>
                                <m:sub>
                                  <m:r>
                                    <a:rPr lang="en-US" sz="2400" b="1" i="1">
                                      <a:solidFill>
                                        <a:srgbClr val="FF0000"/>
                                      </a:solidFill>
                                      <a:latin typeface="Cambria Math" panose="02040503050406030204" pitchFamily="18" charset="0"/>
                                    </a:rPr>
                                    <m:t>𝒕</m:t>
                                  </m:r>
                                  <m:r>
                                    <a:rPr lang="en-US" sz="2400" b="1" i="1">
                                      <a:solidFill>
                                        <a:srgbClr val="FF0000"/>
                                      </a:solidFill>
                                      <a:latin typeface="Cambria Math" panose="02040503050406030204" pitchFamily="18" charset="0"/>
                                    </a:rPr>
                                    <m:t>−</m:t>
                                  </m:r>
                                  <m:r>
                                    <a:rPr lang="en-US" sz="2400" b="1" i="1">
                                      <a:solidFill>
                                        <a:srgbClr val="FF0000"/>
                                      </a:solidFill>
                                      <a:latin typeface="Cambria Math" panose="02040503050406030204" pitchFamily="18" charset="0"/>
                                    </a:rPr>
                                    <m:t>𝟏</m:t>
                                  </m:r>
                                </m:sub>
                              </m:sSub>
                            </m:e>
                            <m:e>
                              <m:sSub>
                                <m:sSubPr>
                                  <m:ctrlPr>
                                    <a:rPr lang="en-US" sz="2400" b="1" i="1">
                                      <a:solidFill>
                                        <a:srgbClr val="FF0000"/>
                                      </a:solidFill>
                                      <a:latin typeface="Cambria Math" panose="02040503050406030204" pitchFamily="18" charset="0"/>
                                    </a:rPr>
                                  </m:ctrlPr>
                                </m:sSubPr>
                                <m:e>
                                  <m:r>
                                    <a:rPr lang="en-US" sz="2400" b="1" i="1">
                                      <a:solidFill>
                                        <a:srgbClr val="FF0000"/>
                                      </a:solidFill>
                                      <a:latin typeface="Cambria Math" panose="02040503050406030204" pitchFamily="18" charset="0"/>
                                    </a:rPr>
                                    <m:t>𝒙</m:t>
                                  </m:r>
                                </m:e>
                                <m:sub>
                                  <m:r>
                                    <a:rPr lang="en-US" sz="2400" b="1" i="1">
                                      <a:solidFill>
                                        <a:srgbClr val="FF0000"/>
                                      </a:solidFill>
                                      <a:latin typeface="Cambria Math" panose="02040503050406030204" pitchFamily="18" charset="0"/>
                                    </a:rPr>
                                    <m:t>𝒕</m:t>
                                  </m:r>
                                </m:sub>
                              </m:sSub>
                            </m:e>
                          </m:d>
                        </m:e>
                      </m:d>
                    </m:oMath>
                  </m:oMathPara>
                </a14:m>
                <a:endParaRPr lang="en-US" sz="2400" dirty="0"/>
              </a:p>
            </p:txBody>
          </p:sp>
        </mc:Choice>
        <mc:Fallback>
          <p:sp>
            <p:nvSpPr>
              <p:cNvPr id="9" name="TextBox 8">
                <a:extLst>
                  <a:ext uri="{FF2B5EF4-FFF2-40B4-BE49-F238E27FC236}">
                    <a16:creationId xmlns:a16="http://schemas.microsoft.com/office/drawing/2014/main" id="{A99586EC-B1E3-283F-2F6F-6EC83B3E47DF}"/>
                  </a:ext>
                </a:extLst>
              </p:cNvPr>
              <p:cNvSpPr txBox="1">
                <a:spLocks noRot="1" noChangeAspect="1" noMove="1" noResize="1" noEditPoints="1" noAdjustHandles="1" noChangeArrowheads="1" noChangeShapeType="1" noTextEdit="1"/>
              </p:cNvSpPr>
              <p:nvPr/>
            </p:nvSpPr>
            <p:spPr>
              <a:xfrm>
                <a:off x="333789" y="648876"/>
                <a:ext cx="6095170" cy="509178"/>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69D7F849-6E17-96A3-2E33-AF7CB2B81048}"/>
                  </a:ext>
                </a:extLst>
              </p:cNvPr>
              <p:cNvSpPr txBox="1"/>
              <p:nvPr/>
            </p:nvSpPr>
            <p:spPr>
              <a:xfrm>
                <a:off x="176771" y="5032306"/>
                <a:ext cx="9670775" cy="560410"/>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sz="2400" b="1" i="1" smtClean="0">
                              <a:solidFill>
                                <a:srgbClr val="FF0000"/>
                              </a:solidFill>
                              <a:latin typeface="Cambria Math" panose="02040503050406030204" pitchFamily="18" charset="0"/>
                            </a:rPr>
                          </m:ctrlPr>
                        </m:sSubPr>
                        <m:e>
                          <m:acc>
                            <m:accPr>
                              <m:chr m:val="̂"/>
                              <m:ctrlPr>
                                <a:rPr lang="en-US" sz="2400" b="1" i="1" smtClean="0">
                                  <a:solidFill>
                                    <a:srgbClr val="FF0000"/>
                                  </a:solidFill>
                                  <a:latin typeface="Cambria Math" panose="02040503050406030204" pitchFamily="18" charset="0"/>
                                </a:rPr>
                              </m:ctrlPr>
                            </m:accPr>
                            <m:e>
                              <m:r>
                                <a:rPr lang="el-GR" sz="2400" b="1" i="1" smtClean="0">
                                  <a:solidFill>
                                    <a:srgbClr val="FF0000"/>
                                  </a:solidFill>
                                  <a:latin typeface="Cambria Math" panose="02040503050406030204" pitchFamily="18" charset="0"/>
                                  <a:ea typeface="Cambria Math" panose="02040503050406030204" pitchFamily="18" charset="0"/>
                                </a:rPr>
                                <m:t>𝜮</m:t>
                              </m:r>
                            </m:e>
                          </m:acc>
                        </m:e>
                        <m:sub>
                          <m:r>
                            <a:rPr lang="en-US" sz="2400" b="1" i="1" smtClean="0">
                              <a:solidFill>
                                <a:srgbClr val="FF0000"/>
                              </a:solidFill>
                              <a:latin typeface="Cambria Math" panose="02040503050406030204" pitchFamily="18" charset="0"/>
                            </a:rPr>
                            <m:t>𝒕</m:t>
                          </m:r>
                        </m:sub>
                      </m:sSub>
                      <m:d>
                        <m:dPr>
                          <m:ctrlPr>
                            <a:rPr lang="en-US" sz="2400" b="1" i="1" smtClean="0">
                              <a:solidFill>
                                <a:srgbClr val="FF0000"/>
                              </a:solidFill>
                              <a:latin typeface="Cambria Math" panose="02040503050406030204" pitchFamily="18" charset="0"/>
                            </a:rPr>
                          </m:ctrlPr>
                        </m:dPr>
                        <m:e>
                          <m:sSub>
                            <m:sSubPr>
                              <m:ctrlPr>
                                <a:rPr lang="en-US" sz="2400" b="1" i="1" smtClean="0">
                                  <a:solidFill>
                                    <a:srgbClr val="FF0000"/>
                                  </a:solidFill>
                                  <a:latin typeface="Cambria Math" panose="02040503050406030204" pitchFamily="18" charset="0"/>
                                </a:rPr>
                              </m:ctrlPr>
                            </m:sSubPr>
                            <m:e>
                              <m:r>
                                <a:rPr lang="en-US" sz="2400" b="1" i="1" smtClean="0">
                                  <a:solidFill>
                                    <a:srgbClr val="FF0000"/>
                                  </a:solidFill>
                                  <a:latin typeface="Cambria Math" panose="02040503050406030204" pitchFamily="18" charset="0"/>
                                </a:rPr>
                                <m:t>𝒙</m:t>
                              </m:r>
                            </m:e>
                            <m:sub>
                              <m:r>
                                <a:rPr lang="en-US" sz="2400" b="1" i="1" smtClean="0">
                                  <a:solidFill>
                                    <a:srgbClr val="FF0000"/>
                                  </a:solidFill>
                                  <a:latin typeface="Cambria Math" panose="02040503050406030204" pitchFamily="18" charset="0"/>
                                </a:rPr>
                                <m:t>𝒕</m:t>
                              </m:r>
                            </m:sub>
                          </m:sSub>
                          <m:r>
                            <a:rPr lang="en-US" sz="2400" b="1" i="1" smtClean="0">
                              <a:solidFill>
                                <a:srgbClr val="FF0000"/>
                              </a:solidFill>
                              <a:latin typeface="Cambria Math" panose="02040503050406030204" pitchFamily="18" charset="0"/>
                            </a:rPr>
                            <m:t>, </m:t>
                          </m:r>
                          <m:r>
                            <a:rPr lang="en-US" sz="2400" b="1" i="0" smtClean="0">
                              <a:solidFill>
                                <a:srgbClr val="FF0000"/>
                              </a:solidFill>
                              <a:latin typeface="Cambria Math" panose="02040503050406030204" pitchFamily="18" charset="0"/>
                            </a:rPr>
                            <m:t>𝐭</m:t>
                          </m:r>
                        </m:e>
                      </m:d>
                      <m:r>
                        <a:rPr lang="en-US" sz="2400" b="1" i="0" smtClean="0">
                          <a:solidFill>
                            <a:schemeClr val="tx1"/>
                          </a:solidFill>
                          <a:latin typeface="Cambria Math" panose="02040503050406030204" pitchFamily="18" charset="0"/>
                        </a:rPr>
                        <m:t>=</m:t>
                      </m:r>
                      <m:sSub>
                        <m:sSubPr>
                          <m:ctrlPr>
                            <a:rPr lang="en-US" sz="2400" b="1" i="1" smtClean="0">
                              <a:solidFill>
                                <a:schemeClr val="tx1"/>
                              </a:solidFill>
                              <a:latin typeface="Cambria Math" panose="02040503050406030204" pitchFamily="18" charset="0"/>
                            </a:rPr>
                          </m:ctrlPr>
                        </m:sSubPr>
                        <m:e>
                          <m:r>
                            <a:rPr lang="en-US" sz="2400" b="1" i="1" smtClean="0">
                              <a:solidFill>
                                <a:schemeClr val="tx1"/>
                              </a:solidFill>
                              <a:latin typeface="Cambria Math" panose="02040503050406030204" pitchFamily="18" charset="0"/>
                            </a:rPr>
                            <m:t>𝑪𝒐𝒗</m:t>
                          </m:r>
                        </m:e>
                        <m:sub>
                          <m:r>
                            <a:rPr lang="en-US" sz="2400" b="1" i="1" smtClean="0">
                              <a:solidFill>
                                <a:schemeClr val="tx1"/>
                              </a:solidFill>
                              <a:latin typeface="Cambria Math" panose="02040503050406030204" pitchFamily="18" charset="0"/>
                            </a:rPr>
                            <m:t>𝒒</m:t>
                          </m:r>
                          <m:d>
                            <m:dPr>
                              <m:ctrlPr>
                                <a:rPr lang="en-US" sz="2400" b="1" i="1" smtClean="0">
                                  <a:solidFill>
                                    <a:schemeClr val="tx1"/>
                                  </a:solidFill>
                                  <a:latin typeface="Cambria Math" panose="02040503050406030204" pitchFamily="18" charset="0"/>
                                </a:rPr>
                              </m:ctrlPr>
                            </m:dPr>
                            <m:e>
                              <m:sSub>
                                <m:sSubPr>
                                  <m:ctrlPr>
                                    <a:rPr lang="en-US" sz="2400" b="1" i="1" smtClean="0">
                                      <a:solidFill>
                                        <a:schemeClr val="tx1"/>
                                      </a:solidFill>
                                      <a:latin typeface="Cambria Math" panose="02040503050406030204" pitchFamily="18" charset="0"/>
                                    </a:rPr>
                                  </m:ctrlPr>
                                </m:sSubPr>
                                <m:e>
                                  <m:r>
                                    <a:rPr lang="en-US" sz="2400" b="1" i="1" smtClean="0">
                                      <a:solidFill>
                                        <a:schemeClr val="tx1"/>
                                      </a:solidFill>
                                      <a:latin typeface="Cambria Math" panose="02040503050406030204" pitchFamily="18" charset="0"/>
                                    </a:rPr>
                                    <m:t>𝒙</m:t>
                                  </m:r>
                                </m:e>
                                <m:sub>
                                  <m:r>
                                    <a:rPr lang="en-US" sz="2400" b="1" i="1" smtClean="0">
                                      <a:solidFill>
                                        <a:schemeClr val="tx1"/>
                                      </a:solidFill>
                                      <a:latin typeface="Cambria Math" panose="02040503050406030204" pitchFamily="18" charset="0"/>
                                    </a:rPr>
                                    <m:t>𝒕</m:t>
                                  </m:r>
                                  <m:r>
                                    <a:rPr lang="en-US" sz="2400" b="1" i="1" smtClean="0">
                                      <a:solidFill>
                                        <a:schemeClr val="tx1"/>
                                      </a:solidFill>
                                      <a:latin typeface="Cambria Math" panose="02040503050406030204" pitchFamily="18" charset="0"/>
                                    </a:rPr>
                                    <m:t>−</m:t>
                                  </m:r>
                                  <m:r>
                                    <a:rPr lang="en-US" sz="2400" b="1" i="1" smtClean="0">
                                      <a:solidFill>
                                        <a:schemeClr val="tx1"/>
                                      </a:solidFill>
                                      <a:latin typeface="Cambria Math" panose="02040503050406030204" pitchFamily="18" charset="0"/>
                                    </a:rPr>
                                    <m:t>𝟏</m:t>
                                  </m:r>
                                </m:sub>
                              </m:sSub>
                            </m:e>
                            <m:e>
                              <m:sSub>
                                <m:sSubPr>
                                  <m:ctrlPr>
                                    <a:rPr lang="en-US" sz="2400" b="1" i="1" smtClean="0">
                                      <a:solidFill>
                                        <a:schemeClr val="tx1"/>
                                      </a:solidFill>
                                      <a:latin typeface="Cambria Math" panose="02040503050406030204" pitchFamily="18" charset="0"/>
                                    </a:rPr>
                                  </m:ctrlPr>
                                </m:sSubPr>
                                <m:e>
                                  <m:r>
                                    <a:rPr lang="en-US" sz="2400" b="1" i="1" smtClean="0">
                                      <a:solidFill>
                                        <a:schemeClr val="tx1"/>
                                      </a:solidFill>
                                      <a:latin typeface="Cambria Math" panose="02040503050406030204" pitchFamily="18" charset="0"/>
                                    </a:rPr>
                                    <m:t>𝒙</m:t>
                                  </m:r>
                                </m:e>
                                <m:sub>
                                  <m:r>
                                    <a:rPr lang="en-US" sz="2400" b="1" i="1" smtClean="0">
                                      <a:solidFill>
                                        <a:schemeClr val="tx1"/>
                                      </a:solidFill>
                                      <a:latin typeface="Cambria Math" panose="02040503050406030204" pitchFamily="18" charset="0"/>
                                    </a:rPr>
                                    <m:t>𝒕</m:t>
                                  </m:r>
                                </m:sub>
                              </m:sSub>
                            </m:e>
                          </m:d>
                        </m:sub>
                      </m:sSub>
                      <m:d>
                        <m:dPr>
                          <m:ctrlPr>
                            <a:rPr lang="en-US" sz="2400" b="1" i="1" smtClean="0">
                              <a:solidFill>
                                <a:schemeClr val="tx1"/>
                              </a:solidFill>
                              <a:latin typeface="Cambria Math" panose="02040503050406030204" pitchFamily="18" charset="0"/>
                            </a:rPr>
                          </m:ctrlPr>
                        </m:dPr>
                        <m:e>
                          <m:sSub>
                            <m:sSubPr>
                              <m:ctrlPr>
                                <a:rPr lang="en-US" sz="2400" b="1" i="1" smtClean="0">
                                  <a:solidFill>
                                    <a:schemeClr val="tx1"/>
                                  </a:solidFill>
                                  <a:latin typeface="Cambria Math" panose="02040503050406030204" pitchFamily="18" charset="0"/>
                                </a:rPr>
                              </m:ctrlPr>
                            </m:sSubPr>
                            <m:e>
                              <m:r>
                                <a:rPr lang="en-US" sz="2400" b="1" i="1" smtClean="0">
                                  <a:solidFill>
                                    <a:schemeClr val="tx1"/>
                                  </a:solidFill>
                                  <a:latin typeface="Cambria Math" panose="02040503050406030204" pitchFamily="18" charset="0"/>
                                </a:rPr>
                                <m:t>𝒙</m:t>
                              </m:r>
                            </m:e>
                            <m:sub>
                              <m:r>
                                <a:rPr lang="en-US" sz="2400" b="1" i="1" smtClean="0">
                                  <a:solidFill>
                                    <a:schemeClr val="tx1"/>
                                  </a:solidFill>
                                  <a:latin typeface="Cambria Math" panose="02040503050406030204" pitchFamily="18" charset="0"/>
                                </a:rPr>
                                <m:t>𝒕</m:t>
                              </m:r>
                              <m:r>
                                <a:rPr lang="en-US" sz="2400" b="1" i="1" smtClean="0">
                                  <a:solidFill>
                                    <a:schemeClr val="tx1"/>
                                  </a:solidFill>
                                  <a:latin typeface="Cambria Math" panose="02040503050406030204" pitchFamily="18" charset="0"/>
                                </a:rPr>
                                <m:t>−</m:t>
                              </m:r>
                              <m:r>
                                <a:rPr lang="en-US" sz="2400" b="1" i="1" smtClean="0">
                                  <a:solidFill>
                                    <a:schemeClr val="tx1"/>
                                  </a:solidFill>
                                  <a:latin typeface="Cambria Math" panose="02040503050406030204" pitchFamily="18" charset="0"/>
                                </a:rPr>
                                <m:t>𝟏</m:t>
                              </m:r>
                            </m:sub>
                          </m:sSub>
                        </m:e>
                      </m:d>
                      <m:r>
                        <a:rPr lang="en-US" sz="2400" b="1" i="1" smtClean="0">
                          <a:solidFill>
                            <a:schemeClr val="tx1"/>
                          </a:solidFill>
                          <a:latin typeface="Cambria Math" panose="02040503050406030204" pitchFamily="18" charset="0"/>
                        </a:rPr>
                        <m:t>=</m:t>
                      </m:r>
                      <m:sSub>
                        <m:sSubPr>
                          <m:ctrlPr>
                            <a:rPr lang="en-US" sz="2400" b="1" i="1" smtClean="0">
                              <a:solidFill>
                                <a:schemeClr val="tx1"/>
                              </a:solidFill>
                              <a:latin typeface="Cambria Math" panose="02040503050406030204" pitchFamily="18" charset="0"/>
                            </a:rPr>
                          </m:ctrlPr>
                        </m:sSubPr>
                        <m:e>
                          <m:r>
                            <a:rPr lang="en-US" sz="2400" b="1" i="1" smtClean="0">
                              <a:solidFill>
                                <a:schemeClr val="tx1"/>
                              </a:solidFill>
                              <a:latin typeface="Cambria Math" panose="02040503050406030204" pitchFamily="18" charset="0"/>
                            </a:rPr>
                            <m:t>𝑬</m:t>
                          </m:r>
                        </m:e>
                        <m:sub>
                          <m:r>
                            <a:rPr lang="en-US" sz="2400" b="1" i="1" smtClean="0">
                              <a:solidFill>
                                <a:schemeClr val="tx1"/>
                              </a:solidFill>
                              <a:latin typeface="Cambria Math" panose="02040503050406030204" pitchFamily="18" charset="0"/>
                            </a:rPr>
                            <m:t>𝒒</m:t>
                          </m:r>
                          <m:d>
                            <m:dPr>
                              <m:ctrlPr>
                                <a:rPr lang="en-US" sz="2400" b="1" i="1" smtClean="0">
                                  <a:solidFill>
                                    <a:schemeClr val="tx1"/>
                                  </a:solidFill>
                                  <a:latin typeface="Cambria Math" panose="02040503050406030204" pitchFamily="18" charset="0"/>
                                </a:rPr>
                              </m:ctrlPr>
                            </m:dPr>
                            <m:e>
                              <m:sSub>
                                <m:sSubPr>
                                  <m:ctrlPr>
                                    <a:rPr lang="en-US" sz="2400" b="1" i="1" smtClean="0">
                                      <a:solidFill>
                                        <a:schemeClr val="tx1"/>
                                      </a:solidFill>
                                      <a:latin typeface="Cambria Math" panose="02040503050406030204" pitchFamily="18" charset="0"/>
                                    </a:rPr>
                                  </m:ctrlPr>
                                </m:sSubPr>
                                <m:e>
                                  <m:r>
                                    <a:rPr lang="en-US" sz="2400" b="1" i="1" smtClean="0">
                                      <a:solidFill>
                                        <a:schemeClr val="tx1"/>
                                      </a:solidFill>
                                      <a:latin typeface="Cambria Math" panose="02040503050406030204" pitchFamily="18" charset="0"/>
                                    </a:rPr>
                                    <m:t>𝒙</m:t>
                                  </m:r>
                                </m:e>
                                <m:sub>
                                  <m:r>
                                    <a:rPr lang="en-US" sz="2400" b="1" i="1" smtClean="0">
                                      <a:solidFill>
                                        <a:schemeClr val="tx1"/>
                                      </a:solidFill>
                                      <a:latin typeface="Cambria Math" panose="02040503050406030204" pitchFamily="18" charset="0"/>
                                    </a:rPr>
                                    <m:t>𝟎</m:t>
                                  </m:r>
                                </m:sub>
                              </m:sSub>
                            </m:e>
                            <m:e>
                              <m:sSub>
                                <m:sSubPr>
                                  <m:ctrlPr>
                                    <a:rPr lang="en-US" sz="2400" b="1" i="1" smtClean="0">
                                      <a:solidFill>
                                        <a:schemeClr val="tx1"/>
                                      </a:solidFill>
                                      <a:latin typeface="Cambria Math" panose="02040503050406030204" pitchFamily="18" charset="0"/>
                                    </a:rPr>
                                  </m:ctrlPr>
                                </m:sSubPr>
                                <m:e>
                                  <m:r>
                                    <a:rPr lang="en-US" sz="2400" b="1" i="1" smtClean="0">
                                      <a:solidFill>
                                        <a:schemeClr val="tx1"/>
                                      </a:solidFill>
                                      <a:latin typeface="Cambria Math" panose="02040503050406030204" pitchFamily="18" charset="0"/>
                                    </a:rPr>
                                    <m:t>𝒙</m:t>
                                  </m:r>
                                </m:e>
                                <m:sub>
                                  <m:r>
                                    <a:rPr lang="en-US" sz="2400" b="1" i="1" smtClean="0">
                                      <a:solidFill>
                                        <a:schemeClr val="tx1"/>
                                      </a:solidFill>
                                      <a:latin typeface="Cambria Math" panose="02040503050406030204" pitchFamily="18" charset="0"/>
                                    </a:rPr>
                                    <m:t>𝒕</m:t>
                                  </m:r>
                                </m:sub>
                              </m:sSub>
                            </m:e>
                          </m:d>
                        </m:sub>
                      </m:sSub>
                      <m:sSub>
                        <m:sSubPr>
                          <m:ctrlPr>
                            <a:rPr lang="en-US" sz="2400" b="1" i="1" smtClean="0">
                              <a:solidFill>
                                <a:schemeClr val="tx1"/>
                              </a:solidFill>
                              <a:latin typeface="Cambria Math" panose="02040503050406030204" pitchFamily="18" charset="0"/>
                            </a:rPr>
                          </m:ctrlPr>
                        </m:sSubPr>
                        <m:e>
                          <m:r>
                            <a:rPr lang="en-US" sz="2400" b="1" i="1" smtClean="0">
                              <a:solidFill>
                                <a:schemeClr val="tx1"/>
                              </a:solidFill>
                              <a:latin typeface="Cambria Math" panose="02040503050406030204" pitchFamily="18" charset="0"/>
                            </a:rPr>
                            <m:t>𝑪𝒐𝒗</m:t>
                          </m:r>
                        </m:e>
                        <m:sub>
                          <m:r>
                            <a:rPr lang="en-US" sz="2400" b="1" i="1" smtClean="0">
                              <a:solidFill>
                                <a:schemeClr val="tx1"/>
                              </a:solidFill>
                              <a:latin typeface="Cambria Math" panose="02040503050406030204" pitchFamily="18" charset="0"/>
                            </a:rPr>
                            <m:t>𝒒</m:t>
                          </m:r>
                          <m:d>
                            <m:dPr>
                              <m:ctrlPr>
                                <a:rPr lang="en-US" sz="2400" b="1" i="1" smtClean="0">
                                  <a:solidFill>
                                    <a:schemeClr val="tx1"/>
                                  </a:solidFill>
                                  <a:latin typeface="Cambria Math" panose="02040503050406030204" pitchFamily="18" charset="0"/>
                                </a:rPr>
                              </m:ctrlPr>
                            </m:dPr>
                            <m:e>
                              <m:sSub>
                                <m:sSubPr>
                                  <m:ctrlPr>
                                    <a:rPr lang="en-US" sz="2400" b="1" i="1" smtClean="0">
                                      <a:solidFill>
                                        <a:schemeClr val="tx1"/>
                                      </a:solidFill>
                                      <a:latin typeface="Cambria Math" panose="02040503050406030204" pitchFamily="18" charset="0"/>
                                    </a:rPr>
                                  </m:ctrlPr>
                                </m:sSubPr>
                                <m:e>
                                  <m:r>
                                    <a:rPr lang="en-US" sz="2400" b="1" i="1" smtClean="0">
                                      <a:solidFill>
                                        <a:schemeClr val="tx1"/>
                                      </a:solidFill>
                                      <a:latin typeface="Cambria Math" panose="02040503050406030204" pitchFamily="18" charset="0"/>
                                    </a:rPr>
                                    <m:t>𝒙</m:t>
                                  </m:r>
                                </m:e>
                                <m:sub>
                                  <m:r>
                                    <a:rPr lang="en-US" sz="2400" b="1" i="1" smtClean="0">
                                      <a:solidFill>
                                        <a:schemeClr val="tx1"/>
                                      </a:solidFill>
                                      <a:latin typeface="Cambria Math" panose="02040503050406030204" pitchFamily="18" charset="0"/>
                                    </a:rPr>
                                    <m:t>𝒕</m:t>
                                  </m:r>
                                  <m:r>
                                    <a:rPr lang="en-US" sz="2400" b="1" i="1" smtClean="0">
                                      <a:solidFill>
                                        <a:schemeClr val="tx1"/>
                                      </a:solidFill>
                                      <a:latin typeface="Cambria Math" panose="02040503050406030204" pitchFamily="18" charset="0"/>
                                    </a:rPr>
                                    <m:t>−</m:t>
                                  </m:r>
                                  <m:r>
                                    <a:rPr lang="en-US" sz="2400" b="1" i="1" smtClean="0">
                                      <a:solidFill>
                                        <a:schemeClr val="tx1"/>
                                      </a:solidFill>
                                      <a:latin typeface="Cambria Math" panose="02040503050406030204" pitchFamily="18" charset="0"/>
                                    </a:rPr>
                                    <m:t>𝟏</m:t>
                                  </m:r>
                                </m:sub>
                              </m:sSub>
                            </m:e>
                            <m:e>
                              <m:sSub>
                                <m:sSubPr>
                                  <m:ctrlPr>
                                    <a:rPr lang="en-US" sz="2400" b="1" i="1" smtClean="0">
                                      <a:solidFill>
                                        <a:schemeClr val="tx1"/>
                                      </a:solidFill>
                                      <a:latin typeface="Cambria Math" panose="02040503050406030204" pitchFamily="18" charset="0"/>
                                    </a:rPr>
                                  </m:ctrlPr>
                                </m:sSubPr>
                                <m:e>
                                  <m:r>
                                    <a:rPr lang="en-US" sz="2400" b="1" i="1" smtClean="0">
                                      <a:solidFill>
                                        <a:schemeClr val="tx1"/>
                                      </a:solidFill>
                                      <a:latin typeface="Cambria Math" panose="02040503050406030204" pitchFamily="18" charset="0"/>
                                    </a:rPr>
                                    <m:t>𝒙</m:t>
                                  </m:r>
                                </m:e>
                                <m:sub>
                                  <m:r>
                                    <a:rPr lang="en-US" sz="2400" b="1" i="1" smtClean="0">
                                      <a:solidFill>
                                        <a:schemeClr val="tx1"/>
                                      </a:solidFill>
                                      <a:latin typeface="Cambria Math" panose="02040503050406030204" pitchFamily="18" charset="0"/>
                                    </a:rPr>
                                    <m:t>𝒕</m:t>
                                  </m:r>
                                </m:sub>
                              </m:sSub>
                              <m:r>
                                <a:rPr lang="en-US" sz="2400" b="1" i="1" smtClean="0">
                                  <a:solidFill>
                                    <a:schemeClr val="tx1"/>
                                  </a:solidFill>
                                  <a:latin typeface="Cambria Math" panose="02040503050406030204" pitchFamily="18" charset="0"/>
                                </a:rPr>
                                <m:t>,</m:t>
                              </m:r>
                              <m:sSub>
                                <m:sSubPr>
                                  <m:ctrlPr>
                                    <a:rPr lang="en-US" sz="2400" b="1" i="1" smtClean="0">
                                      <a:solidFill>
                                        <a:schemeClr val="tx1"/>
                                      </a:solidFill>
                                      <a:latin typeface="Cambria Math" panose="02040503050406030204" pitchFamily="18" charset="0"/>
                                    </a:rPr>
                                  </m:ctrlPr>
                                </m:sSubPr>
                                <m:e>
                                  <m:r>
                                    <a:rPr lang="en-US" sz="2400" b="1" i="1" smtClean="0">
                                      <a:solidFill>
                                        <a:schemeClr val="tx1"/>
                                      </a:solidFill>
                                      <a:latin typeface="Cambria Math" panose="02040503050406030204" pitchFamily="18" charset="0"/>
                                    </a:rPr>
                                    <m:t>𝒙</m:t>
                                  </m:r>
                                </m:e>
                                <m:sub>
                                  <m:r>
                                    <a:rPr lang="en-US" sz="2400" b="1" i="1" smtClean="0">
                                      <a:solidFill>
                                        <a:schemeClr val="tx1"/>
                                      </a:solidFill>
                                      <a:latin typeface="Cambria Math" panose="02040503050406030204" pitchFamily="18" charset="0"/>
                                    </a:rPr>
                                    <m:t>𝟎</m:t>
                                  </m:r>
                                </m:sub>
                              </m:sSub>
                            </m:e>
                          </m:d>
                        </m:sub>
                      </m:sSub>
                      <m:r>
                        <a:rPr lang="en-US" sz="2400" b="1" i="1" smtClean="0">
                          <a:solidFill>
                            <a:schemeClr val="tx1"/>
                          </a:solidFill>
                          <a:latin typeface="Cambria Math" panose="02040503050406030204" pitchFamily="18" charset="0"/>
                        </a:rPr>
                        <m:t>(</m:t>
                      </m:r>
                      <m:sSub>
                        <m:sSubPr>
                          <m:ctrlPr>
                            <a:rPr lang="en-US" sz="2400" b="1" i="1" smtClean="0">
                              <a:solidFill>
                                <a:schemeClr val="tx1"/>
                              </a:solidFill>
                              <a:latin typeface="Cambria Math" panose="02040503050406030204" pitchFamily="18" charset="0"/>
                            </a:rPr>
                          </m:ctrlPr>
                        </m:sSubPr>
                        <m:e>
                          <m:r>
                            <a:rPr lang="en-US" sz="2400" b="1" i="1" smtClean="0">
                              <a:solidFill>
                                <a:schemeClr val="tx1"/>
                              </a:solidFill>
                              <a:latin typeface="Cambria Math" panose="02040503050406030204" pitchFamily="18" charset="0"/>
                            </a:rPr>
                            <m:t>𝒙</m:t>
                          </m:r>
                        </m:e>
                        <m:sub>
                          <m:r>
                            <a:rPr lang="en-US" sz="2400" b="1" i="1" smtClean="0">
                              <a:solidFill>
                                <a:schemeClr val="tx1"/>
                              </a:solidFill>
                              <a:latin typeface="Cambria Math" panose="02040503050406030204" pitchFamily="18" charset="0"/>
                            </a:rPr>
                            <m:t>𝒕</m:t>
                          </m:r>
                          <m:r>
                            <a:rPr lang="en-US" sz="2400" b="1" i="1" smtClean="0">
                              <a:solidFill>
                                <a:schemeClr val="tx1"/>
                              </a:solidFill>
                              <a:latin typeface="Cambria Math" panose="02040503050406030204" pitchFamily="18" charset="0"/>
                            </a:rPr>
                            <m:t>−</m:t>
                          </m:r>
                          <m:r>
                            <a:rPr lang="en-US" sz="2400" b="1" i="1" smtClean="0">
                              <a:solidFill>
                                <a:schemeClr val="tx1"/>
                              </a:solidFill>
                              <a:latin typeface="Cambria Math" panose="02040503050406030204" pitchFamily="18" charset="0"/>
                            </a:rPr>
                            <m:t>𝟏</m:t>
                          </m:r>
                        </m:sub>
                      </m:sSub>
                      <m:r>
                        <a:rPr lang="en-US" sz="2400" b="1" i="1" smtClean="0">
                          <a:solidFill>
                            <a:schemeClr val="tx1"/>
                          </a:solidFill>
                          <a:latin typeface="Cambria Math" panose="02040503050406030204" pitchFamily="18" charset="0"/>
                        </a:rPr>
                        <m:t>)</m:t>
                      </m:r>
                    </m:oMath>
                  </m:oMathPara>
                </a14:m>
                <a:endParaRPr lang="en-US" sz="2400" b="1" dirty="0"/>
              </a:p>
            </p:txBody>
          </p:sp>
        </mc:Choice>
        <mc:Fallback>
          <p:sp>
            <p:nvSpPr>
              <p:cNvPr id="10" name="TextBox 9">
                <a:extLst>
                  <a:ext uri="{FF2B5EF4-FFF2-40B4-BE49-F238E27FC236}">
                    <a16:creationId xmlns:a16="http://schemas.microsoft.com/office/drawing/2014/main" id="{69D7F849-6E17-96A3-2E33-AF7CB2B81048}"/>
                  </a:ext>
                </a:extLst>
              </p:cNvPr>
              <p:cNvSpPr txBox="1">
                <a:spLocks noRot="1" noChangeAspect="1" noMove="1" noResize="1" noEditPoints="1" noAdjustHandles="1" noChangeArrowheads="1" noChangeShapeType="1" noTextEdit="1"/>
              </p:cNvSpPr>
              <p:nvPr/>
            </p:nvSpPr>
            <p:spPr>
              <a:xfrm>
                <a:off x="176771" y="5032306"/>
                <a:ext cx="9670775" cy="560410"/>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B8736A7E-70D6-D98C-1795-E6E8A452FE74}"/>
                  </a:ext>
                </a:extLst>
              </p:cNvPr>
              <p:cNvSpPr txBox="1"/>
              <p:nvPr/>
            </p:nvSpPr>
            <p:spPr>
              <a:xfrm>
                <a:off x="2021408" y="3654803"/>
                <a:ext cx="7225748" cy="645048"/>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m:t>
                      </m:r>
                      <m:sSub>
                        <m:sSubPr>
                          <m:ctrlPr>
                            <a:rPr lang="en-US" sz="2400" b="1" i="1" smtClean="0">
                              <a:solidFill>
                                <a:schemeClr val="tx1"/>
                              </a:solidFill>
                              <a:latin typeface="Cambria Math" panose="02040503050406030204" pitchFamily="18" charset="0"/>
                            </a:rPr>
                          </m:ctrlPr>
                        </m:sSubPr>
                        <m:e>
                          <m:r>
                            <a:rPr lang="en-US" sz="2400" b="1" i="1" smtClean="0">
                              <a:solidFill>
                                <a:schemeClr val="tx1"/>
                              </a:solidFill>
                              <a:latin typeface="Cambria Math" panose="02040503050406030204" pitchFamily="18" charset="0"/>
                            </a:rPr>
                            <m:t>𝑬</m:t>
                          </m:r>
                        </m:e>
                        <m:sub>
                          <m:r>
                            <a:rPr lang="en-US" sz="2400" b="1" i="1" smtClean="0">
                              <a:solidFill>
                                <a:schemeClr val="tx1"/>
                              </a:solidFill>
                              <a:latin typeface="Cambria Math" panose="02040503050406030204" pitchFamily="18" charset="0"/>
                            </a:rPr>
                            <m:t>𝒒</m:t>
                          </m:r>
                          <m:r>
                            <a:rPr lang="en-US" sz="2400" b="1" i="1" smtClean="0">
                              <a:solidFill>
                                <a:schemeClr val="tx1"/>
                              </a:solidFill>
                              <a:latin typeface="Cambria Math" panose="02040503050406030204" pitchFamily="18" charset="0"/>
                            </a:rPr>
                            <m:t>(</m:t>
                          </m:r>
                          <m:sSub>
                            <m:sSubPr>
                              <m:ctrlPr>
                                <a:rPr lang="en-US" sz="2400" b="1" i="1" smtClean="0">
                                  <a:solidFill>
                                    <a:schemeClr val="tx1"/>
                                  </a:solidFill>
                                  <a:latin typeface="Cambria Math" panose="02040503050406030204" pitchFamily="18" charset="0"/>
                                </a:rPr>
                              </m:ctrlPr>
                            </m:sSubPr>
                            <m:e>
                              <m:r>
                                <a:rPr lang="en-US" sz="2400" b="1" i="1" smtClean="0">
                                  <a:solidFill>
                                    <a:schemeClr val="tx1"/>
                                  </a:solidFill>
                                  <a:latin typeface="Cambria Math" panose="02040503050406030204" pitchFamily="18" charset="0"/>
                                </a:rPr>
                                <m:t>𝒙</m:t>
                              </m:r>
                            </m:e>
                            <m:sub>
                              <m:r>
                                <a:rPr lang="en-US" sz="2400" b="1" i="1" smtClean="0">
                                  <a:solidFill>
                                    <a:schemeClr val="tx1"/>
                                  </a:solidFill>
                                  <a:latin typeface="Cambria Math" panose="02040503050406030204" pitchFamily="18" charset="0"/>
                                </a:rPr>
                                <m:t>𝟎</m:t>
                              </m:r>
                            </m:sub>
                          </m:sSub>
                          <m:r>
                            <a:rPr lang="en-US" sz="2400" b="1" i="1" smtClean="0">
                              <a:solidFill>
                                <a:schemeClr val="tx1"/>
                              </a:solidFill>
                              <a:latin typeface="Cambria Math" panose="02040503050406030204" pitchFamily="18" charset="0"/>
                            </a:rPr>
                            <m:t>|</m:t>
                          </m:r>
                          <m:sSub>
                            <m:sSubPr>
                              <m:ctrlPr>
                                <a:rPr lang="en-US" sz="2400" b="1" i="1" smtClean="0">
                                  <a:solidFill>
                                    <a:schemeClr val="tx1"/>
                                  </a:solidFill>
                                  <a:latin typeface="Cambria Math" panose="02040503050406030204" pitchFamily="18" charset="0"/>
                                </a:rPr>
                              </m:ctrlPr>
                            </m:sSubPr>
                            <m:e>
                              <m:r>
                                <a:rPr lang="en-US" sz="2400" b="1" i="1" smtClean="0">
                                  <a:solidFill>
                                    <a:schemeClr val="tx1"/>
                                  </a:solidFill>
                                  <a:latin typeface="Cambria Math" panose="02040503050406030204" pitchFamily="18" charset="0"/>
                                </a:rPr>
                                <m:t>𝒙</m:t>
                              </m:r>
                            </m:e>
                            <m:sub>
                              <m:r>
                                <a:rPr lang="en-US" sz="2400" b="1" i="1" smtClean="0">
                                  <a:solidFill>
                                    <a:schemeClr val="tx1"/>
                                  </a:solidFill>
                                  <a:latin typeface="Cambria Math" panose="02040503050406030204" pitchFamily="18" charset="0"/>
                                </a:rPr>
                                <m:t>𝒕</m:t>
                              </m:r>
                            </m:sub>
                          </m:sSub>
                          <m:r>
                            <a:rPr lang="en-US" sz="2400" b="1" i="1" smtClean="0">
                              <a:solidFill>
                                <a:schemeClr val="tx1"/>
                              </a:solidFill>
                              <a:latin typeface="Cambria Math" panose="02040503050406030204" pitchFamily="18" charset="0"/>
                            </a:rPr>
                            <m:t>)</m:t>
                          </m:r>
                        </m:sub>
                      </m:sSub>
                      <m:d>
                        <m:dPr>
                          <m:begChr m:val="["/>
                          <m:endChr m:val="]"/>
                          <m:ctrlPr>
                            <a:rPr lang="en-US" sz="2400" b="1" i="1" smtClean="0">
                              <a:solidFill>
                                <a:schemeClr val="tx1"/>
                              </a:solidFill>
                              <a:latin typeface="Cambria Math" panose="02040503050406030204" pitchFamily="18" charset="0"/>
                            </a:rPr>
                          </m:ctrlPr>
                        </m:dPr>
                        <m:e>
                          <m:sSub>
                            <m:sSubPr>
                              <m:ctrlPr>
                                <a:rPr lang="en-US" sz="2400" b="1" i="1" smtClean="0">
                                  <a:solidFill>
                                    <a:schemeClr val="tx1"/>
                                  </a:solidFill>
                                  <a:latin typeface="Cambria Math" panose="02040503050406030204" pitchFamily="18" charset="0"/>
                                </a:rPr>
                              </m:ctrlPr>
                            </m:sSubPr>
                            <m:e>
                              <m:acc>
                                <m:accPr>
                                  <m:chr m:val="̃"/>
                                  <m:ctrlPr>
                                    <a:rPr lang="en-US" sz="2400" b="1" i="1" smtClean="0">
                                      <a:solidFill>
                                        <a:schemeClr val="tx1"/>
                                      </a:solidFill>
                                      <a:latin typeface="Cambria Math" panose="02040503050406030204" pitchFamily="18" charset="0"/>
                                    </a:rPr>
                                  </m:ctrlPr>
                                </m:accPr>
                                <m:e>
                                  <m:r>
                                    <a:rPr lang="en-US" sz="2400" b="1" i="1" smtClean="0">
                                      <a:solidFill>
                                        <a:schemeClr val="tx1"/>
                                      </a:solidFill>
                                      <a:latin typeface="Cambria Math" panose="02040503050406030204" pitchFamily="18" charset="0"/>
                                      <a:ea typeface="Cambria Math" panose="02040503050406030204" pitchFamily="18" charset="0"/>
                                    </a:rPr>
                                    <m:t>𝝁</m:t>
                                  </m:r>
                                </m:e>
                              </m:acc>
                            </m:e>
                            <m:sub>
                              <m:r>
                                <a:rPr lang="en-US" sz="2400" b="1" i="1" smtClean="0">
                                  <a:solidFill>
                                    <a:schemeClr val="tx1"/>
                                  </a:solidFill>
                                  <a:latin typeface="Cambria Math" panose="02040503050406030204" pitchFamily="18" charset="0"/>
                                </a:rPr>
                                <m:t>𝒕</m:t>
                              </m:r>
                            </m:sub>
                          </m:sSub>
                          <m:d>
                            <m:dPr>
                              <m:ctrlPr>
                                <a:rPr lang="en-US" sz="2400" b="1" i="1" smtClean="0">
                                  <a:solidFill>
                                    <a:schemeClr val="tx1"/>
                                  </a:solidFill>
                                  <a:latin typeface="Cambria Math" panose="02040503050406030204" pitchFamily="18" charset="0"/>
                                </a:rPr>
                              </m:ctrlPr>
                            </m:dPr>
                            <m:e>
                              <m:sSub>
                                <m:sSubPr>
                                  <m:ctrlPr>
                                    <a:rPr lang="en-US" sz="2400" b="1" i="1" smtClean="0">
                                      <a:solidFill>
                                        <a:schemeClr val="tx1"/>
                                      </a:solidFill>
                                      <a:latin typeface="Cambria Math" panose="02040503050406030204" pitchFamily="18" charset="0"/>
                                    </a:rPr>
                                  </m:ctrlPr>
                                </m:sSubPr>
                                <m:e>
                                  <m:r>
                                    <a:rPr lang="en-US" sz="2400" b="1" i="1" smtClean="0">
                                      <a:solidFill>
                                        <a:schemeClr val="tx1"/>
                                      </a:solidFill>
                                      <a:latin typeface="Cambria Math" panose="02040503050406030204" pitchFamily="18" charset="0"/>
                                    </a:rPr>
                                    <m:t>𝒙</m:t>
                                  </m:r>
                                </m:e>
                                <m:sub>
                                  <m:r>
                                    <a:rPr lang="en-US" sz="2400" b="1" i="1" smtClean="0">
                                      <a:solidFill>
                                        <a:schemeClr val="tx1"/>
                                      </a:solidFill>
                                      <a:latin typeface="Cambria Math" panose="02040503050406030204" pitchFamily="18" charset="0"/>
                                    </a:rPr>
                                    <m:t>𝒕</m:t>
                                  </m:r>
                                </m:sub>
                              </m:sSub>
                              <m:r>
                                <a:rPr lang="en-US" sz="2400" b="1" i="1" smtClean="0">
                                  <a:solidFill>
                                    <a:schemeClr val="tx1"/>
                                  </a:solidFill>
                                  <a:latin typeface="Cambria Math" panose="02040503050406030204" pitchFamily="18" charset="0"/>
                                </a:rPr>
                                <m:t>,</m:t>
                              </m:r>
                              <m:sSub>
                                <m:sSubPr>
                                  <m:ctrlPr>
                                    <a:rPr lang="en-US" sz="2400" b="1" i="1" smtClean="0">
                                      <a:solidFill>
                                        <a:schemeClr val="tx1"/>
                                      </a:solidFill>
                                      <a:latin typeface="Cambria Math" panose="02040503050406030204" pitchFamily="18" charset="0"/>
                                    </a:rPr>
                                  </m:ctrlPr>
                                </m:sSubPr>
                                <m:e>
                                  <m:r>
                                    <a:rPr lang="en-US" sz="2400" b="1" i="1" smtClean="0">
                                      <a:solidFill>
                                        <a:schemeClr val="tx1"/>
                                      </a:solidFill>
                                      <a:latin typeface="Cambria Math" panose="02040503050406030204" pitchFamily="18" charset="0"/>
                                    </a:rPr>
                                    <m:t>𝒙</m:t>
                                  </m:r>
                                </m:e>
                                <m:sub>
                                  <m:r>
                                    <a:rPr lang="en-US" sz="2400" b="1" i="1" smtClean="0">
                                      <a:solidFill>
                                        <a:schemeClr val="tx1"/>
                                      </a:solidFill>
                                      <a:latin typeface="Cambria Math" panose="02040503050406030204" pitchFamily="18" charset="0"/>
                                    </a:rPr>
                                    <m:t>𝟎</m:t>
                                  </m:r>
                                </m:sub>
                              </m:sSub>
                            </m:e>
                          </m:d>
                        </m:e>
                      </m:d>
                      <m:r>
                        <a:rPr lang="en-US" sz="2400" b="1" i="1" smtClean="0">
                          <a:solidFill>
                            <a:schemeClr val="tx1"/>
                          </a:solidFill>
                          <a:latin typeface="Cambria Math" panose="02040503050406030204" pitchFamily="18" charset="0"/>
                        </a:rPr>
                        <m:t>=</m:t>
                      </m:r>
                      <m:sSub>
                        <m:sSubPr>
                          <m:ctrlPr>
                            <a:rPr lang="en-US" sz="2400" b="1" i="1" smtClean="0">
                              <a:solidFill>
                                <a:srgbClr val="FF0000"/>
                              </a:solidFill>
                              <a:latin typeface="Cambria Math" panose="02040503050406030204" pitchFamily="18" charset="0"/>
                            </a:rPr>
                          </m:ctrlPr>
                        </m:sSubPr>
                        <m:e>
                          <m:acc>
                            <m:accPr>
                              <m:chr m:val="̃"/>
                              <m:ctrlPr>
                                <a:rPr lang="en-US" sz="2400" b="1" i="1" smtClean="0">
                                  <a:solidFill>
                                    <a:srgbClr val="FF0000"/>
                                  </a:solidFill>
                                  <a:latin typeface="Cambria Math" panose="02040503050406030204" pitchFamily="18" charset="0"/>
                                </a:rPr>
                              </m:ctrlPr>
                            </m:accPr>
                            <m:e>
                              <m:r>
                                <a:rPr lang="en-US" sz="2400" b="1" i="1" smtClean="0">
                                  <a:solidFill>
                                    <a:srgbClr val="FF0000"/>
                                  </a:solidFill>
                                  <a:latin typeface="Cambria Math" panose="02040503050406030204" pitchFamily="18" charset="0"/>
                                  <a:ea typeface="Cambria Math" panose="02040503050406030204" pitchFamily="18" charset="0"/>
                                </a:rPr>
                                <m:t>𝝁</m:t>
                              </m:r>
                            </m:e>
                          </m:acc>
                        </m:e>
                        <m:sub>
                          <m:r>
                            <a:rPr lang="en-US" sz="2400" b="1" i="1" smtClean="0">
                              <a:solidFill>
                                <a:srgbClr val="FF0000"/>
                              </a:solidFill>
                              <a:latin typeface="Cambria Math" panose="02040503050406030204" pitchFamily="18" charset="0"/>
                            </a:rPr>
                            <m:t>𝒕</m:t>
                          </m:r>
                        </m:sub>
                      </m:sSub>
                      <m:d>
                        <m:dPr>
                          <m:ctrlPr>
                            <a:rPr lang="en-US" sz="2400" b="1" i="1" smtClean="0">
                              <a:solidFill>
                                <a:srgbClr val="FF0000"/>
                              </a:solidFill>
                              <a:latin typeface="Cambria Math" panose="02040503050406030204" pitchFamily="18" charset="0"/>
                            </a:rPr>
                          </m:ctrlPr>
                        </m:dPr>
                        <m:e>
                          <m:sSub>
                            <m:sSubPr>
                              <m:ctrlPr>
                                <a:rPr lang="en-US" sz="2400" b="1" i="1" smtClean="0">
                                  <a:solidFill>
                                    <a:srgbClr val="FF0000"/>
                                  </a:solidFill>
                                  <a:latin typeface="Cambria Math" panose="02040503050406030204" pitchFamily="18" charset="0"/>
                                </a:rPr>
                              </m:ctrlPr>
                            </m:sSubPr>
                            <m:e>
                              <m:r>
                                <a:rPr lang="en-US" sz="2400" b="1" i="1" smtClean="0">
                                  <a:solidFill>
                                    <a:srgbClr val="FF0000"/>
                                  </a:solidFill>
                                  <a:latin typeface="Cambria Math" panose="02040503050406030204" pitchFamily="18" charset="0"/>
                                </a:rPr>
                                <m:t>𝒙</m:t>
                              </m:r>
                            </m:e>
                            <m:sub>
                              <m:r>
                                <a:rPr lang="en-US" sz="2400" b="1" i="1" smtClean="0">
                                  <a:solidFill>
                                    <a:srgbClr val="FF0000"/>
                                  </a:solidFill>
                                  <a:latin typeface="Cambria Math" panose="02040503050406030204" pitchFamily="18" charset="0"/>
                                </a:rPr>
                                <m:t>𝒕</m:t>
                              </m:r>
                            </m:sub>
                          </m:sSub>
                          <m:r>
                            <a:rPr lang="en-US" sz="2400" b="1" i="1" smtClean="0">
                              <a:solidFill>
                                <a:srgbClr val="FF0000"/>
                              </a:solidFill>
                              <a:latin typeface="Cambria Math" panose="02040503050406030204" pitchFamily="18" charset="0"/>
                            </a:rPr>
                            <m:t>,</m:t>
                          </m:r>
                          <m:sSub>
                            <m:sSubPr>
                              <m:ctrlPr>
                                <a:rPr lang="en-US" sz="2400" b="1" i="1" smtClean="0">
                                  <a:solidFill>
                                    <a:srgbClr val="FF0000"/>
                                  </a:solidFill>
                                  <a:latin typeface="Cambria Math" panose="02040503050406030204" pitchFamily="18" charset="0"/>
                                </a:rPr>
                              </m:ctrlPr>
                            </m:sSubPr>
                            <m:e>
                              <m:sSub>
                                <m:sSubPr>
                                  <m:ctrlPr>
                                    <a:rPr lang="en-US" sz="2400" b="1" i="1" smtClean="0">
                                      <a:solidFill>
                                        <a:srgbClr val="FF0000"/>
                                      </a:solidFill>
                                      <a:latin typeface="Cambria Math" panose="02040503050406030204" pitchFamily="18" charset="0"/>
                                    </a:rPr>
                                  </m:ctrlPr>
                                </m:sSubPr>
                                <m:e>
                                  <m:r>
                                    <a:rPr lang="en-US" sz="2400" b="1" i="1" smtClean="0">
                                      <a:solidFill>
                                        <a:srgbClr val="FF0000"/>
                                      </a:solidFill>
                                      <a:latin typeface="Cambria Math" panose="02040503050406030204" pitchFamily="18" charset="0"/>
                                    </a:rPr>
                                    <m:t>𝑬</m:t>
                                  </m:r>
                                </m:e>
                                <m:sub>
                                  <m:r>
                                    <a:rPr lang="en-US" sz="2400" b="1" i="1" smtClean="0">
                                      <a:solidFill>
                                        <a:srgbClr val="FF0000"/>
                                      </a:solidFill>
                                      <a:latin typeface="Cambria Math" panose="02040503050406030204" pitchFamily="18" charset="0"/>
                                    </a:rPr>
                                    <m:t>𝒒</m:t>
                                  </m:r>
                                  <m:r>
                                    <a:rPr lang="en-US" sz="2400" b="1" i="1" smtClean="0">
                                      <a:solidFill>
                                        <a:srgbClr val="FF0000"/>
                                      </a:solidFill>
                                      <a:latin typeface="Cambria Math" panose="02040503050406030204" pitchFamily="18" charset="0"/>
                                    </a:rPr>
                                    <m:t>(</m:t>
                                  </m:r>
                                  <m:sSub>
                                    <m:sSubPr>
                                      <m:ctrlPr>
                                        <a:rPr lang="en-US" sz="2400" b="1" i="1" smtClean="0">
                                          <a:solidFill>
                                            <a:srgbClr val="FF0000"/>
                                          </a:solidFill>
                                          <a:latin typeface="Cambria Math" panose="02040503050406030204" pitchFamily="18" charset="0"/>
                                        </a:rPr>
                                      </m:ctrlPr>
                                    </m:sSubPr>
                                    <m:e>
                                      <m:r>
                                        <a:rPr lang="en-US" sz="2400" b="1" i="1" smtClean="0">
                                          <a:solidFill>
                                            <a:srgbClr val="FF0000"/>
                                          </a:solidFill>
                                          <a:latin typeface="Cambria Math" panose="02040503050406030204" pitchFamily="18" charset="0"/>
                                        </a:rPr>
                                        <m:t>𝒙</m:t>
                                      </m:r>
                                    </m:e>
                                    <m:sub>
                                      <m:r>
                                        <a:rPr lang="en-US" sz="2400" b="1" i="1" smtClean="0">
                                          <a:solidFill>
                                            <a:srgbClr val="FF0000"/>
                                          </a:solidFill>
                                          <a:latin typeface="Cambria Math" panose="02040503050406030204" pitchFamily="18" charset="0"/>
                                        </a:rPr>
                                        <m:t>𝟎</m:t>
                                      </m:r>
                                    </m:sub>
                                  </m:sSub>
                                  <m:r>
                                    <a:rPr lang="en-US" sz="2400" b="1" i="1" smtClean="0">
                                      <a:solidFill>
                                        <a:srgbClr val="FF0000"/>
                                      </a:solidFill>
                                      <a:latin typeface="Cambria Math" panose="02040503050406030204" pitchFamily="18" charset="0"/>
                                    </a:rPr>
                                    <m:t>|</m:t>
                                  </m:r>
                                  <m:sSub>
                                    <m:sSubPr>
                                      <m:ctrlPr>
                                        <a:rPr lang="en-US" sz="2400" b="1" i="1" smtClean="0">
                                          <a:solidFill>
                                            <a:srgbClr val="FF0000"/>
                                          </a:solidFill>
                                          <a:latin typeface="Cambria Math" panose="02040503050406030204" pitchFamily="18" charset="0"/>
                                        </a:rPr>
                                      </m:ctrlPr>
                                    </m:sSubPr>
                                    <m:e>
                                      <m:r>
                                        <a:rPr lang="en-US" sz="2400" b="1" i="1" smtClean="0">
                                          <a:solidFill>
                                            <a:srgbClr val="FF0000"/>
                                          </a:solidFill>
                                          <a:latin typeface="Cambria Math" panose="02040503050406030204" pitchFamily="18" charset="0"/>
                                        </a:rPr>
                                        <m:t>𝒙</m:t>
                                      </m:r>
                                    </m:e>
                                    <m:sub>
                                      <m:r>
                                        <a:rPr lang="en-US" sz="2400" b="1" i="1" smtClean="0">
                                          <a:solidFill>
                                            <a:srgbClr val="FF0000"/>
                                          </a:solidFill>
                                          <a:latin typeface="Cambria Math" panose="02040503050406030204" pitchFamily="18" charset="0"/>
                                        </a:rPr>
                                        <m:t>𝒕</m:t>
                                      </m:r>
                                    </m:sub>
                                  </m:sSub>
                                  <m:r>
                                    <a:rPr lang="en-US" sz="2400" b="1" i="1" smtClean="0">
                                      <a:solidFill>
                                        <a:srgbClr val="FF0000"/>
                                      </a:solidFill>
                                      <a:latin typeface="Cambria Math" panose="02040503050406030204" pitchFamily="18" charset="0"/>
                                    </a:rPr>
                                    <m:t>)</m:t>
                                  </m:r>
                                </m:sub>
                              </m:sSub>
                              <m:r>
                                <a:rPr lang="en-US" sz="2400" b="1" i="1" smtClean="0">
                                  <a:solidFill>
                                    <a:srgbClr val="FF0000"/>
                                  </a:solidFill>
                                  <a:latin typeface="Cambria Math" panose="02040503050406030204" pitchFamily="18" charset="0"/>
                                </a:rPr>
                                <m:t>𝒙</m:t>
                              </m:r>
                            </m:e>
                            <m:sub>
                              <m:r>
                                <a:rPr lang="en-US" sz="2400" b="1" i="1" smtClean="0">
                                  <a:solidFill>
                                    <a:srgbClr val="FF0000"/>
                                  </a:solidFill>
                                  <a:latin typeface="Cambria Math" panose="02040503050406030204" pitchFamily="18" charset="0"/>
                                </a:rPr>
                                <m:t>𝟎</m:t>
                              </m:r>
                            </m:sub>
                          </m:sSub>
                        </m:e>
                      </m:d>
                    </m:oMath>
                  </m:oMathPara>
                </a14:m>
                <a:endParaRPr lang="en-US" sz="2400" dirty="0"/>
              </a:p>
            </p:txBody>
          </p:sp>
        </mc:Choice>
        <mc:Fallback>
          <p:sp>
            <p:nvSpPr>
              <p:cNvPr id="14" name="TextBox 13">
                <a:extLst>
                  <a:ext uri="{FF2B5EF4-FFF2-40B4-BE49-F238E27FC236}">
                    <a16:creationId xmlns:a16="http://schemas.microsoft.com/office/drawing/2014/main" id="{B8736A7E-70D6-D98C-1795-E6E8A452FE74}"/>
                  </a:ext>
                </a:extLst>
              </p:cNvPr>
              <p:cNvSpPr txBox="1">
                <a:spLocks noRot="1" noChangeAspect="1" noMove="1" noResize="1" noEditPoints="1" noAdjustHandles="1" noChangeArrowheads="1" noChangeShapeType="1" noTextEdit="1"/>
              </p:cNvSpPr>
              <p:nvPr/>
            </p:nvSpPr>
            <p:spPr>
              <a:xfrm>
                <a:off x="2021408" y="3654803"/>
                <a:ext cx="7225748" cy="645048"/>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57250234-4F31-90E9-19B5-AB40E4492291}"/>
                  </a:ext>
                </a:extLst>
              </p:cNvPr>
              <p:cNvSpPr txBox="1"/>
              <p:nvPr/>
            </p:nvSpPr>
            <p:spPr>
              <a:xfrm>
                <a:off x="296266" y="5643046"/>
                <a:ext cx="11022498" cy="645048"/>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m:t>
                      </m:r>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𝑪𝒐𝒗</m:t>
                          </m:r>
                        </m:e>
                        <m:sub>
                          <m:r>
                            <a:rPr lang="en-US" sz="2400" b="1" i="1" smtClean="0">
                              <a:latin typeface="Cambria Math" panose="02040503050406030204" pitchFamily="18" charset="0"/>
                            </a:rPr>
                            <m:t>𝒒</m:t>
                          </m:r>
                          <m:r>
                            <a:rPr lang="en-US" sz="2400" b="1" i="1" smtClean="0">
                              <a:latin typeface="Cambria Math" panose="02040503050406030204" pitchFamily="18" charset="0"/>
                            </a:rPr>
                            <m:t>(</m:t>
                          </m:r>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𝒙</m:t>
                              </m:r>
                            </m:e>
                            <m:sub>
                              <m:r>
                                <a:rPr lang="en-US" sz="2400" b="1" i="1" smtClean="0">
                                  <a:latin typeface="Cambria Math" panose="02040503050406030204" pitchFamily="18" charset="0"/>
                                </a:rPr>
                                <m:t>𝟎</m:t>
                              </m:r>
                            </m:sub>
                          </m:sSub>
                          <m:r>
                            <a:rPr lang="en-US" sz="2400" b="1" i="1" smtClean="0">
                              <a:latin typeface="Cambria Math" panose="02040503050406030204" pitchFamily="18" charset="0"/>
                            </a:rPr>
                            <m:t>|</m:t>
                          </m:r>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𝒙</m:t>
                              </m:r>
                            </m:e>
                            <m:sub>
                              <m:r>
                                <a:rPr lang="en-US" sz="2400" b="1" i="1" smtClean="0">
                                  <a:latin typeface="Cambria Math" panose="02040503050406030204" pitchFamily="18" charset="0"/>
                                </a:rPr>
                                <m:t>𝒕</m:t>
                              </m:r>
                            </m:sub>
                          </m:sSub>
                          <m:r>
                            <a:rPr lang="en-US" sz="2400" b="1" i="1" smtClean="0">
                              <a:latin typeface="Cambria Math" panose="02040503050406030204" pitchFamily="18" charset="0"/>
                            </a:rPr>
                            <m:t>)</m:t>
                          </m:r>
                        </m:sub>
                      </m:sSub>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𝑬</m:t>
                          </m:r>
                        </m:e>
                        <m:sub>
                          <m:r>
                            <a:rPr lang="en-US" sz="2400" b="1" i="1" smtClean="0">
                              <a:latin typeface="Cambria Math" panose="02040503050406030204" pitchFamily="18" charset="0"/>
                            </a:rPr>
                            <m:t>𝒒</m:t>
                          </m:r>
                          <m:r>
                            <a:rPr lang="en-US" sz="2400" b="1" i="1" smtClean="0">
                              <a:latin typeface="Cambria Math" panose="02040503050406030204" pitchFamily="18" charset="0"/>
                            </a:rPr>
                            <m:t>(</m:t>
                          </m:r>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𝒙</m:t>
                              </m:r>
                            </m:e>
                            <m:sub>
                              <m:r>
                                <a:rPr lang="en-US" sz="2400" b="1" i="1" smtClean="0">
                                  <a:latin typeface="Cambria Math" panose="02040503050406030204" pitchFamily="18" charset="0"/>
                                </a:rPr>
                                <m:t>𝒕</m:t>
                              </m:r>
                              <m:r>
                                <a:rPr lang="en-US" sz="2400" b="1" i="1" smtClean="0">
                                  <a:latin typeface="Cambria Math" panose="02040503050406030204" pitchFamily="18" charset="0"/>
                                </a:rPr>
                                <m:t>−</m:t>
                              </m:r>
                              <m:r>
                                <a:rPr lang="en-US" sz="2400" b="1" i="1" smtClean="0">
                                  <a:latin typeface="Cambria Math" panose="02040503050406030204" pitchFamily="18" charset="0"/>
                                </a:rPr>
                                <m:t>𝟏</m:t>
                              </m:r>
                            </m:sub>
                          </m:sSub>
                          <m:r>
                            <a:rPr lang="en-US" sz="2400" b="1" i="1" smtClean="0">
                              <a:latin typeface="Cambria Math" panose="02040503050406030204" pitchFamily="18" charset="0"/>
                            </a:rPr>
                            <m:t>|</m:t>
                          </m:r>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𝒙</m:t>
                              </m:r>
                            </m:e>
                            <m:sub>
                              <m:r>
                                <a:rPr lang="en-US" sz="2400" b="1" i="1" smtClean="0">
                                  <a:latin typeface="Cambria Math" panose="02040503050406030204" pitchFamily="18" charset="0"/>
                                </a:rPr>
                                <m:t>𝒕</m:t>
                              </m:r>
                            </m:sub>
                          </m:sSub>
                          <m:r>
                            <a:rPr lang="en-US" sz="2400" b="1" i="1" smtClean="0">
                              <a:latin typeface="Cambria Math" panose="02040503050406030204" pitchFamily="18" charset="0"/>
                            </a:rPr>
                            <m:t>,</m:t>
                          </m:r>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𝒙</m:t>
                              </m:r>
                            </m:e>
                            <m:sub>
                              <m:r>
                                <a:rPr lang="en-US" sz="2400" b="1" i="1" smtClean="0">
                                  <a:latin typeface="Cambria Math" panose="02040503050406030204" pitchFamily="18" charset="0"/>
                                </a:rPr>
                                <m:t>𝟎</m:t>
                              </m:r>
                            </m:sub>
                          </m:sSub>
                          <m:r>
                            <a:rPr lang="en-US" sz="2400" b="1" i="1" smtClean="0">
                              <a:latin typeface="Cambria Math" panose="02040503050406030204" pitchFamily="18" charset="0"/>
                            </a:rPr>
                            <m:t>)</m:t>
                          </m:r>
                        </m:sub>
                      </m:sSub>
                      <m:d>
                        <m:dPr>
                          <m:begChr m:val="["/>
                          <m:endChr m:val="]"/>
                          <m:ctrlPr>
                            <a:rPr lang="en-US" sz="2400" b="1" i="1" smtClean="0">
                              <a:latin typeface="Cambria Math" panose="02040503050406030204" pitchFamily="18" charset="0"/>
                            </a:rPr>
                          </m:ctrlPr>
                        </m:dPr>
                        <m:e>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𝒙</m:t>
                              </m:r>
                            </m:e>
                            <m:sub>
                              <m:r>
                                <a:rPr lang="en-US" sz="2400" b="1" i="1" smtClean="0">
                                  <a:latin typeface="Cambria Math" panose="02040503050406030204" pitchFamily="18" charset="0"/>
                                </a:rPr>
                                <m:t>𝒕</m:t>
                              </m:r>
                              <m:r>
                                <a:rPr lang="en-US" sz="2400" b="1" i="1" smtClean="0">
                                  <a:latin typeface="Cambria Math" panose="02040503050406030204" pitchFamily="18" charset="0"/>
                                </a:rPr>
                                <m:t>−</m:t>
                              </m:r>
                              <m:r>
                                <a:rPr lang="en-US" sz="2400" b="1" i="1" smtClean="0">
                                  <a:latin typeface="Cambria Math" panose="02040503050406030204" pitchFamily="18" charset="0"/>
                                </a:rPr>
                                <m:t>𝟏</m:t>
                              </m:r>
                            </m:sub>
                          </m:sSub>
                        </m:e>
                      </m:d>
                      <m:r>
                        <a:rPr lang="en-US" sz="2400" b="1" i="1" smtClean="0">
                          <a:latin typeface="Cambria Math" panose="02040503050406030204" pitchFamily="18" charset="0"/>
                        </a:rPr>
                        <m:t>=</m:t>
                      </m:r>
                      <m:sSub>
                        <m:sSubPr>
                          <m:ctrlPr>
                            <a:rPr lang="en-US" sz="2400" b="1" i="1" smtClean="0">
                              <a:solidFill>
                                <a:srgbClr val="FF0000"/>
                              </a:solidFill>
                              <a:latin typeface="Cambria Math" panose="02040503050406030204" pitchFamily="18" charset="0"/>
                            </a:rPr>
                          </m:ctrlPr>
                        </m:sSubPr>
                        <m:e>
                          <m:acc>
                            <m:accPr>
                              <m:chr m:val="̃"/>
                              <m:ctrlPr>
                                <a:rPr lang="en-US" sz="2400" b="1" i="1" smtClean="0">
                                  <a:solidFill>
                                    <a:srgbClr val="FF0000"/>
                                  </a:solidFill>
                                  <a:latin typeface="Cambria Math" panose="02040503050406030204" pitchFamily="18" charset="0"/>
                                </a:rPr>
                              </m:ctrlPr>
                            </m:accPr>
                            <m:e>
                              <m:r>
                                <a:rPr lang="el-GR" sz="2400" b="1" i="1" smtClean="0">
                                  <a:solidFill>
                                    <a:srgbClr val="FF0000"/>
                                  </a:solidFill>
                                  <a:latin typeface="Cambria Math" panose="02040503050406030204" pitchFamily="18" charset="0"/>
                                  <a:ea typeface="Cambria Math" panose="02040503050406030204" pitchFamily="18" charset="0"/>
                                </a:rPr>
                                <m:t>𝜮</m:t>
                              </m:r>
                            </m:e>
                          </m:acc>
                        </m:e>
                        <m:sub>
                          <m:r>
                            <a:rPr lang="en-US" sz="2400" b="1" i="1" smtClean="0">
                              <a:solidFill>
                                <a:srgbClr val="FF0000"/>
                              </a:solidFill>
                              <a:latin typeface="Cambria Math" panose="02040503050406030204" pitchFamily="18" charset="0"/>
                              <a:ea typeface="Cambria Math" panose="02040503050406030204" pitchFamily="18" charset="0"/>
                            </a:rPr>
                            <m:t>𝜽</m:t>
                          </m:r>
                        </m:sub>
                      </m:sSub>
                      <m:d>
                        <m:dPr>
                          <m:ctrlPr>
                            <a:rPr lang="en-US" sz="2400" b="1" i="1" smtClean="0">
                              <a:solidFill>
                                <a:srgbClr val="FF0000"/>
                              </a:solidFill>
                              <a:latin typeface="Cambria Math" panose="02040503050406030204" pitchFamily="18" charset="0"/>
                            </a:rPr>
                          </m:ctrlPr>
                        </m:dPr>
                        <m:e>
                          <m:sSub>
                            <m:sSubPr>
                              <m:ctrlPr>
                                <a:rPr lang="en-US" sz="2400" b="1" i="1" smtClean="0">
                                  <a:solidFill>
                                    <a:srgbClr val="FF0000"/>
                                  </a:solidFill>
                                  <a:latin typeface="Cambria Math" panose="02040503050406030204" pitchFamily="18" charset="0"/>
                                </a:rPr>
                              </m:ctrlPr>
                            </m:sSubPr>
                            <m:e>
                              <m:r>
                                <a:rPr lang="en-US" sz="2400" b="1" i="1" smtClean="0">
                                  <a:solidFill>
                                    <a:srgbClr val="FF0000"/>
                                  </a:solidFill>
                                  <a:latin typeface="Cambria Math" panose="02040503050406030204" pitchFamily="18" charset="0"/>
                                </a:rPr>
                                <m:t>𝒙</m:t>
                              </m:r>
                            </m:e>
                            <m:sub>
                              <m:r>
                                <a:rPr lang="en-US" sz="2400" b="1" i="1" smtClean="0">
                                  <a:solidFill>
                                    <a:srgbClr val="FF0000"/>
                                  </a:solidFill>
                                  <a:latin typeface="Cambria Math" panose="02040503050406030204" pitchFamily="18" charset="0"/>
                                </a:rPr>
                                <m:t>𝒕</m:t>
                              </m:r>
                            </m:sub>
                          </m:sSub>
                          <m:r>
                            <a:rPr lang="en-US" sz="2400" b="1" i="1" smtClean="0">
                              <a:solidFill>
                                <a:srgbClr val="FF0000"/>
                              </a:solidFill>
                              <a:latin typeface="Cambria Math" panose="02040503050406030204" pitchFamily="18" charset="0"/>
                            </a:rPr>
                            <m:t>, </m:t>
                          </m:r>
                          <m:sSub>
                            <m:sSubPr>
                              <m:ctrlPr>
                                <a:rPr lang="en-US" sz="2400" b="1" i="1" smtClean="0">
                                  <a:solidFill>
                                    <a:srgbClr val="FF0000"/>
                                  </a:solidFill>
                                  <a:latin typeface="Cambria Math" panose="02040503050406030204" pitchFamily="18" charset="0"/>
                                </a:rPr>
                              </m:ctrlPr>
                            </m:sSubPr>
                            <m:e>
                              <m:sSub>
                                <m:sSubPr>
                                  <m:ctrlPr>
                                    <a:rPr lang="en-US" sz="2400" b="1" i="1" smtClean="0">
                                      <a:solidFill>
                                        <a:srgbClr val="FF0000"/>
                                      </a:solidFill>
                                      <a:latin typeface="Cambria Math" panose="02040503050406030204" pitchFamily="18" charset="0"/>
                                    </a:rPr>
                                  </m:ctrlPr>
                                </m:sSubPr>
                                <m:e>
                                  <m:r>
                                    <a:rPr lang="en-US" sz="2400" b="1" i="1" smtClean="0">
                                      <a:solidFill>
                                        <a:srgbClr val="FF0000"/>
                                      </a:solidFill>
                                      <a:latin typeface="Cambria Math" panose="02040503050406030204" pitchFamily="18" charset="0"/>
                                    </a:rPr>
                                    <m:t>𝑬</m:t>
                                  </m:r>
                                </m:e>
                                <m:sub>
                                  <m:r>
                                    <a:rPr lang="en-US" sz="2400" b="1" i="1" smtClean="0">
                                      <a:solidFill>
                                        <a:srgbClr val="FF0000"/>
                                      </a:solidFill>
                                      <a:latin typeface="Cambria Math" panose="02040503050406030204" pitchFamily="18" charset="0"/>
                                    </a:rPr>
                                    <m:t>𝒒</m:t>
                                  </m:r>
                                  <m:d>
                                    <m:dPr>
                                      <m:ctrlPr>
                                        <a:rPr lang="en-US" sz="2400" b="1" i="1" smtClean="0">
                                          <a:solidFill>
                                            <a:srgbClr val="FF0000"/>
                                          </a:solidFill>
                                          <a:latin typeface="Cambria Math" panose="02040503050406030204" pitchFamily="18" charset="0"/>
                                        </a:rPr>
                                      </m:ctrlPr>
                                    </m:dPr>
                                    <m:e>
                                      <m:sSub>
                                        <m:sSubPr>
                                          <m:ctrlPr>
                                            <a:rPr lang="en-US" sz="2400" b="1" i="1" smtClean="0">
                                              <a:solidFill>
                                                <a:srgbClr val="FF0000"/>
                                              </a:solidFill>
                                              <a:latin typeface="Cambria Math" panose="02040503050406030204" pitchFamily="18" charset="0"/>
                                            </a:rPr>
                                          </m:ctrlPr>
                                        </m:sSubPr>
                                        <m:e>
                                          <m:r>
                                            <a:rPr lang="en-US" sz="2400" b="1" i="1" smtClean="0">
                                              <a:solidFill>
                                                <a:srgbClr val="FF0000"/>
                                              </a:solidFill>
                                              <a:latin typeface="Cambria Math" panose="02040503050406030204" pitchFamily="18" charset="0"/>
                                            </a:rPr>
                                            <m:t>𝒙</m:t>
                                          </m:r>
                                        </m:e>
                                        <m:sub>
                                          <m:r>
                                            <a:rPr lang="en-US" sz="2400" b="1" i="1" smtClean="0">
                                              <a:solidFill>
                                                <a:srgbClr val="FF0000"/>
                                              </a:solidFill>
                                              <a:latin typeface="Cambria Math" panose="02040503050406030204" pitchFamily="18" charset="0"/>
                                            </a:rPr>
                                            <m:t>𝟎</m:t>
                                          </m:r>
                                        </m:sub>
                                      </m:sSub>
                                    </m:e>
                                    <m:e>
                                      <m:sSub>
                                        <m:sSubPr>
                                          <m:ctrlPr>
                                            <a:rPr lang="en-US" sz="2400" b="1" i="1" smtClean="0">
                                              <a:solidFill>
                                                <a:srgbClr val="FF0000"/>
                                              </a:solidFill>
                                              <a:latin typeface="Cambria Math" panose="02040503050406030204" pitchFamily="18" charset="0"/>
                                            </a:rPr>
                                          </m:ctrlPr>
                                        </m:sSubPr>
                                        <m:e>
                                          <m:r>
                                            <a:rPr lang="en-US" sz="2400" b="1" i="1" smtClean="0">
                                              <a:solidFill>
                                                <a:srgbClr val="FF0000"/>
                                              </a:solidFill>
                                              <a:latin typeface="Cambria Math" panose="02040503050406030204" pitchFamily="18" charset="0"/>
                                            </a:rPr>
                                            <m:t>𝒙</m:t>
                                          </m:r>
                                        </m:e>
                                        <m:sub>
                                          <m:r>
                                            <a:rPr lang="en-US" sz="2400" b="1" i="1" smtClean="0">
                                              <a:solidFill>
                                                <a:srgbClr val="FF0000"/>
                                              </a:solidFill>
                                              <a:latin typeface="Cambria Math" panose="02040503050406030204" pitchFamily="18" charset="0"/>
                                            </a:rPr>
                                            <m:t>𝒕</m:t>
                                          </m:r>
                                        </m:sub>
                                      </m:sSub>
                                    </m:e>
                                  </m:d>
                                </m:sub>
                              </m:sSub>
                              <m:r>
                                <a:rPr lang="en-US" sz="2400" b="1" i="1" smtClean="0">
                                  <a:solidFill>
                                    <a:srgbClr val="FF0000"/>
                                  </a:solidFill>
                                  <a:latin typeface="Cambria Math" panose="02040503050406030204" pitchFamily="18" charset="0"/>
                                </a:rPr>
                                <m:t>[</m:t>
                              </m:r>
                              <m:r>
                                <a:rPr lang="en-US" sz="2400" b="1" i="1" smtClean="0">
                                  <a:solidFill>
                                    <a:srgbClr val="FF0000"/>
                                  </a:solidFill>
                                  <a:latin typeface="Cambria Math" panose="02040503050406030204" pitchFamily="18" charset="0"/>
                                </a:rPr>
                                <m:t>𝒙</m:t>
                              </m:r>
                            </m:e>
                            <m:sub>
                              <m:r>
                                <a:rPr lang="en-US" sz="2400" b="1" i="1" smtClean="0">
                                  <a:solidFill>
                                    <a:srgbClr val="FF0000"/>
                                  </a:solidFill>
                                  <a:latin typeface="Cambria Math" panose="02040503050406030204" pitchFamily="18" charset="0"/>
                                </a:rPr>
                                <m:t>𝟎</m:t>
                              </m:r>
                            </m:sub>
                          </m:sSub>
                          <m:r>
                            <a:rPr lang="en-US" sz="2400" b="1" i="1" smtClean="0">
                              <a:solidFill>
                                <a:srgbClr val="FF0000"/>
                              </a:solidFill>
                              <a:latin typeface="Cambria Math" panose="02040503050406030204" pitchFamily="18" charset="0"/>
                            </a:rPr>
                            <m:t>]</m:t>
                          </m:r>
                        </m:e>
                      </m:d>
                      <m:r>
                        <a:rPr lang="en-US" sz="2400" b="1" i="0" smtClean="0">
                          <a:solidFill>
                            <a:srgbClr val="FF0000"/>
                          </a:solidFill>
                          <a:latin typeface="Cambria Math" panose="02040503050406030204" pitchFamily="18" charset="0"/>
                        </a:rPr>
                        <m:t>+</m:t>
                      </m:r>
                      <m:sSub>
                        <m:sSubPr>
                          <m:ctrlPr>
                            <a:rPr lang="en-US" sz="2400" b="1" i="1" smtClean="0">
                              <a:solidFill>
                                <a:srgbClr val="FF0000"/>
                              </a:solidFill>
                              <a:latin typeface="Cambria Math" panose="02040503050406030204" pitchFamily="18" charset="0"/>
                            </a:rPr>
                          </m:ctrlPr>
                        </m:sSubPr>
                        <m:e>
                          <m:r>
                            <a:rPr lang="en-US" sz="2400" b="1" i="1" smtClean="0">
                              <a:solidFill>
                                <a:srgbClr val="FF0000"/>
                              </a:solidFill>
                              <a:latin typeface="Cambria Math" panose="02040503050406030204" pitchFamily="18" charset="0"/>
                            </a:rPr>
                            <m:t>𝑪𝒐𝒗</m:t>
                          </m:r>
                        </m:e>
                        <m:sub>
                          <m:r>
                            <a:rPr lang="en-US" sz="2400" b="1" i="1" smtClean="0">
                              <a:solidFill>
                                <a:srgbClr val="FF0000"/>
                              </a:solidFill>
                              <a:latin typeface="Cambria Math" panose="02040503050406030204" pitchFamily="18" charset="0"/>
                            </a:rPr>
                            <m:t>𝒒</m:t>
                          </m:r>
                          <m:d>
                            <m:dPr>
                              <m:ctrlPr>
                                <a:rPr lang="en-US" sz="2400" b="1" i="1" smtClean="0">
                                  <a:solidFill>
                                    <a:srgbClr val="FF0000"/>
                                  </a:solidFill>
                                  <a:latin typeface="Cambria Math" panose="02040503050406030204" pitchFamily="18" charset="0"/>
                                </a:rPr>
                              </m:ctrlPr>
                            </m:dPr>
                            <m:e>
                              <m:sSub>
                                <m:sSubPr>
                                  <m:ctrlPr>
                                    <a:rPr lang="en-US" sz="2400" b="1" i="1" smtClean="0">
                                      <a:solidFill>
                                        <a:srgbClr val="FF0000"/>
                                      </a:solidFill>
                                      <a:latin typeface="Cambria Math" panose="02040503050406030204" pitchFamily="18" charset="0"/>
                                    </a:rPr>
                                  </m:ctrlPr>
                                </m:sSubPr>
                                <m:e>
                                  <m:r>
                                    <a:rPr lang="en-US" sz="2400" b="1" i="1" smtClean="0">
                                      <a:solidFill>
                                        <a:srgbClr val="FF0000"/>
                                      </a:solidFill>
                                      <a:latin typeface="Cambria Math" panose="02040503050406030204" pitchFamily="18" charset="0"/>
                                    </a:rPr>
                                    <m:t>𝒙</m:t>
                                  </m:r>
                                </m:e>
                                <m:sub>
                                  <m:r>
                                    <a:rPr lang="en-US" sz="2400" b="1" i="1" smtClean="0">
                                      <a:solidFill>
                                        <a:srgbClr val="FF0000"/>
                                      </a:solidFill>
                                      <a:latin typeface="Cambria Math" panose="02040503050406030204" pitchFamily="18" charset="0"/>
                                    </a:rPr>
                                    <m:t>𝟎</m:t>
                                  </m:r>
                                </m:sub>
                              </m:sSub>
                            </m:e>
                            <m:e>
                              <m:sSub>
                                <m:sSubPr>
                                  <m:ctrlPr>
                                    <a:rPr lang="en-US" sz="2400" b="1" i="1" smtClean="0">
                                      <a:solidFill>
                                        <a:srgbClr val="FF0000"/>
                                      </a:solidFill>
                                      <a:latin typeface="Cambria Math" panose="02040503050406030204" pitchFamily="18" charset="0"/>
                                    </a:rPr>
                                  </m:ctrlPr>
                                </m:sSubPr>
                                <m:e>
                                  <m:r>
                                    <a:rPr lang="en-US" sz="2400" b="1" i="1" smtClean="0">
                                      <a:solidFill>
                                        <a:srgbClr val="FF0000"/>
                                      </a:solidFill>
                                      <a:latin typeface="Cambria Math" panose="02040503050406030204" pitchFamily="18" charset="0"/>
                                    </a:rPr>
                                    <m:t>𝒙</m:t>
                                  </m:r>
                                </m:e>
                                <m:sub>
                                  <m:r>
                                    <a:rPr lang="en-US" sz="2400" b="1" i="1" smtClean="0">
                                      <a:solidFill>
                                        <a:srgbClr val="FF0000"/>
                                      </a:solidFill>
                                      <a:latin typeface="Cambria Math" panose="02040503050406030204" pitchFamily="18" charset="0"/>
                                    </a:rPr>
                                    <m:t>𝒕</m:t>
                                  </m:r>
                                </m:sub>
                              </m:sSub>
                            </m:e>
                          </m:d>
                        </m:sub>
                      </m:sSub>
                      <m:r>
                        <a:rPr lang="en-US" sz="2400" b="1" i="1" smtClean="0">
                          <a:solidFill>
                            <a:srgbClr val="FF0000"/>
                          </a:solidFill>
                          <a:latin typeface="Cambria Math" panose="02040503050406030204" pitchFamily="18" charset="0"/>
                        </a:rPr>
                        <m:t>(</m:t>
                      </m:r>
                      <m:acc>
                        <m:accPr>
                          <m:chr m:val="̃"/>
                          <m:ctrlPr>
                            <a:rPr lang="en-US" sz="2400" b="1" i="1" smtClean="0">
                              <a:solidFill>
                                <a:srgbClr val="FF0000"/>
                              </a:solidFill>
                              <a:latin typeface="Cambria Math" panose="02040503050406030204" pitchFamily="18" charset="0"/>
                            </a:rPr>
                          </m:ctrlPr>
                        </m:accPr>
                        <m:e>
                          <m:r>
                            <a:rPr lang="en-US" sz="2400" b="1" i="1" smtClean="0">
                              <a:solidFill>
                                <a:srgbClr val="FF0000"/>
                              </a:solidFill>
                              <a:latin typeface="Cambria Math" panose="02040503050406030204" pitchFamily="18" charset="0"/>
                              <a:ea typeface="Cambria Math" panose="02040503050406030204" pitchFamily="18" charset="0"/>
                            </a:rPr>
                            <m:t>𝝁</m:t>
                          </m:r>
                        </m:e>
                      </m:acc>
                      <m:d>
                        <m:dPr>
                          <m:ctrlPr>
                            <a:rPr lang="en-US" sz="2400" b="1" i="1" smtClean="0">
                              <a:solidFill>
                                <a:srgbClr val="FF0000"/>
                              </a:solidFill>
                              <a:latin typeface="Cambria Math" panose="02040503050406030204" pitchFamily="18" charset="0"/>
                            </a:rPr>
                          </m:ctrlPr>
                        </m:dPr>
                        <m:e>
                          <m:sSub>
                            <m:sSubPr>
                              <m:ctrlPr>
                                <a:rPr lang="en-US" sz="2400" b="1" i="1" smtClean="0">
                                  <a:solidFill>
                                    <a:srgbClr val="FF0000"/>
                                  </a:solidFill>
                                  <a:latin typeface="Cambria Math" panose="02040503050406030204" pitchFamily="18" charset="0"/>
                                </a:rPr>
                              </m:ctrlPr>
                            </m:sSubPr>
                            <m:e>
                              <m:r>
                                <a:rPr lang="en-US" sz="2400" b="1" i="1" smtClean="0">
                                  <a:solidFill>
                                    <a:srgbClr val="FF0000"/>
                                  </a:solidFill>
                                  <a:latin typeface="Cambria Math" panose="02040503050406030204" pitchFamily="18" charset="0"/>
                                </a:rPr>
                                <m:t>𝒙</m:t>
                              </m:r>
                            </m:e>
                            <m:sub>
                              <m:r>
                                <a:rPr lang="en-US" sz="2400" b="1" i="1" smtClean="0">
                                  <a:solidFill>
                                    <a:srgbClr val="FF0000"/>
                                  </a:solidFill>
                                  <a:latin typeface="Cambria Math" panose="02040503050406030204" pitchFamily="18" charset="0"/>
                                </a:rPr>
                                <m:t>𝒕</m:t>
                              </m:r>
                            </m:sub>
                          </m:sSub>
                          <m:r>
                            <a:rPr lang="en-US" sz="2400" b="1" i="1" smtClean="0">
                              <a:solidFill>
                                <a:srgbClr val="FF0000"/>
                              </a:solidFill>
                              <a:latin typeface="Cambria Math" panose="02040503050406030204" pitchFamily="18" charset="0"/>
                            </a:rPr>
                            <m:t>,</m:t>
                          </m:r>
                          <m:sSub>
                            <m:sSubPr>
                              <m:ctrlPr>
                                <a:rPr lang="en-US" sz="2400" b="1" i="1" smtClean="0">
                                  <a:solidFill>
                                    <a:srgbClr val="FF0000"/>
                                  </a:solidFill>
                                  <a:latin typeface="Cambria Math" panose="02040503050406030204" pitchFamily="18" charset="0"/>
                                </a:rPr>
                              </m:ctrlPr>
                            </m:sSubPr>
                            <m:e>
                              <m:r>
                                <a:rPr lang="en-US" sz="2400" b="1" i="1" smtClean="0">
                                  <a:solidFill>
                                    <a:srgbClr val="FF0000"/>
                                  </a:solidFill>
                                  <a:latin typeface="Cambria Math" panose="02040503050406030204" pitchFamily="18" charset="0"/>
                                </a:rPr>
                                <m:t>𝒙</m:t>
                              </m:r>
                            </m:e>
                            <m:sub>
                              <m:r>
                                <a:rPr lang="en-US" sz="2400" b="1" i="1" smtClean="0">
                                  <a:solidFill>
                                    <a:srgbClr val="FF0000"/>
                                  </a:solidFill>
                                  <a:latin typeface="Cambria Math" panose="02040503050406030204" pitchFamily="18" charset="0"/>
                                </a:rPr>
                                <m:t>𝟎</m:t>
                              </m:r>
                            </m:sub>
                          </m:sSub>
                        </m:e>
                      </m:d>
                      <m:r>
                        <a:rPr lang="en-US" sz="2400" b="1" i="1" smtClean="0">
                          <a:solidFill>
                            <a:srgbClr val="FF0000"/>
                          </a:solidFill>
                          <a:latin typeface="Cambria Math" panose="02040503050406030204" pitchFamily="18" charset="0"/>
                        </a:rPr>
                        <m:t>)</m:t>
                      </m:r>
                    </m:oMath>
                  </m:oMathPara>
                </a14:m>
                <a:endParaRPr lang="en-US" sz="2400" b="1" dirty="0"/>
              </a:p>
            </p:txBody>
          </p:sp>
        </mc:Choice>
        <mc:Fallback>
          <p:sp>
            <p:nvSpPr>
              <p:cNvPr id="15" name="TextBox 14">
                <a:extLst>
                  <a:ext uri="{FF2B5EF4-FFF2-40B4-BE49-F238E27FC236}">
                    <a16:creationId xmlns:a16="http://schemas.microsoft.com/office/drawing/2014/main" id="{57250234-4F31-90E9-19B5-AB40E4492291}"/>
                  </a:ext>
                </a:extLst>
              </p:cNvPr>
              <p:cNvSpPr txBox="1">
                <a:spLocks noRot="1" noChangeAspect="1" noMove="1" noResize="1" noEditPoints="1" noAdjustHandles="1" noChangeArrowheads="1" noChangeShapeType="1" noTextEdit="1"/>
              </p:cNvSpPr>
              <p:nvPr/>
            </p:nvSpPr>
            <p:spPr>
              <a:xfrm>
                <a:off x="296266" y="5643046"/>
                <a:ext cx="11022498" cy="645048"/>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9" name="TextBox 18">
                <a:extLst>
                  <a:ext uri="{FF2B5EF4-FFF2-40B4-BE49-F238E27FC236}">
                    <a16:creationId xmlns:a16="http://schemas.microsoft.com/office/drawing/2014/main" id="{01FA007F-82EB-2E5A-601D-96DBD87E5670}"/>
                  </a:ext>
                </a:extLst>
              </p:cNvPr>
              <p:cNvSpPr txBox="1"/>
              <p:nvPr/>
            </p:nvSpPr>
            <p:spPr>
              <a:xfrm>
                <a:off x="93066" y="4486505"/>
                <a:ext cx="6676465" cy="405624"/>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sz="2000" b="1" i="1" smtClean="0">
                          <a:latin typeface="Cambria Math" panose="02040503050406030204" pitchFamily="18" charset="0"/>
                        </a:rPr>
                        <m:t>𝑺</m:t>
                      </m:r>
                      <m:r>
                        <a:rPr lang="en-US" sz="2000" b="1" i="1" smtClean="0">
                          <a:latin typeface="Cambria Math" panose="02040503050406030204" pitchFamily="18" charset="0"/>
                        </a:rPr>
                        <m:t>=</m:t>
                      </m:r>
                      <m:d>
                        <m:dPr>
                          <m:begChr m:val="["/>
                          <m:endChr m:val="]"/>
                          <m:ctrlPr>
                            <a:rPr lang="en-US" sz="2000" b="1" i="1" smtClean="0">
                              <a:solidFill>
                                <a:schemeClr val="tx1"/>
                              </a:solidFill>
                              <a:latin typeface="Cambria Math" panose="02040503050406030204" pitchFamily="18" charset="0"/>
                            </a:rPr>
                          </m:ctrlPr>
                        </m:dPr>
                        <m:e>
                          <m:sSub>
                            <m:sSubPr>
                              <m:ctrlPr>
                                <a:rPr lang="en-US" sz="2000" b="1" i="1" smtClean="0">
                                  <a:solidFill>
                                    <a:schemeClr val="tx1"/>
                                  </a:solidFill>
                                  <a:latin typeface="Cambria Math" panose="02040503050406030204" pitchFamily="18" charset="0"/>
                                </a:rPr>
                              </m:ctrlPr>
                            </m:sSubPr>
                            <m:e>
                              <m:acc>
                                <m:accPr>
                                  <m:chr m:val="̂"/>
                                  <m:ctrlPr>
                                    <a:rPr lang="en-US" sz="2000" b="1" i="1" smtClean="0">
                                      <a:solidFill>
                                        <a:schemeClr val="tx1"/>
                                      </a:solidFill>
                                      <a:latin typeface="Cambria Math" panose="02040503050406030204" pitchFamily="18" charset="0"/>
                                    </a:rPr>
                                  </m:ctrlPr>
                                </m:accPr>
                                <m:e>
                                  <m:r>
                                    <a:rPr lang="en-US" sz="2000" b="1" i="1" smtClean="0">
                                      <a:solidFill>
                                        <a:schemeClr val="tx1"/>
                                      </a:solidFill>
                                      <a:latin typeface="Cambria Math" panose="02040503050406030204" pitchFamily="18" charset="0"/>
                                      <a:ea typeface="Cambria Math" panose="02040503050406030204" pitchFamily="18" charset="0"/>
                                    </a:rPr>
                                    <m:t>𝝁</m:t>
                                  </m:r>
                                </m:e>
                              </m:acc>
                            </m:e>
                            <m:sub>
                              <m:r>
                                <a:rPr lang="en-US" sz="2000" b="1" i="1" smtClean="0">
                                  <a:solidFill>
                                    <a:schemeClr val="tx1"/>
                                  </a:solidFill>
                                  <a:latin typeface="Cambria Math" panose="02040503050406030204" pitchFamily="18" charset="0"/>
                                </a:rPr>
                                <m:t>𝒕</m:t>
                              </m:r>
                            </m:sub>
                          </m:sSub>
                          <m:d>
                            <m:dPr>
                              <m:ctrlPr>
                                <a:rPr lang="en-US" sz="2000" b="1" i="1" smtClean="0">
                                  <a:solidFill>
                                    <a:schemeClr val="tx1"/>
                                  </a:solidFill>
                                  <a:latin typeface="Cambria Math" panose="02040503050406030204" pitchFamily="18" charset="0"/>
                                </a:rPr>
                              </m:ctrlPr>
                            </m:dPr>
                            <m:e>
                              <m:sSub>
                                <m:sSubPr>
                                  <m:ctrlPr>
                                    <a:rPr lang="en-US" sz="2000" b="1" i="1" smtClean="0">
                                      <a:solidFill>
                                        <a:schemeClr val="tx1"/>
                                      </a:solidFill>
                                      <a:latin typeface="Cambria Math" panose="02040503050406030204" pitchFamily="18" charset="0"/>
                                    </a:rPr>
                                  </m:ctrlPr>
                                </m:sSubPr>
                                <m:e>
                                  <m:r>
                                    <a:rPr lang="en-US" sz="2000" b="1" i="1" smtClean="0">
                                      <a:solidFill>
                                        <a:schemeClr val="tx1"/>
                                      </a:solidFill>
                                      <a:latin typeface="Cambria Math" panose="02040503050406030204" pitchFamily="18" charset="0"/>
                                    </a:rPr>
                                    <m:t>𝒙</m:t>
                                  </m:r>
                                </m:e>
                                <m:sub>
                                  <m:r>
                                    <a:rPr lang="en-US" sz="2000" b="1" i="1" smtClean="0">
                                      <a:solidFill>
                                        <a:schemeClr val="tx1"/>
                                      </a:solidFill>
                                      <a:latin typeface="Cambria Math" panose="02040503050406030204" pitchFamily="18" charset="0"/>
                                    </a:rPr>
                                    <m:t>𝒕</m:t>
                                  </m:r>
                                </m:sub>
                              </m:sSub>
                              <m:r>
                                <a:rPr lang="en-US" sz="2000" b="1" i="1" smtClean="0">
                                  <a:solidFill>
                                    <a:schemeClr val="tx1"/>
                                  </a:solidFill>
                                  <a:latin typeface="Cambria Math" panose="02040503050406030204" pitchFamily="18" charset="0"/>
                                </a:rPr>
                                <m:t>,</m:t>
                              </m:r>
                              <m:r>
                                <a:rPr lang="en-US" sz="2000" b="1" i="1" smtClean="0">
                                  <a:solidFill>
                                    <a:schemeClr val="tx1"/>
                                  </a:solidFill>
                                  <a:latin typeface="Cambria Math" panose="02040503050406030204" pitchFamily="18" charset="0"/>
                                </a:rPr>
                                <m:t>𝒕</m:t>
                              </m:r>
                              <m:r>
                                <a:rPr lang="en-US" sz="2000" b="1" i="1" smtClean="0">
                                  <a:solidFill>
                                    <a:schemeClr val="tx1"/>
                                  </a:solidFill>
                                  <a:latin typeface="Cambria Math" panose="02040503050406030204" pitchFamily="18" charset="0"/>
                                </a:rPr>
                                <m:t> </m:t>
                              </m:r>
                            </m:e>
                          </m:d>
                          <m:r>
                            <a:rPr lang="en-US" sz="2000" b="1" i="1" smtClean="0">
                              <a:solidFill>
                                <a:schemeClr val="tx1"/>
                              </a:solidFill>
                              <a:latin typeface="Cambria Math" panose="02040503050406030204" pitchFamily="18" charset="0"/>
                            </a:rPr>
                            <m:t>−</m:t>
                          </m:r>
                          <m:sSub>
                            <m:sSubPr>
                              <m:ctrlPr>
                                <a:rPr lang="en-US" sz="2000" b="1" i="1" smtClean="0">
                                  <a:solidFill>
                                    <a:schemeClr val="tx1"/>
                                  </a:solidFill>
                                  <a:latin typeface="Cambria Math" panose="02040503050406030204" pitchFamily="18" charset="0"/>
                                </a:rPr>
                              </m:ctrlPr>
                            </m:sSubPr>
                            <m:e>
                              <m:r>
                                <a:rPr lang="en-US" sz="2000" b="1" i="1" smtClean="0">
                                  <a:solidFill>
                                    <a:schemeClr val="tx1"/>
                                  </a:solidFill>
                                  <a:latin typeface="Cambria Math" panose="02040503050406030204" pitchFamily="18" charset="0"/>
                                  <a:ea typeface="Cambria Math" panose="02040503050406030204" pitchFamily="18" charset="0"/>
                                </a:rPr>
                                <m:t>𝝁</m:t>
                              </m:r>
                            </m:e>
                            <m:sub>
                              <m:r>
                                <a:rPr lang="en-US" sz="2000" b="1" i="1" smtClean="0">
                                  <a:solidFill>
                                    <a:schemeClr val="tx1"/>
                                  </a:solidFill>
                                  <a:latin typeface="Cambria Math" panose="02040503050406030204" pitchFamily="18" charset="0"/>
                                  <a:ea typeface="Cambria Math" panose="02040503050406030204" pitchFamily="18" charset="0"/>
                                </a:rPr>
                                <m:t>𝜽</m:t>
                              </m:r>
                            </m:sub>
                          </m:sSub>
                          <m:r>
                            <a:rPr lang="en-US" sz="2000" b="1" i="1" smtClean="0">
                              <a:solidFill>
                                <a:schemeClr val="tx1"/>
                              </a:solidFill>
                              <a:latin typeface="Cambria Math" panose="02040503050406030204" pitchFamily="18" charset="0"/>
                            </a:rPr>
                            <m:t>(</m:t>
                          </m:r>
                          <m:sSub>
                            <m:sSubPr>
                              <m:ctrlPr>
                                <a:rPr lang="en-US" sz="2000" b="1" i="1" smtClean="0">
                                  <a:solidFill>
                                    <a:schemeClr val="tx1"/>
                                  </a:solidFill>
                                  <a:latin typeface="Cambria Math" panose="02040503050406030204" pitchFamily="18" charset="0"/>
                                </a:rPr>
                              </m:ctrlPr>
                            </m:sSubPr>
                            <m:e>
                              <m:r>
                                <a:rPr lang="en-US" sz="2000" b="1" i="1" smtClean="0">
                                  <a:solidFill>
                                    <a:schemeClr val="tx1"/>
                                  </a:solidFill>
                                  <a:latin typeface="Cambria Math" panose="02040503050406030204" pitchFamily="18" charset="0"/>
                                </a:rPr>
                                <m:t>𝒙</m:t>
                              </m:r>
                            </m:e>
                            <m:sub>
                              <m:r>
                                <a:rPr lang="en-US" sz="2000" b="1" i="1" smtClean="0">
                                  <a:solidFill>
                                    <a:schemeClr val="tx1"/>
                                  </a:solidFill>
                                  <a:latin typeface="Cambria Math" panose="02040503050406030204" pitchFamily="18" charset="0"/>
                                </a:rPr>
                                <m:t>𝒕</m:t>
                              </m:r>
                            </m:sub>
                          </m:sSub>
                          <m:r>
                            <a:rPr lang="en-US" sz="2000" b="1" i="1" smtClean="0">
                              <a:solidFill>
                                <a:schemeClr val="tx1"/>
                              </a:solidFill>
                              <a:latin typeface="Cambria Math" panose="02040503050406030204" pitchFamily="18" charset="0"/>
                            </a:rPr>
                            <m:t>,</m:t>
                          </m:r>
                          <m:r>
                            <a:rPr lang="en-US" sz="2000" b="1" i="1" smtClean="0">
                              <a:solidFill>
                                <a:schemeClr val="tx1"/>
                              </a:solidFill>
                              <a:latin typeface="Cambria Math" panose="02040503050406030204" pitchFamily="18" charset="0"/>
                            </a:rPr>
                            <m:t>𝒕</m:t>
                          </m:r>
                          <m:r>
                            <a:rPr lang="en-US" sz="2000" b="1" i="1" smtClean="0">
                              <a:solidFill>
                                <a:schemeClr val="tx1"/>
                              </a:solidFill>
                              <a:latin typeface="Cambria Math" panose="02040503050406030204" pitchFamily="18" charset="0"/>
                            </a:rPr>
                            <m:t>)</m:t>
                          </m:r>
                        </m:e>
                      </m:d>
                      <m:sSup>
                        <m:sSupPr>
                          <m:ctrlPr>
                            <a:rPr lang="en-US" sz="2000" b="1" i="1" smtClean="0">
                              <a:solidFill>
                                <a:schemeClr val="tx1"/>
                              </a:solidFill>
                              <a:latin typeface="Cambria Math" panose="02040503050406030204" pitchFamily="18" charset="0"/>
                            </a:rPr>
                          </m:ctrlPr>
                        </m:sSupPr>
                        <m:e>
                          <m:d>
                            <m:dPr>
                              <m:begChr m:val="["/>
                              <m:endChr m:val="]"/>
                              <m:ctrlPr>
                                <a:rPr lang="en-US" sz="2000" b="1" i="1" smtClean="0">
                                  <a:solidFill>
                                    <a:schemeClr val="tx1"/>
                                  </a:solidFill>
                                  <a:latin typeface="Cambria Math" panose="02040503050406030204" pitchFamily="18" charset="0"/>
                                </a:rPr>
                              </m:ctrlPr>
                            </m:dPr>
                            <m:e>
                              <m:sSub>
                                <m:sSubPr>
                                  <m:ctrlPr>
                                    <a:rPr lang="en-US" sz="2000" b="1" i="1" smtClean="0">
                                      <a:solidFill>
                                        <a:schemeClr val="tx1"/>
                                      </a:solidFill>
                                      <a:latin typeface="Cambria Math" panose="02040503050406030204" pitchFamily="18" charset="0"/>
                                    </a:rPr>
                                  </m:ctrlPr>
                                </m:sSubPr>
                                <m:e>
                                  <m:acc>
                                    <m:accPr>
                                      <m:chr m:val="̂"/>
                                      <m:ctrlPr>
                                        <a:rPr lang="en-US" sz="2000" b="1" i="1" smtClean="0">
                                          <a:solidFill>
                                            <a:schemeClr val="tx1"/>
                                          </a:solidFill>
                                          <a:latin typeface="Cambria Math" panose="02040503050406030204" pitchFamily="18" charset="0"/>
                                        </a:rPr>
                                      </m:ctrlPr>
                                    </m:accPr>
                                    <m:e>
                                      <m:r>
                                        <a:rPr lang="en-US" sz="2000" b="1" i="1" smtClean="0">
                                          <a:solidFill>
                                            <a:schemeClr val="tx1"/>
                                          </a:solidFill>
                                          <a:latin typeface="Cambria Math" panose="02040503050406030204" pitchFamily="18" charset="0"/>
                                          <a:ea typeface="Cambria Math" panose="02040503050406030204" pitchFamily="18" charset="0"/>
                                        </a:rPr>
                                        <m:t>𝝁</m:t>
                                      </m:r>
                                    </m:e>
                                  </m:acc>
                                </m:e>
                                <m:sub>
                                  <m:r>
                                    <a:rPr lang="en-US" sz="2000" b="1" i="1" smtClean="0">
                                      <a:solidFill>
                                        <a:schemeClr val="tx1"/>
                                      </a:solidFill>
                                      <a:latin typeface="Cambria Math" panose="02040503050406030204" pitchFamily="18" charset="0"/>
                                    </a:rPr>
                                    <m:t>𝒕</m:t>
                                  </m:r>
                                </m:sub>
                              </m:sSub>
                              <m:d>
                                <m:dPr>
                                  <m:ctrlPr>
                                    <a:rPr lang="en-US" sz="2000" b="1" i="1" smtClean="0">
                                      <a:solidFill>
                                        <a:schemeClr val="tx1"/>
                                      </a:solidFill>
                                      <a:latin typeface="Cambria Math" panose="02040503050406030204" pitchFamily="18" charset="0"/>
                                    </a:rPr>
                                  </m:ctrlPr>
                                </m:dPr>
                                <m:e>
                                  <m:sSub>
                                    <m:sSubPr>
                                      <m:ctrlPr>
                                        <a:rPr lang="en-US" sz="2000" b="1" i="1" smtClean="0">
                                          <a:solidFill>
                                            <a:schemeClr val="tx1"/>
                                          </a:solidFill>
                                          <a:latin typeface="Cambria Math" panose="02040503050406030204" pitchFamily="18" charset="0"/>
                                        </a:rPr>
                                      </m:ctrlPr>
                                    </m:sSubPr>
                                    <m:e>
                                      <m:r>
                                        <a:rPr lang="en-US" sz="2000" b="1" i="1" smtClean="0">
                                          <a:solidFill>
                                            <a:schemeClr val="tx1"/>
                                          </a:solidFill>
                                          <a:latin typeface="Cambria Math" panose="02040503050406030204" pitchFamily="18" charset="0"/>
                                        </a:rPr>
                                        <m:t>𝒙</m:t>
                                      </m:r>
                                    </m:e>
                                    <m:sub>
                                      <m:r>
                                        <a:rPr lang="en-US" sz="2000" b="1" i="1" smtClean="0">
                                          <a:solidFill>
                                            <a:schemeClr val="tx1"/>
                                          </a:solidFill>
                                          <a:latin typeface="Cambria Math" panose="02040503050406030204" pitchFamily="18" charset="0"/>
                                        </a:rPr>
                                        <m:t>𝒕</m:t>
                                      </m:r>
                                    </m:sub>
                                  </m:sSub>
                                  <m:r>
                                    <a:rPr lang="en-US" sz="2000" b="1" i="1" smtClean="0">
                                      <a:solidFill>
                                        <a:schemeClr val="tx1"/>
                                      </a:solidFill>
                                      <a:latin typeface="Cambria Math" panose="02040503050406030204" pitchFamily="18" charset="0"/>
                                    </a:rPr>
                                    <m:t>,</m:t>
                                  </m:r>
                                  <m:r>
                                    <a:rPr lang="en-US" sz="2000" b="1" i="1" smtClean="0">
                                      <a:solidFill>
                                        <a:schemeClr val="tx1"/>
                                      </a:solidFill>
                                      <a:latin typeface="Cambria Math" panose="02040503050406030204" pitchFamily="18" charset="0"/>
                                    </a:rPr>
                                    <m:t>𝒕</m:t>
                                  </m:r>
                                  <m:r>
                                    <a:rPr lang="en-US" sz="2000" b="1" i="1" smtClean="0">
                                      <a:solidFill>
                                        <a:schemeClr val="tx1"/>
                                      </a:solidFill>
                                      <a:latin typeface="Cambria Math" panose="02040503050406030204" pitchFamily="18" charset="0"/>
                                    </a:rPr>
                                    <m:t> </m:t>
                                  </m:r>
                                </m:e>
                              </m:d>
                              <m:r>
                                <a:rPr lang="en-US" sz="2000" b="1" i="1" smtClean="0">
                                  <a:solidFill>
                                    <a:schemeClr val="tx1"/>
                                  </a:solidFill>
                                  <a:latin typeface="Cambria Math" panose="02040503050406030204" pitchFamily="18" charset="0"/>
                                </a:rPr>
                                <m:t>−</m:t>
                              </m:r>
                              <m:sSub>
                                <m:sSubPr>
                                  <m:ctrlPr>
                                    <a:rPr lang="en-US" sz="2000" b="1" i="1" smtClean="0">
                                      <a:solidFill>
                                        <a:schemeClr val="tx1"/>
                                      </a:solidFill>
                                      <a:latin typeface="Cambria Math" panose="02040503050406030204" pitchFamily="18" charset="0"/>
                                    </a:rPr>
                                  </m:ctrlPr>
                                </m:sSubPr>
                                <m:e>
                                  <m:r>
                                    <a:rPr lang="en-US" sz="2000" b="1" i="1" smtClean="0">
                                      <a:solidFill>
                                        <a:schemeClr val="tx1"/>
                                      </a:solidFill>
                                      <a:latin typeface="Cambria Math" panose="02040503050406030204" pitchFamily="18" charset="0"/>
                                      <a:ea typeface="Cambria Math" panose="02040503050406030204" pitchFamily="18" charset="0"/>
                                    </a:rPr>
                                    <m:t>𝝁</m:t>
                                  </m:r>
                                </m:e>
                                <m:sub>
                                  <m:r>
                                    <a:rPr lang="en-US" sz="2000" b="1" i="1" smtClean="0">
                                      <a:solidFill>
                                        <a:schemeClr val="tx1"/>
                                      </a:solidFill>
                                      <a:latin typeface="Cambria Math" panose="02040503050406030204" pitchFamily="18" charset="0"/>
                                      <a:ea typeface="Cambria Math" panose="02040503050406030204" pitchFamily="18" charset="0"/>
                                    </a:rPr>
                                    <m:t>𝜽</m:t>
                                  </m:r>
                                </m:sub>
                              </m:sSub>
                              <m:r>
                                <a:rPr lang="en-US" sz="2000" b="1" i="1" smtClean="0">
                                  <a:solidFill>
                                    <a:schemeClr val="tx1"/>
                                  </a:solidFill>
                                  <a:latin typeface="Cambria Math" panose="02040503050406030204" pitchFamily="18" charset="0"/>
                                </a:rPr>
                                <m:t>(</m:t>
                              </m:r>
                              <m:sSub>
                                <m:sSubPr>
                                  <m:ctrlPr>
                                    <a:rPr lang="en-US" sz="2000" b="1" i="1" smtClean="0">
                                      <a:solidFill>
                                        <a:schemeClr val="tx1"/>
                                      </a:solidFill>
                                      <a:latin typeface="Cambria Math" panose="02040503050406030204" pitchFamily="18" charset="0"/>
                                    </a:rPr>
                                  </m:ctrlPr>
                                </m:sSubPr>
                                <m:e>
                                  <m:r>
                                    <a:rPr lang="en-US" sz="2000" b="1" i="1" smtClean="0">
                                      <a:solidFill>
                                        <a:schemeClr val="tx1"/>
                                      </a:solidFill>
                                      <a:latin typeface="Cambria Math" panose="02040503050406030204" pitchFamily="18" charset="0"/>
                                    </a:rPr>
                                    <m:t>𝒙</m:t>
                                  </m:r>
                                </m:e>
                                <m:sub>
                                  <m:r>
                                    <a:rPr lang="en-US" sz="2000" b="1" i="1" smtClean="0">
                                      <a:solidFill>
                                        <a:schemeClr val="tx1"/>
                                      </a:solidFill>
                                      <a:latin typeface="Cambria Math" panose="02040503050406030204" pitchFamily="18" charset="0"/>
                                    </a:rPr>
                                    <m:t>𝒕</m:t>
                                  </m:r>
                                </m:sub>
                              </m:sSub>
                              <m:r>
                                <a:rPr lang="en-US" sz="2000" b="1" i="1" smtClean="0">
                                  <a:solidFill>
                                    <a:schemeClr val="tx1"/>
                                  </a:solidFill>
                                  <a:latin typeface="Cambria Math" panose="02040503050406030204" pitchFamily="18" charset="0"/>
                                </a:rPr>
                                <m:t>,</m:t>
                              </m:r>
                              <m:r>
                                <a:rPr lang="en-US" sz="2000" b="1" i="1" smtClean="0">
                                  <a:solidFill>
                                    <a:schemeClr val="tx1"/>
                                  </a:solidFill>
                                  <a:latin typeface="Cambria Math" panose="02040503050406030204" pitchFamily="18" charset="0"/>
                                </a:rPr>
                                <m:t>𝒕</m:t>
                              </m:r>
                              <m:r>
                                <a:rPr lang="en-US" sz="2000" b="1" i="1" smtClean="0">
                                  <a:solidFill>
                                    <a:schemeClr val="tx1"/>
                                  </a:solidFill>
                                  <a:latin typeface="Cambria Math" panose="02040503050406030204" pitchFamily="18" charset="0"/>
                                </a:rPr>
                                <m:t>)</m:t>
                              </m:r>
                            </m:e>
                          </m:d>
                        </m:e>
                        <m:sup>
                          <m:r>
                            <a:rPr lang="en-US" sz="2000" b="1" i="1" smtClean="0">
                              <a:solidFill>
                                <a:schemeClr val="tx1"/>
                              </a:solidFill>
                              <a:latin typeface="Cambria Math" panose="02040503050406030204" pitchFamily="18" charset="0"/>
                            </a:rPr>
                            <m:t>𝑻</m:t>
                          </m:r>
                        </m:sup>
                      </m:sSup>
                    </m:oMath>
                  </m:oMathPara>
                </a14:m>
                <a:endParaRPr lang="en-US" sz="2000" b="1" dirty="0"/>
              </a:p>
            </p:txBody>
          </p:sp>
        </mc:Choice>
        <mc:Fallback>
          <p:sp>
            <p:nvSpPr>
              <p:cNvPr id="19" name="TextBox 18">
                <a:extLst>
                  <a:ext uri="{FF2B5EF4-FFF2-40B4-BE49-F238E27FC236}">
                    <a16:creationId xmlns:a16="http://schemas.microsoft.com/office/drawing/2014/main" id="{01FA007F-82EB-2E5A-601D-96DBD87E5670}"/>
                  </a:ext>
                </a:extLst>
              </p:cNvPr>
              <p:cNvSpPr txBox="1">
                <a:spLocks noRot="1" noChangeAspect="1" noMove="1" noResize="1" noEditPoints="1" noAdjustHandles="1" noChangeArrowheads="1" noChangeShapeType="1" noTextEdit="1"/>
              </p:cNvSpPr>
              <p:nvPr/>
            </p:nvSpPr>
            <p:spPr>
              <a:xfrm>
                <a:off x="93066" y="4486505"/>
                <a:ext cx="6676465" cy="405624"/>
              </a:xfrm>
              <a:prstGeom prst="rect">
                <a:avLst/>
              </a:prstGeom>
              <a:blipFill>
                <a:blip r:embed="rId8"/>
                <a:stretch>
                  <a:fillRect t="-5970" b="-13433"/>
                </a:stretch>
              </a:blipFill>
            </p:spPr>
            <p:txBody>
              <a:bodyPr/>
              <a:lstStyle/>
              <a:p>
                <a:r>
                  <a:rPr lang="en-US">
                    <a:noFill/>
                  </a:rPr>
                  <a:t> </a:t>
                </a:r>
              </a:p>
            </p:txBody>
          </p:sp>
        </mc:Fallback>
      </mc:AlternateContent>
    </p:spTree>
    <p:extLst>
      <p:ext uri="{BB962C8B-B14F-4D97-AF65-F5344CB8AC3E}">
        <p14:creationId xmlns:p14="http://schemas.microsoft.com/office/powerpoint/2010/main" val="19407553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20EB895-D669-6528-4B74-57CCE204708A}"/>
              </a:ext>
            </a:extLst>
          </p:cNvPr>
          <p:cNvSpPr txBox="1"/>
          <p:nvPr/>
        </p:nvSpPr>
        <p:spPr>
          <a:xfrm>
            <a:off x="2499692" y="64101"/>
            <a:ext cx="7886700" cy="584775"/>
          </a:xfrm>
          <a:prstGeom prst="rect">
            <a:avLst/>
          </a:prstGeom>
          <a:noFill/>
        </p:spPr>
        <p:txBody>
          <a:bodyPr wrap="square" rtlCol="0">
            <a:spAutoFit/>
          </a:bodyPr>
          <a:lstStyle/>
          <a:p>
            <a:r>
              <a:rPr lang="en-US" sz="3200" b="1" dirty="0">
                <a:solidFill>
                  <a:srgbClr val="FF0000"/>
                </a:solidFill>
                <a:latin typeface="Arial" panose="020B0604020202020204" pitchFamily="34" charset="0"/>
                <a:cs typeface="Arial" panose="020B0604020202020204" pitchFamily="34" charset="0"/>
              </a:rPr>
              <a:t>1.5.5.3. Optimal General Loss Function</a:t>
            </a:r>
          </a:p>
        </p:txBody>
      </p:sp>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1BD6AC96-D8FF-E1FD-93BC-7A45C9BA1BA8}"/>
                  </a:ext>
                </a:extLst>
              </p:cNvPr>
              <p:cNvSpPr txBox="1"/>
              <p:nvPr/>
            </p:nvSpPr>
            <p:spPr>
              <a:xfrm>
                <a:off x="301170" y="4491374"/>
                <a:ext cx="11613875" cy="685893"/>
              </a:xfrm>
              <a:prstGeom prst="rect">
                <a:avLst/>
              </a:prstGeom>
              <a:noFill/>
            </p:spPr>
            <p:txBody>
              <a:bodyPr wrap="square" rtlCol="0">
                <a:spAutoFit/>
              </a:bodyPr>
              <a:lstStyle/>
              <a:p>
                <a14:m>
                  <m:oMath xmlns:m="http://schemas.openxmlformats.org/officeDocument/2006/math">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num>
                      <m:den>
                        <m:r>
                          <a:rPr lang="en-US" sz="2400" i="1" smtClean="0">
                            <a:latin typeface="Cambria Math" panose="02040503050406030204" pitchFamily="18" charset="0"/>
                            <a:ea typeface="Cambria Math" panose="02040503050406030204" pitchFamily="18" charset="0"/>
                          </a:rPr>
                          <m:t>𝜕</m:t>
                        </m:r>
                        <m:sSub>
                          <m:sSubPr>
                            <m:ctrlPr>
                              <a:rPr lang="en-US" sz="2400" b="0" i="1" smtClean="0">
                                <a:latin typeface="Cambria Math" panose="02040503050406030204" pitchFamily="18" charset="0"/>
                              </a:rPr>
                            </m:ctrlPr>
                          </m:sSubPr>
                          <m:e>
                            <m:r>
                              <m:rPr>
                                <m:sty m:val="p"/>
                              </m:rPr>
                              <a:rPr lang="el-GR" sz="2400" b="0" i="1" smtClean="0">
                                <a:latin typeface="Cambria Math" panose="02040503050406030204" pitchFamily="18" charset="0"/>
                                <a:ea typeface="Cambria Math" panose="02040503050406030204" pitchFamily="18" charset="0"/>
                              </a:rPr>
                              <m:t>Σ</m:t>
                            </m:r>
                          </m:e>
                          <m:sub>
                            <m:r>
                              <a:rPr lang="en-US" sz="2400" b="0" i="1" smtClean="0">
                                <a:latin typeface="Cambria Math" panose="02040503050406030204" pitchFamily="18" charset="0"/>
                                <a:ea typeface="Cambria Math" panose="02040503050406030204" pitchFamily="18" charset="0"/>
                              </a:rPr>
                              <m:t>𝜃</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𝑡</m:t>
                            </m:r>
                          </m:sub>
                        </m:sSub>
                        <m:r>
                          <a:rPr lang="en-US" sz="2400" b="0" i="1" smtClean="0">
                            <a:latin typeface="Cambria Math" panose="02040503050406030204" pitchFamily="18" charset="0"/>
                          </a:rPr>
                          <m:t>, </m:t>
                        </m:r>
                        <m:r>
                          <a:rPr lang="en-US" sz="2400" b="0" i="1" smtClean="0">
                            <a:latin typeface="Cambria Math" panose="02040503050406030204" pitchFamily="18" charset="0"/>
                          </a:rPr>
                          <m:t>𝑡</m:t>
                        </m:r>
                        <m:r>
                          <a:rPr lang="en-US" sz="2400" b="0" i="1" smtClean="0">
                            <a:latin typeface="Cambria Math" panose="02040503050406030204" pitchFamily="18" charset="0"/>
                          </a:rPr>
                          <m:t>)</m:t>
                        </m:r>
                      </m:den>
                    </m:f>
                    <m:sSub>
                      <m:sSubPr>
                        <m:ctrlPr>
                          <a:rPr lang="en-US" sz="2400" i="1" smtClean="0">
                            <a:latin typeface="Cambria Math" panose="02040503050406030204" pitchFamily="18" charset="0"/>
                          </a:rPr>
                        </m:ctrlPr>
                      </m:sSubPr>
                      <m:e>
                        <m:acc>
                          <m:accPr>
                            <m:chr m:val="̂"/>
                            <m:ctrlPr>
                              <a:rPr lang="en-US" sz="2400" i="1" smtClean="0">
                                <a:latin typeface="Cambria Math" panose="02040503050406030204" pitchFamily="18" charset="0"/>
                              </a:rPr>
                            </m:ctrlPr>
                          </m:accPr>
                          <m:e>
                            <m:r>
                              <a:rPr lang="en-US" sz="2400" b="0" i="1" smtClean="0">
                                <a:latin typeface="Cambria Math" panose="02040503050406030204" pitchFamily="18" charset="0"/>
                              </a:rPr>
                              <m:t>𝐿</m:t>
                            </m:r>
                          </m:e>
                        </m:acc>
                      </m:e>
                      <m:sub>
                        <m:r>
                          <a:rPr lang="en-US" sz="2400" b="0" i="1" smtClean="0">
                            <a:latin typeface="Cambria Math" panose="02040503050406030204" pitchFamily="18" charset="0"/>
                          </a:rPr>
                          <m:t>𝑡</m:t>
                        </m:r>
                      </m:sub>
                    </m:sSub>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m:t>
                        </m:r>
                      </m:num>
                      <m:den>
                        <m:r>
                          <a:rPr lang="en-US" sz="2400" b="0" i="1" smtClean="0">
                            <a:latin typeface="Cambria Math" panose="02040503050406030204" pitchFamily="18" charset="0"/>
                          </a:rPr>
                          <m:t>2</m:t>
                        </m:r>
                      </m:den>
                    </m:f>
                    <m:sSup>
                      <m:sSupPr>
                        <m:ctrlPr>
                          <a:rPr lang="en-US" sz="2400" b="1" i="1" smtClean="0">
                            <a:solidFill>
                              <a:srgbClr val="FF0000"/>
                            </a:solidFill>
                            <a:latin typeface="Cambria Math" panose="02040503050406030204" pitchFamily="18" charset="0"/>
                          </a:rPr>
                        </m:ctrlPr>
                      </m:sSupPr>
                      <m:e>
                        <m:sSub>
                          <m:sSubPr>
                            <m:ctrlPr>
                              <a:rPr lang="en-US" sz="2400" b="1" i="1" smtClean="0">
                                <a:solidFill>
                                  <a:srgbClr val="FF0000"/>
                                </a:solidFill>
                                <a:latin typeface="Cambria Math" panose="02040503050406030204" pitchFamily="18" charset="0"/>
                              </a:rPr>
                            </m:ctrlPr>
                          </m:sSubPr>
                          <m:e>
                            <m:r>
                              <a:rPr lang="el-GR" sz="2400" b="1" i="1" smtClean="0">
                                <a:solidFill>
                                  <a:srgbClr val="FF0000"/>
                                </a:solidFill>
                                <a:latin typeface="Cambria Math" panose="02040503050406030204" pitchFamily="18" charset="0"/>
                                <a:ea typeface="Cambria Math" panose="02040503050406030204" pitchFamily="18" charset="0"/>
                              </a:rPr>
                              <m:t>𝜮</m:t>
                            </m:r>
                          </m:e>
                          <m:sub>
                            <m:r>
                              <a:rPr lang="en-US" sz="2400" b="1" i="1" smtClean="0">
                                <a:solidFill>
                                  <a:srgbClr val="FF0000"/>
                                </a:solidFill>
                                <a:latin typeface="Cambria Math" panose="02040503050406030204" pitchFamily="18" charset="0"/>
                                <a:ea typeface="Cambria Math" panose="02040503050406030204" pitchFamily="18" charset="0"/>
                              </a:rPr>
                              <m:t>𝜽</m:t>
                            </m:r>
                          </m:sub>
                        </m:sSub>
                        <m:r>
                          <a:rPr lang="en-US" sz="2400" b="1" i="1" smtClean="0">
                            <a:solidFill>
                              <a:srgbClr val="FF0000"/>
                            </a:solidFill>
                            <a:latin typeface="Cambria Math" panose="02040503050406030204" pitchFamily="18" charset="0"/>
                          </a:rPr>
                          <m:t>(</m:t>
                        </m:r>
                        <m:sSub>
                          <m:sSubPr>
                            <m:ctrlPr>
                              <a:rPr lang="en-US" sz="2400" b="1" i="1" smtClean="0">
                                <a:solidFill>
                                  <a:srgbClr val="FF0000"/>
                                </a:solidFill>
                                <a:latin typeface="Cambria Math" panose="02040503050406030204" pitchFamily="18" charset="0"/>
                              </a:rPr>
                            </m:ctrlPr>
                          </m:sSubPr>
                          <m:e>
                            <m:r>
                              <a:rPr lang="en-US" sz="2400" b="1" i="1" smtClean="0">
                                <a:solidFill>
                                  <a:srgbClr val="FF0000"/>
                                </a:solidFill>
                                <a:latin typeface="Cambria Math" panose="02040503050406030204" pitchFamily="18" charset="0"/>
                              </a:rPr>
                              <m:t>𝒙</m:t>
                            </m:r>
                          </m:e>
                          <m:sub>
                            <m:r>
                              <a:rPr lang="en-US" sz="2400" b="1" i="1" smtClean="0">
                                <a:solidFill>
                                  <a:srgbClr val="FF0000"/>
                                </a:solidFill>
                                <a:latin typeface="Cambria Math" panose="02040503050406030204" pitchFamily="18" charset="0"/>
                              </a:rPr>
                              <m:t>𝒕</m:t>
                            </m:r>
                          </m:sub>
                        </m:sSub>
                        <m:r>
                          <a:rPr lang="en-US" sz="2400" b="1" i="1" smtClean="0">
                            <a:solidFill>
                              <a:srgbClr val="FF0000"/>
                            </a:solidFill>
                            <a:latin typeface="Cambria Math" panose="02040503050406030204" pitchFamily="18" charset="0"/>
                          </a:rPr>
                          <m:t>, </m:t>
                        </m:r>
                        <m:r>
                          <a:rPr lang="en-US" sz="2400" b="1" i="1" smtClean="0">
                            <a:solidFill>
                              <a:srgbClr val="FF0000"/>
                            </a:solidFill>
                            <a:latin typeface="Cambria Math" panose="02040503050406030204" pitchFamily="18" charset="0"/>
                          </a:rPr>
                          <m:t>𝒕</m:t>
                        </m:r>
                        <m:r>
                          <a:rPr lang="en-US" sz="2400" b="1" i="1" smtClean="0">
                            <a:solidFill>
                              <a:srgbClr val="FF0000"/>
                            </a:solidFill>
                            <a:latin typeface="Cambria Math" panose="02040503050406030204" pitchFamily="18" charset="0"/>
                          </a:rPr>
                          <m:t>)</m:t>
                        </m:r>
                      </m:e>
                      <m:sup>
                        <m:r>
                          <a:rPr lang="en-US" sz="2400" b="1" i="1" smtClean="0">
                            <a:solidFill>
                              <a:srgbClr val="FF0000"/>
                            </a:solidFill>
                            <a:latin typeface="Cambria Math" panose="02040503050406030204" pitchFamily="18" charset="0"/>
                          </a:rPr>
                          <m:t>−</m:t>
                        </m:r>
                        <m:r>
                          <a:rPr lang="en-US" sz="2400" b="1" i="1" smtClean="0">
                            <a:solidFill>
                              <a:srgbClr val="FF0000"/>
                            </a:solidFill>
                            <a:latin typeface="Cambria Math" panose="02040503050406030204" pitchFamily="18" charset="0"/>
                          </a:rPr>
                          <m:t>𝟏</m:t>
                        </m:r>
                      </m:sup>
                    </m:sSup>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m:t>
                        </m:r>
                      </m:num>
                      <m:den>
                        <m:r>
                          <a:rPr lang="en-US" sz="2400" b="0" i="1" smtClean="0">
                            <a:latin typeface="Cambria Math" panose="02040503050406030204" pitchFamily="18" charset="0"/>
                          </a:rPr>
                          <m:t>2</m:t>
                        </m:r>
                      </m:den>
                    </m:f>
                    <m:sSubSup>
                      <m:sSubSupPr>
                        <m:ctrlPr>
                          <a:rPr lang="en-US" sz="2400" b="1" i="1" smtClean="0">
                            <a:solidFill>
                              <a:srgbClr val="00B050"/>
                            </a:solidFill>
                            <a:latin typeface="Cambria Math" panose="02040503050406030204" pitchFamily="18" charset="0"/>
                          </a:rPr>
                        </m:ctrlPr>
                      </m:sSubSupPr>
                      <m:e>
                        <m:r>
                          <a:rPr lang="el-GR" sz="2400" b="1" i="1" smtClean="0">
                            <a:solidFill>
                              <a:srgbClr val="00B050"/>
                            </a:solidFill>
                            <a:latin typeface="Cambria Math" panose="02040503050406030204" pitchFamily="18" charset="0"/>
                            <a:ea typeface="Cambria Math" panose="02040503050406030204" pitchFamily="18" charset="0"/>
                          </a:rPr>
                          <m:t>𝜮</m:t>
                        </m:r>
                      </m:e>
                      <m:sub>
                        <m:r>
                          <a:rPr lang="en-US" sz="2400" b="1" i="1" smtClean="0">
                            <a:solidFill>
                              <a:srgbClr val="00B050"/>
                            </a:solidFill>
                            <a:latin typeface="Cambria Math" panose="02040503050406030204" pitchFamily="18" charset="0"/>
                            <a:ea typeface="Cambria Math" panose="02040503050406030204" pitchFamily="18" charset="0"/>
                          </a:rPr>
                          <m:t>𝜽</m:t>
                        </m:r>
                      </m:sub>
                      <m:sup>
                        <m:r>
                          <a:rPr lang="en-US" sz="2400" b="1" i="1" smtClean="0">
                            <a:solidFill>
                              <a:srgbClr val="00B050"/>
                            </a:solidFill>
                            <a:latin typeface="Cambria Math" panose="02040503050406030204" pitchFamily="18" charset="0"/>
                          </a:rPr>
                          <m:t>−</m:t>
                        </m:r>
                        <m:r>
                          <a:rPr lang="en-US" sz="2400" b="1" i="1" smtClean="0">
                            <a:solidFill>
                              <a:srgbClr val="00B050"/>
                            </a:solidFill>
                            <a:latin typeface="Cambria Math" panose="02040503050406030204" pitchFamily="18" charset="0"/>
                          </a:rPr>
                          <m:t>𝟏</m:t>
                        </m:r>
                      </m:sup>
                    </m:sSubSup>
                    <m:d>
                      <m:dPr>
                        <m:ctrlPr>
                          <a:rPr lang="en-US" sz="2400" b="1" i="1" smtClean="0">
                            <a:solidFill>
                              <a:srgbClr val="00B050"/>
                            </a:solidFill>
                            <a:latin typeface="Cambria Math" panose="02040503050406030204" pitchFamily="18" charset="0"/>
                          </a:rPr>
                        </m:ctrlPr>
                      </m:dPr>
                      <m:e>
                        <m:sSub>
                          <m:sSubPr>
                            <m:ctrlPr>
                              <a:rPr lang="en-US" sz="2400" b="1" i="1" smtClean="0">
                                <a:solidFill>
                                  <a:srgbClr val="00B050"/>
                                </a:solidFill>
                                <a:latin typeface="Cambria Math" panose="02040503050406030204" pitchFamily="18" charset="0"/>
                              </a:rPr>
                            </m:ctrlPr>
                          </m:sSubPr>
                          <m:e>
                            <m:r>
                              <a:rPr lang="en-US" sz="2400" b="1" i="1" smtClean="0">
                                <a:solidFill>
                                  <a:srgbClr val="00B050"/>
                                </a:solidFill>
                                <a:latin typeface="Cambria Math" panose="02040503050406030204" pitchFamily="18" charset="0"/>
                              </a:rPr>
                              <m:t>𝒙</m:t>
                            </m:r>
                          </m:e>
                          <m:sub>
                            <m:r>
                              <a:rPr lang="en-US" sz="2400" b="1" i="1" smtClean="0">
                                <a:solidFill>
                                  <a:srgbClr val="00B050"/>
                                </a:solidFill>
                                <a:latin typeface="Cambria Math" panose="02040503050406030204" pitchFamily="18" charset="0"/>
                              </a:rPr>
                              <m:t>𝒕</m:t>
                            </m:r>
                          </m:sub>
                        </m:sSub>
                        <m:r>
                          <a:rPr lang="en-US" sz="2400" b="1" i="1" smtClean="0">
                            <a:solidFill>
                              <a:srgbClr val="00B050"/>
                            </a:solidFill>
                            <a:latin typeface="Cambria Math" panose="02040503050406030204" pitchFamily="18" charset="0"/>
                          </a:rPr>
                          <m:t>,</m:t>
                        </m:r>
                        <m:r>
                          <a:rPr lang="en-US" sz="2400" b="1" i="1" smtClean="0">
                            <a:solidFill>
                              <a:srgbClr val="00B050"/>
                            </a:solidFill>
                            <a:latin typeface="Cambria Math" panose="02040503050406030204" pitchFamily="18" charset="0"/>
                          </a:rPr>
                          <m:t>𝒕</m:t>
                        </m:r>
                      </m:e>
                    </m:d>
                    <m:sSub>
                      <m:sSubPr>
                        <m:ctrlPr>
                          <a:rPr lang="en-US" sz="2400" b="1" i="1" smtClean="0">
                            <a:solidFill>
                              <a:srgbClr val="00B050"/>
                            </a:solidFill>
                            <a:latin typeface="Cambria Math" panose="02040503050406030204" pitchFamily="18" charset="0"/>
                          </a:rPr>
                        </m:ctrlPr>
                      </m:sSubPr>
                      <m:e>
                        <m:acc>
                          <m:accPr>
                            <m:chr m:val="̂"/>
                            <m:ctrlPr>
                              <a:rPr lang="en-US" sz="2400" b="1" i="1" smtClean="0">
                                <a:solidFill>
                                  <a:srgbClr val="00B050"/>
                                </a:solidFill>
                                <a:latin typeface="Cambria Math" panose="02040503050406030204" pitchFamily="18" charset="0"/>
                              </a:rPr>
                            </m:ctrlPr>
                          </m:accPr>
                          <m:e>
                            <m:r>
                              <a:rPr lang="en-US" sz="2400" b="1" i="1" smtClean="0">
                                <a:solidFill>
                                  <a:srgbClr val="00B050"/>
                                </a:solidFill>
                                <a:latin typeface="Cambria Math" panose="02040503050406030204" pitchFamily="18" charset="0"/>
                                <a:ea typeface="Cambria Math" panose="02040503050406030204" pitchFamily="18" charset="0"/>
                              </a:rPr>
                              <m:t>𝚺</m:t>
                            </m:r>
                          </m:e>
                        </m:acc>
                      </m:e>
                      <m:sub>
                        <m:r>
                          <a:rPr lang="en-US" sz="2400" b="1" i="1" smtClean="0">
                            <a:solidFill>
                              <a:srgbClr val="00B050"/>
                            </a:solidFill>
                            <a:latin typeface="Cambria Math" panose="02040503050406030204" pitchFamily="18" charset="0"/>
                            <a:ea typeface="Cambria Math" panose="02040503050406030204" pitchFamily="18" charset="0"/>
                          </a:rPr>
                          <m:t>𝒕</m:t>
                        </m:r>
                      </m:sub>
                    </m:sSub>
                    <m:d>
                      <m:dPr>
                        <m:ctrlPr>
                          <a:rPr lang="en-US" sz="2400" b="1" i="1" smtClean="0">
                            <a:solidFill>
                              <a:srgbClr val="00B050"/>
                            </a:solidFill>
                            <a:latin typeface="Cambria Math" panose="02040503050406030204" pitchFamily="18" charset="0"/>
                          </a:rPr>
                        </m:ctrlPr>
                      </m:dPr>
                      <m:e>
                        <m:sSub>
                          <m:sSubPr>
                            <m:ctrlPr>
                              <a:rPr lang="en-US" sz="2400" b="1" i="1" smtClean="0">
                                <a:solidFill>
                                  <a:srgbClr val="00B050"/>
                                </a:solidFill>
                                <a:latin typeface="Cambria Math" panose="02040503050406030204" pitchFamily="18" charset="0"/>
                              </a:rPr>
                            </m:ctrlPr>
                          </m:sSubPr>
                          <m:e>
                            <m:r>
                              <a:rPr lang="en-US" sz="2400" b="1" i="1" smtClean="0">
                                <a:solidFill>
                                  <a:srgbClr val="00B050"/>
                                </a:solidFill>
                                <a:latin typeface="Cambria Math" panose="02040503050406030204" pitchFamily="18" charset="0"/>
                              </a:rPr>
                              <m:t>𝒙</m:t>
                            </m:r>
                          </m:e>
                          <m:sub>
                            <m:r>
                              <a:rPr lang="en-US" sz="2400" b="1" i="1" smtClean="0">
                                <a:solidFill>
                                  <a:srgbClr val="00B050"/>
                                </a:solidFill>
                                <a:latin typeface="Cambria Math" panose="02040503050406030204" pitchFamily="18" charset="0"/>
                              </a:rPr>
                              <m:t>𝒕</m:t>
                            </m:r>
                          </m:sub>
                        </m:sSub>
                        <m:r>
                          <a:rPr lang="en-US" sz="2400" b="1" i="1" smtClean="0">
                            <a:solidFill>
                              <a:srgbClr val="00B050"/>
                            </a:solidFill>
                            <a:latin typeface="Cambria Math" panose="02040503050406030204" pitchFamily="18" charset="0"/>
                          </a:rPr>
                          <m:t>, </m:t>
                        </m:r>
                        <m:r>
                          <a:rPr lang="en-US" sz="2400" b="1" i="1" smtClean="0">
                            <a:solidFill>
                              <a:srgbClr val="00B050"/>
                            </a:solidFill>
                            <a:latin typeface="Cambria Math" panose="02040503050406030204" pitchFamily="18" charset="0"/>
                          </a:rPr>
                          <m:t>𝒕</m:t>
                        </m:r>
                      </m:e>
                    </m:d>
                  </m:oMath>
                </a14:m>
                <a:r>
                  <a:rPr lang="en-US" sz="2400" b="1" dirty="0">
                    <a:solidFill>
                      <a:srgbClr val="00B050"/>
                    </a:solidFill>
                  </a:rPr>
                  <a:t> </a:t>
                </a:r>
                <a14:m>
                  <m:oMath xmlns:m="http://schemas.openxmlformats.org/officeDocument/2006/math">
                    <m:sSubSup>
                      <m:sSubSupPr>
                        <m:ctrlPr>
                          <a:rPr lang="en-US" sz="2400" b="1" i="1" smtClean="0">
                            <a:solidFill>
                              <a:srgbClr val="00B050"/>
                            </a:solidFill>
                            <a:latin typeface="Cambria Math" panose="02040503050406030204" pitchFamily="18" charset="0"/>
                          </a:rPr>
                        </m:ctrlPr>
                      </m:sSubSupPr>
                      <m:e>
                        <m:r>
                          <a:rPr lang="el-GR" sz="2400" b="1" i="1" smtClean="0">
                            <a:solidFill>
                              <a:srgbClr val="00B050"/>
                            </a:solidFill>
                            <a:latin typeface="Cambria Math" panose="02040503050406030204" pitchFamily="18" charset="0"/>
                            <a:ea typeface="Cambria Math" panose="02040503050406030204" pitchFamily="18" charset="0"/>
                          </a:rPr>
                          <m:t>𝜮</m:t>
                        </m:r>
                      </m:e>
                      <m:sub>
                        <m:r>
                          <a:rPr lang="en-US" sz="2400" b="1" i="1" smtClean="0">
                            <a:solidFill>
                              <a:srgbClr val="00B050"/>
                            </a:solidFill>
                            <a:latin typeface="Cambria Math" panose="02040503050406030204" pitchFamily="18" charset="0"/>
                            <a:ea typeface="Cambria Math" panose="02040503050406030204" pitchFamily="18" charset="0"/>
                          </a:rPr>
                          <m:t>𝜽</m:t>
                        </m:r>
                      </m:sub>
                      <m:sup>
                        <m:r>
                          <a:rPr lang="en-US" sz="2400" b="1" i="1" smtClean="0">
                            <a:solidFill>
                              <a:srgbClr val="00B050"/>
                            </a:solidFill>
                            <a:latin typeface="Cambria Math" panose="02040503050406030204" pitchFamily="18" charset="0"/>
                          </a:rPr>
                          <m:t>−</m:t>
                        </m:r>
                        <m:r>
                          <a:rPr lang="en-US" sz="2400" b="1" i="1" smtClean="0">
                            <a:solidFill>
                              <a:srgbClr val="00B050"/>
                            </a:solidFill>
                            <a:latin typeface="Cambria Math" panose="02040503050406030204" pitchFamily="18" charset="0"/>
                          </a:rPr>
                          <m:t>𝟏</m:t>
                        </m:r>
                      </m:sup>
                    </m:sSubSup>
                    <m:d>
                      <m:dPr>
                        <m:ctrlPr>
                          <a:rPr lang="en-US" sz="2400" b="1" i="1" smtClean="0">
                            <a:solidFill>
                              <a:srgbClr val="00B050"/>
                            </a:solidFill>
                            <a:latin typeface="Cambria Math" panose="02040503050406030204" pitchFamily="18" charset="0"/>
                          </a:rPr>
                        </m:ctrlPr>
                      </m:dPr>
                      <m:e>
                        <m:sSub>
                          <m:sSubPr>
                            <m:ctrlPr>
                              <a:rPr lang="en-US" sz="2400" b="1" i="1" smtClean="0">
                                <a:solidFill>
                                  <a:srgbClr val="00B050"/>
                                </a:solidFill>
                                <a:latin typeface="Cambria Math" panose="02040503050406030204" pitchFamily="18" charset="0"/>
                              </a:rPr>
                            </m:ctrlPr>
                          </m:sSubPr>
                          <m:e>
                            <m:r>
                              <a:rPr lang="en-US" sz="2400" b="1" i="1" smtClean="0">
                                <a:solidFill>
                                  <a:srgbClr val="00B050"/>
                                </a:solidFill>
                                <a:latin typeface="Cambria Math" panose="02040503050406030204" pitchFamily="18" charset="0"/>
                              </a:rPr>
                              <m:t>𝒙</m:t>
                            </m:r>
                          </m:e>
                          <m:sub>
                            <m:r>
                              <a:rPr lang="en-US" sz="2400" b="1" i="1" smtClean="0">
                                <a:solidFill>
                                  <a:srgbClr val="00B050"/>
                                </a:solidFill>
                                <a:latin typeface="Cambria Math" panose="02040503050406030204" pitchFamily="18" charset="0"/>
                              </a:rPr>
                              <m:t>𝒕</m:t>
                            </m:r>
                          </m:sub>
                        </m:sSub>
                        <m:r>
                          <a:rPr lang="en-US" sz="2400" b="1" i="1" smtClean="0">
                            <a:solidFill>
                              <a:srgbClr val="00B050"/>
                            </a:solidFill>
                            <a:latin typeface="Cambria Math" panose="02040503050406030204" pitchFamily="18" charset="0"/>
                          </a:rPr>
                          <m:t>,</m:t>
                        </m:r>
                        <m:r>
                          <a:rPr lang="en-US" sz="2400" b="1" i="1" smtClean="0">
                            <a:solidFill>
                              <a:srgbClr val="00B050"/>
                            </a:solidFill>
                            <a:latin typeface="Cambria Math" panose="02040503050406030204" pitchFamily="18" charset="0"/>
                          </a:rPr>
                          <m:t>𝒕</m:t>
                        </m:r>
                      </m:e>
                    </m:d>
                    <m:r>
                      <a:rPr lang="en-US" sz="2400" b="1" i="1" smtClean="0">
                        <a:solidFill>
                          <a:srgbClr val="00B050"/>
                        </a:solidFill>
                        <a:latin typeface="Cambria Math" panose="02040503050406030204" pitchFamily="18" charset="0"/>
                      </a:rPr>
                      <m:t>−</m:t>
                    </m:r>
                    <m:f>
                      <m:fPr>
                        <m:ctrlPr>
                          <a:rPr lang="en-US" sz="2400" b="1" i="1" smtClean="0">
                            <a:solidFill>
                              <a:srgbClr val="00B050"/>
                            </a:solidFill>
                            <a:latin typeface="Cambria Math" panose="02040503050406030204" pitchFamily="18" charset="0"/>
                          </a:rPr>
                        </m:ctrlPr>
                      </m:fPr>
                      <m:num>
                        <m:r>
                          <a:rPr lang="en-US" sz="2400" b="1" i="1" smtClean="0">
                            <a:solidFill>
                              <a:srgbClr val="00B050"/>
                            </a:solidFill>
                            <a:latin typeface="Cambria Math" panose="02040503050406030204" pitchFamily="18" charset="0"/>
                          </a:rPr>
                          <m:t>𝟏</m:t>
                        </m:r>
                      </m:num>
                      <m:den>
                        <m:r>
                          <a:rPr lang="en-US" sz="2400" b="1" i="1" smtClean="0">
                            <a:solidFill>
                              <a:srgbClr val="00B050"/>
                            </a:solidFill>
                            <a:latin typeface="Cambria Math" panose="02040503050406030204" pitchFamily="18" charset="0"/>
                          </a:rPr>
                          <m:t>𝟐</m:t>
                        </m:r>
                      </m:den>
                    </m:f>
                    <m:sSubSup>
                      <m:sSubSupPr>
                        <m:ctrlPr>
                          <a:rPr lang="en-US" sz="2400" b="1" i="1" smtClean="0">
                            <a:solidFill>
                              <a:srgbClr val="C00000"/>
                            </a:solidFill>
                            <a:latin typeface="Cambria Math" panose="02040503050406030204" pitchFamily="18" charset="0"/>
                          </a:rPr>
                        </m:ctrlPr>
                      </m:sSubSupPr>
                      <m:e>
                        <m:r>
                          <a:rPr lang="el-GR" sz="2400" b="1" i="1" smtClean="0">
                            <a:solidFill>
                              <a:srgbClr val="C00000"/>
                            </a:solidFill>
                            <a:latin typeface="Cambria Math" panose="02040503050406030204" pitchFamily="18" charset="0"/>
                            <a:ea typeface="Cambria Math" panose="02040503050406030204" pitchFamily="18" charset="0"/>
                          </a:rPr>
                          <m:t>𝜮</m:t>
                        </m:r>
                      </m:e>
                      <m:sub>
                        <m:r>
                          <a:rPr lang="en-US" sz="2400" b="1" i="1" smtClean="0">
                            <a:solidFill>
                              <a:srgbClr val="C00000"/>
                            </a:solidFill>
                            <a:latin typeface="Cambria Math" panose="02040503050406030204" pitchFamily="18" charset="0"/>
                            <a:ea typeface="Cambria Math" panose="02040503050406030204" pitchFamily="18" charset="0"/>
                          </a:rPr>
                          <m:t>𝜽</m:t>
                        </m:r>
                      </m:sub>
                      <m:sup>
                        <m:r>
                          <a:rPr lang="en-US" sz="2400" b="1" i="1" smtClean="0">
                            <a:solidFill>
                              <a:srgbClr val="C00000"/>
                            </a:solidFill>
                            <a:latin typeface="Cambria Math" panose="02040503050406030204" pitchFamily="18" charset="0"/>
                          </a:rPr>
                          <m:t>−</m:t>
                        </m:r>
                        <m:r>
                          <a:rPr lang="en-US" sz="2400" b="1" i="1" smtClean="0">
                            <a:solidFill>
                              <a:srgbClr val="C00000"/>
                            </a:solidFill>
                            <a:latin typeface="Cambria Math" panose="02040503050406030204" pitchFamily="18" charset="0"/>
                          </a:rPr>
                          <m:t>𝟏</m:t>
                        </m:r>
                      </m:sup>
                    </m:sSubSup>
                    <m:d>
                      <m:dPr>
                        <m:ctrlPr>
                          <a:rPr lang="en-US" sz="2400" b="1" i="1" smtClean="0">
                            <a:solidFill>
                              <a:srgbClr val="C00000"/>
                            </a:solidFill>
                            <a:latin typeface="Cambria Math" panose="02040503050406030204" pitchFamily="18" charset="0"/>
                          </a:rPr>
                        </m:ctrlPr>
                      </m:dPr>
                      <m:e>
                        <m:sSub>
                          <m:sSubPr>
                            <m:ctrlPr>
                              <a:rPr lang="en-US" sz="2400" b="1" i="1" smtClean="0">
                                <a:solidFill>
                                  <a:srgbClr val="C00000"/>
                                </a:solidFill>
                                <a:latin typeface="Cambria Math" panose="02040503050406030204" pitchFamily="18" charset="0"/>
                              </a:rPr>
                            </m:ctrlPr>
                          </m:sSubPr>
                          <m:e>
                            <m:r>
                              <a:rPr lang="en-US" sz="2400" b="1" i="1" smtClean="0">
                                <a:solidFill>
                                  <a:srgbClr val="C00000"/>
                                </a:solidFill>
                                <a:latin typeface="Cambria Math" panose="02040503050406030204" pitchFamily="18" charset="0"/>
                              </a:rPr>
                              <m:t>𝒙</m:t>
                            </m:r>
                          </m:e>
                          <m:sub>
                            <m:r>
                              <a:rPr lang="en-US" sz="2400" b="1" i="1" smtClean="0">
                                <a:solidFill>
                                  <a:srgbClr val="C00000"/>
                                </a:solidFill>
                                <a:latin typeface="Cambria Math" panose="02040503050406030204" pitchFamily="18" charset="0"/>
                              </a:rPr>
                              <m:t>𝒕</m:t>
                            </m:r>
                          </m:sub>
                        </m:sSub>
                        <m:r>
                          <a:rPr lang="en-US" sz="2400" b="1" i="1" smtClean="0">
                            <a:solidFill>
                              <a:srgbClr val="C00000"/>
                            </a:solidFill>
                            <a:latin typeface="Cambria Math" panose="02040503050406030204" pitchFamily="18" charset="0"/>
                          </a:rPr>
                          <m:t>,</m:t>
                        </m:r>
                        <m:r>
                          <a:rPr lang="en-US" sz="2400" b="1" i="1" smtClean="0">
                            <a:solidFill>
                              <a:srgbClr val="C00000"/>
                            </a:solidFill>
                            <a:latin typeface="Cambria Math" panose="02040503050406030204" pitchFamily="18" charset="0"/>
                          </a:rPr>
                          <m:t>𝒕</m:t>
                        </m:r>
                      </m:e>
                    </m:d>
                    <m:r>
                      <a:rPr lang="en-US" sz="2400" b="1" i="1" smtClean="0">
                        <a:solidFill>
                          <a:srgbClr val="C00000"/>
                        </a:solidFill>
                        <a:latin typeface="Cambria Math" panose="02040503050406030204" pitchFamily="18" charset="0"/>
                      </a:rPr>
                      <m:t>𝑺</m:t>
                    </m:r>
                    <m:sSubSup>
                      <m:sSubSupPr>
                        <m:ctrlPr>
                          <a:rPr lang="en-US" sz="2400" b="1" i="1" smtClean="0">
                            <a:solidFill>
                              <a:srgbClr val="C00000"/>
                            </a:solidFill>
                            <a:latin typeface="Cambria Math" panose="02040503050406030204" pitchFamily="18" charset="0"/>
                          </a:rPr>
                        </m:ctrlPr>
                      </m:sSubSupPr>
                      <m:e>
                        <m:r>
                          <a:rPr lang="el-GR" sz="2400" b="1" i="1" smtClean="0">
                            <a:solidFill>
                              <a:srgbClr val="C00000"/>
                            </a:solidFill>
                            <a:latin typeface="Cambria Math" panose="02040503050406030204" pitchFamily="18" charset="0"/>
                            <a:ea typeface="Cambria Math" panose="02040503050406030204" pitchFamily="18" charset="0"/>
                          </a:rPr>
                          <m:t>𝜮</m:t>
                        </m:r>
                      </m:e>
                      <m:sub>
                        <m:r>
                          <a:rPr lang="en-US" sz="2400" b="1" i="1" smtClean="0">
                            <a:solidFill>
                              <a:srgbClr val="C00000"/>
                            </a:solidFill>
                            <a:latin typeface="Cambria Math" panose="02040503050406030204" pitchFamily="18" charset="0"/>
                            <a:ea typeface="Cambria Math" panose="02040503050406030204" pitchFamily="18" charset="0"/>
                          </a:rPr>
                          <m:t>𝜽</m:t>
                        </m:r>
                      </m:sub>
                      <m:sup>
                        <m:r>
                          <a:rPr lang="en-US" sz="2400" b="1" i="1" smtClean="0">
                            <a:solidFill>
                              <a:srgbClr val="C00000"/>
                            </a:solidFill>
                            <a:latin typeface="Cambria Math" panose="02040503050406030204" pitchFamily="18" charset="0"/>
                          </a:rPr>
                          <m:t>−</m:t>
                        </m:r>
                        <m:r>
                          <a:rPr lang="en-US" sz="2400" b="1" i="1" smtClean="0">
                            <a:solidFill>
                              <a:srgbClr val="C00000"/>
                            </a:solidFill>
                            <a:latin typeface="Cambria Math" panose="02040503050406030204" pitchFamily="18" charset="0"/>
                          </a:rPr>
                          <m:t>𝟏</m:t>
                        </m:r>
                      </m:sup>
                    </m:sSubSup>
                    <m:d>
                      <m:dPr>
                        <m:ctrlPr>
                          <a:rPr lang="en-US" sz="2400" b="1" i="1" smtClean="0">
                            <a:solidFill>
                              <a:srgbClr val="C00000"/>
                            </a:solidFill>
                            <a:latin typeface="Cambria Math" panose="02040503050406030204" pitchFamily="18" charset="0"/>
                          </a:rPr>
                        </m:ctrlPr>
                      </m:dPr>
                      <m:e>
                        <m:sSub>
                          <m:sSubPr>
                            <m:ctrlPr>
                              <a:rPr lang="en-US" sz="2400" b="1" i="1" smtClean="0">
                                <a:solidFill>
                                  <a:srgbClr val="C00000"/>
                                </a:solidFill>
                                <a:latin typeface="Cambria Math" panose="02040503050406030204" pitchFamily="18" charset="0"/>
                              </a:rPr>
                            </m:ctrlPr>
                          </m:sSubPr>
                          <m:e>
                            <m:r>
                              <a:rPr lang="en-US" sz="2400" b="1" i="1" smtClean="0">
                                <a:solidFill>
                                  <a:srgbClr val="C00000"/>
                                </a:solidFill>
                                <a:latin typeface="Cambria Math" panose="02040503050406030204" pitchFamily="18" charset="0"/>
                              </a:rPr>
                              <m:t>𝒙</m:t>
                            </m:r>
                          </m:e>
                          <m:sub>
                            <m:r>
                              <a:rPr lang="en-US" sz="2400" b="1" i="1" smtClean="0">
                                <a:solidFill>
                                  <a:srgbClr val="C00000"/>
                                </a:solidFill>
                                <a:latin typeface="Cambria Math" panose="02040503050406030204" pitchFamily="18" charset="0"/>
                              </a:rPr>
                              <m:t>𝒕</m:t>
                            </m:r>
                          </m:sub>
                        </m:sSub>
                        <m:r>
                          <a:rPr lang="en-US" sz="2400" b="1" i="1" smtClean="0">
                            <a:solidFill>
                              <a:srgbClr val="C00000"/>
                            </a:solidFill>
                            <a:latin typeface="Cambria Math" panose="02040503050406030204" pitchFamily="18" charset="0"/>
                          </a:rPr>
                          <m:t>,</m:t>
                        </m:r>
                        <m:r>
                          <a:rPr lang="en-US" sz="2400" b="1" i="1" smtClean="0">
                            <a:solidFill>
                              <a:srgbClr val="C00000"/>
                            </a:solidFill>
                            <a:latin typeface="Cambria Math" panose="02040503050406030204" pitchFamily="18" charset="0"/>
                          </a:rPr>
                          <m:t>𝒕</m:t>
                        </m:r>
                      </m:e>
                    </m:d>
                    <m:r>
                      <a:rPr lang="en-US" sz="2400" b="1" i="1" smtClean="0">
                        <a:solidFill>
                          <a:srgbClr val="00B050"/>
                        </a:solidFill>
                        <a:latin typeface="Cambria Math" panose="02040503050406030204" pitchFamily="18" charset="0"/>
                      </a:rPr>
                      <m:t>=</m:t>
                    </m:r>
                    <m:r>
                      <a:rPr lang="en-US" sz="2400" b="1" i="1" smtClean="0">
                        <a:solidFill>
                          <a:srgbClr val="00B050"/>
                        </a:solidFill>
                        <a:latin typeface="Cambria Math" panose="02040503050406030204" pitchFamily="18" charset="0"/>
                      </a:rPr>
                      <m:t>𝟎</m:t>
                    </m:r>
                  </m:oMath>
                </a14:m>
                <a:endParaRPr lang="en-US" sz="2400" dirty="0"/>
              </a:p>
            </p:txBody>
          </p:sp>
        </mc:Choice>
        <mc:Fallback>
          <p:sp>
            <p:nvSpPr>
              <p:cNvPr id="11" name="TextBox 10">
                <a:extLst>
                  <a:ext uri="{FF2B5EF4-FFF2-40B4-BE49-F238E27FC236}">
                    <a16:creationId xmlns:a16="http://schemas.microsoft.com/office/drawing/2014/main" id="{1BD6AC96-D8FF-E1FD-93BC-7A45C9BA1BA8}"/>
                  </a:ext>
                </a:extLst>
              </p:cNvPr>
              <p:cNvSpPr txBox="1">
                <a:spLocks noRot="1" noChangeAspect="1" noMove="1" noResize="1" noEditPoints="1" noAdjustHandles="1" noChangeArrowheads="1" noChangeShapeType="1" noTextEdit="1"/>
              </p:cNvSpPr>
              <p:nvPr/>
            </p:nvSpPr>
            <p:spPr>
              <a:xfrm>
                <a:off x="301170" y="4491374"/>
                <a:ext cx="11613875" cy="685893"/>
              </a:xfrm>
              <a:prstGeom prst="rect">
                <a:avLst/>
              </a:prstGeom>
              <a:blipFill>
                <a:blip r:embed="rId2"/>
                <a:stretch>
                  <a:fillRect/>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514F30C0-67B2-BE59-3437-C9C880DE3C3F}"/>
              </a:ext>
            </a:extLst>
          </p:cNvPr>
          <p:cNvSpPr txBox="1"/>
          <p:nvPr/>
        </p:nvSpPr>
        <p:spPr>
          <a:xfrm>
            <a:off x="521806" y="5366058"/>
            <a:ext cx="5128589" cy="461665"/>
          </a:xfrm>
          <a:prstGeom prst="rect">
            <a:avLst/>
          </a:prstGeom>
          <a:noFill/>
        </p:spPr>
        <p:txBody>
          <a:bodyPr wrap="square" rtlCol="0">
            <a:spAutoFit/>
          </a:bodyPr>
          <a:lstStyle/>
          <a:p>
            <a:r>
              <a:rPr lang="en-US" sz="2400" dirty="0"/>
              <a:t>Solving it, we obtain</a:t>
            </a:r>
          </a:p>
        </p:txBody>
      </p:sp>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2D3A6999-9288-C1F5-A8B9-9D23A9D4177B}"/>
                  </a:ext>
                </a:extLst>
              </p:cNvPr>
              <p:cNvSpPr txBox="1"/>
              <p:nvPr/>
            </p:nvSpPr>
            <p:spPr>
              <a:xfrm>
                <a:off x="3242069" y="5345219"/>
                <a:ext cx="4015682" cy="482504"/>
              </a:xfrm>
              <a:prstGeom prst="rect">
                <a:avLst/>
              </a:prstGeom>
              <a:noFill/>
            </p:spPr>
            <p:txBody>
              <a:bodyPr wrap="square" rtlCol="0">
                <a:spAutoFit/>
              </a:bodyPr>
              <a:lstStyle/>
              <a:p>
                <a14:m>
                  <m:oMath xmlns:m="http://schemas.openxmlformats.org/officeDocument/2006/math">
                    <m:sSubSup>
                      <m:sSubSupPr>
                        <m:ctrlPr>
                          <a:rPr lang="en-US" sz="2400" b="1" i="1" smtClean="0">
                            <a:latin typeface="Cambria Math" panose="02040503050406030204" pitchFamily="18" charset="0"/>
                            <a:ea typeface="Cambria Math" panose="02040503050406030204" pitchFamily="18" charset="0"/>
                          </a:rPr>
                        </m:ctrlPr>
                      </m:sSubSupPr>
                      <m:e>
                        <m:r>
                          <a:rPr lang="el-GR" sz="2400" b="1" i="1" smtClean="0">
                            <a:latin typeface="Cambria Math" panose="02040503050406030204" pitchFamily="18" charset="0"/>
                            <a:ea typeface="Cambria Math" panose="02040503050406030204" pitchFamily="18" charset="0"/>
                          </a:rPr>
                          <m:t>𝜮</m:t>
                        </m:r>
                      </m:e>
                      <m:sub>
                        <m:r>
                          <a:rPr lang="en-US" sz="2400" b="1" i="1" smtClean="0">
                            <a:latin typeface="Cambria Math" panose="02040503050406030204" pitchFamily="18" charset="0"/>
                            <a:ea typeface="Cambria Math" panose="02040503050406030204" pitchFamily="18" charset="0"/>
                          </a:rPr>
                          <m:t>𝜽</m:t>
                        </m:r>
                      </m:sub>
                      <m:sup>
                        <m:r>
                          <a:rPr lang="en-US" sz="2400" b="1" i="1" smtClean="0">
                            <a:latin typeface="Cambria Math" panose="02040503050406030204" pitchFamily="18" charset="0"/>
                            <a:ea typeface="Cambria Math" panose="02040503050406030204" pitchFamily="18" charset="0"/>
                          </a:rPr>
                          <m:t>∗</m:t>
                        </m:r>
                      </m:sup>
                    </m:sSubSup>
                    <m:d>
                      <m:dPr>
                        <m:ctrlPr>
                          <a:rPr lang="en-US" sz="2400" b="1" i="1" smtClean="0">
                            <a:latin typeface="Cambria Math" panose="02040503050406030204" pitchFamily="18" charset="0"/>
                            <a:ea typeface="Cambria Math" panose="02040503050406030204" pitchFamily="18" charset="0"/>
                          </a:rPr>
                        </m:ctrlPr>
                      </m:dPr>
                      <m:e>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𝒙</m:t>
                            </m:r>
                          </m:e>
                          <m:sub>
                            <m:r>
                              <a:rPr lang="en-US" sz="2400" b="1" i="1" smtClean="0">
                                <a:latin typeface="Cambria Math" panose="02040503050406030204" pitchFamily="18" charset="0"/>
                              </a:rPr>
                              <m:t>𝒕</m:t>
                            </m:r>
                          </m:sub>
                        </m:sSub>
                        <m:r>
                          <a:rPr lang="en-US" sz="2400" b="1" i="1" smtClean="0">
                            <a:latin typeface="Cambria Math" panose="02040503050406030204" pitchFamily="18" charset="0"/>
                          </a:rPr>
                          <m:t>, </m:t>
                        </m:r>
                        <m:r>
                          <a:rPr lang="en-US" sz="2400" b="1" i="1" smtClean="0">
                            <a:latin typeface="Cambria Math" panose="02040503050406030204" pitchFamily="18" charset="0"/>
                          </a:rPr>
                          <m:t>𝒕</m:t>
                        </m:r>
                      </m:e>
                    </m:d>
                    <m:r>
                      <a:rPr lang="en-US" sz="2400" b="1" i="0" smtClean="0">
                        <a:latin typeface="Cambria Math" panose="02040503050406030204" pitchFamily="18" charset="0"/>
                      </a:rPr>
                      <m:t>=</m:t>
                    </m:r>
                    <m:sSub>
                      <m:sSubPr>
                        <m:ctrlPr>
                          <a:rPr lang="en-US" sz="2400" b="1" i="1" smtClean="0">
                            <a:solidFill>
                              <a:srgbClr val="FF0000"/>
                            </a:solidFill>
                            <a:latin typeface="Cambria Math" panose="02040503050406030204" pitchFamily="18" charset="0"/>
                          </a:rPr>
                        </m:ctrlPr>
                      </m:sSubPr>
                      <m:e>
                        <m:acc>
                          <m:accPr>
                            <m:chr m:val="̂"/>
                            <m:ctrlPr>
                              <a:rPr lang="en-US" sz="2400" b="1" i="1" smtClean="0">
                                <a:solidFill>
                                  <a:srgbClr val="FF0000"/>
                                </a:solidFill>
                                <a:latin typeface="Cambria Math" panose="02040503050406030204" pitchFamily="18" charset="0"/>
                              </a:rPr>
                            </m:ctrlPr>
                          </m:accPr>
                          <m:e>
                            <m:r>
                              <a:rPr lang="el-GR" sz="2400" b="1" i="1" smtClean="0">
                                <a:solidFill>
                                  <a:srgbClr val="FF0000"/>
                                </a:solidFill>
                                <a:latin typeface="Cambria Math" panose="02040503050406030204" pitchFamily="18" charset="0"/>
                                <a:ea typeface="Cambria Math" panose="02040503050406030204" pitchFamily="18" charset="0"/>
                              </a:rPr>
                              <m:t>𝜮</m:t>
                            </m:r>
                          </m:e>
                        </m:acc>
                      </m:e>
                      <m:sub>
                        <m:r>
                          <a:rPr lang="en-US" sz="2400" b="1" i="1" smtClean="0">
                            <a:solidFill>
                              <a:srgbClr val="FF0000"/>
                            </a:solidFill>
                            <a:latin typeface="Cambria Math" panose="02040503050406030204" pitchFamily="18" charset="0"/>
                          </a:rPr>
                          <m:t>𝒕</m:t>
                        </m:r>
                      </m:sub>
                    </m:sSub>
                    <m:d>
                      <m:dPr>
                        <m:ctrlPr>
                          <a:rPr lang="en-US" sz="2400" b="1" i="1" smtClean="0">
                            <a:solidFill>
                              <a:srgbClr val="FF0000"/>
                            </a:solidFill>
                            <a:latin typeface="Cambria Math" panose="02040503050406030204" pitchFamily="18" charset="0"/>
                          </a:rPr>
                        </m:ctrlPr>
                      </m:dPr>
                      <m:e>
                        <m:sSub>
                          <m:sSubPr>
                            <m:ctrlPr>
                              <a:rPr lang="en-US" sz="2400" b="1" i="1" smtClean="0">
                                <a:solidFill>
                                  <a:srgbClr val="FF0000"/>
                                </a:solidFill>
                                <a:latin typeface="Cambria Math" panose="02040503050406030204" pitchFamily="18" charset="0"/>
                              </a:rPr>
                            </m:ctrlPr>
                          </m:sSubPr>
                          <m:e>
                            <m:r>
                              <a:rPr lang="en-US" sz="2400" b="1" i="1" smtClean="0">
                                <a:solidFill>
                                  <a:srgbClr val="FF0000"/>
                                </a:solidFill>
                                <a:latin typeface="Cambria Math" panose="02040503050406030204" pitchFamily="18" charset="0"/>
                              </a:rPr>
                              <m:t>𝒙</m:t>
                            </m:r>
                          </m:e>
                          <m:sub>
                            <m:r>
                              <a:rPr lang="en-US" sz="2400" b="1" i="1" smtClean="0">
                                <a:solidFill>
                                  <a:srgbClr val="FF0000"/>
                                </a:solidFill>
                                <a:latin typeface="Cambria Math" panose="02040503050406030204" pitchFamily="18" charset="0"/>
                              </a:rPr>
                              <m:t>𝒕</m:t>
                            </m:r>
                          </m:sub>
                        </m:sSub>
                        <m:r>
                          <a:rPr lang="en-US" sz="2400" b="1" i="1" smtClean="0">
                            <a:solidFill>
                              <a:srgbClr val="FF0000"/>
                            </a:solidFill>
                            <a:latin typeface="Cambria Math" panose="02040503050406030204" pitchFamily="18" charset="0"/>
                          </a:rPr>
                          <m:t>,</m:t>
                        </m:r>
                        <m:r>
                          <a:rPr lang="en-US" sz="2400" b="1" i="1" smtClean="0">
                            <a:solidFill>
                              <a:srgbClr val="FF0000"/>
                            </a:solidFill>
                            <a:latin typeface="Cambria Math" panose="02040503050406030204" pitchFamily="18" charset="0"/>
                          </a:rPr>
                          <m:t>𝒕</m:t>
                        </m:r>
                      </m:e>
                    </m:d>
                    <m:r>
                      <a:rPr lang="en-US" sz="2400" b="1" i="0" smtClean="0">
                        <a:solidFill>
                          <a:srgbClr val="FF0000"/>
                        </a:solidFill>
                        <a:latin typeface="Cambria Math" panose="02040503050406030204" pitchFamily="18" charset="0"/>
                      </a:rPr>
                      <m:t>+</m:t>
                    </m:r>
                    <m:r>
                      <a:rPr lang="en-US" sz="2400" b="1" i="0" smtClean="0">
                        <a:solidFill>
                          <a:srgbClr val="FF0000"/>
                        </a:solidFill>
                        <a:latin typeface="Cambria Math" panose="02040503050406030204" pitchFamily="18" charset="0"/>
                      </a:rPr>
                      <m:t>𝐒</m:t>
                    </m:r>
                  </m:oMath>
                </a14:m>
                <a:r>
                  <a:rPr lang="en-US" sz="2400" b="1" dirty="0"/>
                  <a:t> or if </a:t>
                </a:r>
              </a:p>
            </p:txBody>
          </p:sp>
        </mc:Choice>
        <mc:Fallback>
          <p:sp>
            <p:nvSpPr>
              <p:cNvPr id="13" name="TextBox 12">
                <a:extLst>
                  <a:ext uri="{FF2B5EF4-FFF2-40B4-BE49-F238E27FC236}">
                    <a16:creationId xmlns:a16="http://schemas.microsoft.com/office/drawing/2014/main" id="{2D3A6999-9288-C1F5-A8B9-9D23A9D4177B}"/>
                  </a:ext>
                </a:extLst>
              </p:cNvPr>
              <p:cNvSpPr txBox="1">
                <a:spLocks noRot="1" noChangeAspect="1" noMove="1" noResize="1" noEditPoints="1" noAdjustHandles="1" noChangeArrowheads="1" noChangeShapeType="1" noTextEdit="1"/>
              </p:cNvSpPr>
              <p:nvPr/>
            </p:nvSpPr>
            <p:spPr>
              <a:xfrm>
                <a:off x="3242069" y="5345219"/>
                <a:ext cx="4015682" cy="482504"/>
              </a:xfrm>
              <a:prstGeom prst="rect">
                <a:avLst/>
              </a:prstGeom>
              <a:blipFill>
                <a:blip r:embed="rId3"/>
                <a:stretch>
                  <a:fillRect l="-455" t="-6329" r="-455" b="-27848"/>
                </a:stretch>
              </a:blipFill>
            </p:spPr>
            <p:txBody>
              <a:bodyPr/>
              <a:lstStyle/>
              <a:p>
                <a:r>
                  <a:rPr lang="en-US">
                    <a:noFill/>
                  </a:rPr>
                  <a:t> </a:t>
                </a:r>
              </a:p>
            </p:txBody>
          </p:sp>
        </mc:Fallback>
      </mc:AlternateContent>
      <p:sp>
        <p:nvSpPr>
          <p:cNvPr id="18" name="TextBox 17">
            <a:extLst>
              <a:ext uri="{FF2B5EF4-FFF2-40B4-BE49-F238E27FC236}">
                <a16:creationId xmlns:a16="http://schemas.microsoft.com/office/drawing/2014/main" id="{E65552A9-1B0C-81BA-313E-97D7ACAFADF8}"/>
              </a:ext>
            </a:extLst>
          </p:cNvPr>
          <p:cNvSpPr txBox="1"/>
          <p:nvPr/>
        </p:nvSpPr>
        <p:spPr>
          <a:xfrm>
            <a:off x="192155" y="6225053"/>
            <a:ext cx="11936895" cy="707886"/>
          </a:xfrm>
          <a:prstGeom prst="rect">
            <a:avLst/>
          </a:prstGeom>
          <a:noFill/>
        </p:spPr>
        <p:txBody>
          <a:bodyPr wrap="square">
            <a:spAutoFit/>
          </a:bodyPr>
          <a:lstStyle/>
          <a:p>
            <a:r>
              <a:rPr lang="en-US" sz="2000" dirty="0"/>
              <a:t>Bao, et al. 2022; ANALYTIC-DPM: AN ANALYTIC ESTIMATE OF THE OPTIMAL REVERSE VARIANCE IN DIFFUSION PROBABILISTIC MODELS</a:t>
            </a:r>
          </a:p>
        </p:txBody>
      </p:sp>
      <p:sp>
        <p:nvSpPr>
          <p:cNvPr id="3" name="TextBox 2">
            <a:extLst>
              <a:ext uri="{FF2B5EF4-FFF2-40B4-BE49-F238E27FC236}">
                <a16:creationId xmlns:a16="http://schemas.microsoft.com/office/drawing/2014/main" id="{5609D220-B6C6-3D97-8E93-F74435E6F9BA}"/>
              </a:ext>
            </a:extLst>
          </p:cNvPr>
          <p:cNvSpPr txBox="1"/>
          <p:nvPr/>
        </p:nvSpPr>
        <p:spPr>
          <a:xfrm>
            <a:off x="724594" y="636292"/>
            <a:ext cx="6036513" cy="523220"/>
          </a:xfrm>
          <a:prstGeom prst="rect">
            <a:avLst/>
          </a:prstGeom>
          <a:noFill/>
        </p:spPr>
        <p:txBody>
          <a:bodyPr wrap="square" rtlCol="0">
            <a:spAutoFit/>
          </a:bodyPr>
          <a:lstStyle/>
          <a:p>
            <a:pPr marL="285750" indent="-285750">
              <a:buFont typeface="Arial" panose="020B0604020202020204" pitchFamily="34" charset="0"/>
              <a:buChar char="•"/>
            </a:pPr>
            <a:r>
              <a:rPr lang="en-US" sz="2800" b="1" dirty="0">
                <a:solidFill>
                  <a:srgbClr val="00B050"/>
                </a:solidFill>
              </a:rPr>
              <a:t>Goal: </a:t>
            </a:r>
          </a:p>
        </p:txBody>
      </p:sp>
      <mc:AlternateContent xmlns:mc="http://schemas.openxmlformats.org/markup-compatibility/2006">
        <mc:Choice xmlns:a14="http://schemas.microsoft.com/office/drawing/2010/main" Requires="a14">
          <p:sp>
            <p:nvSpPr>
              <p:cNvPr id="17" name="TextBox 16">
                <a:extLst>
                  <a:ext uri="{FF2B5EF4-FFF2-40B4-BE49-F238E27FC236}">
                    <a16:creationId xmlns:a16="http://schemas.microsoft.com/office/drawing/2014/main" id="{91FB6683-9BD7-ED96-ED40-F27D36B961A9}"/>
                  </a:ext>
                </a:extLst>
              </p:cNvPr>
              <p:cNvSpPr txBox="1"/>
              <p:nvPr/>
            </p:nvSpPr>
            <p:spPr>
              <a:xfrm>
                <a:off x="1722035" y="571219"/>
                <a:ext cx="6036513" cy="643894"/>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func>
                        <m:funcPr>
                          <m:ctrlPr>
                            <a:rPr lang="en-US" sz="2400" b="1" i="1" smtClean="0">
                              <a:latin typeface="Cambria Math" panose="02040503050406030204" pitchFamily="18" charset="0"/>
                            </a:rPr>
                          </m:ctrlPr>
                        </m:funcPr>
                        <m:fName>
                          <m:limLow>
                            <m:limLowPr>
                              <m:ctrlPr>
                                <a:rPr lang="en-US" sz="2400" b="1" i="1" smtClean="0">
                                  <a:latin typeface="Cambria Math" panose="02040503050406030204" pitchFamily="18" charset="0"/>
                                </a:rPr>
                              </m:ctrlPr>
                            </m:limLowPr>
                            <m:e>
                              <m:r>
                                <m:rPr>
                                  <m:sty m:val="p"/>
                                </m:rPr>
                                <a:rPr lang="en-US" sz="2400" b="0" i="0" smtClean="0">
                                  <a:latin typeface="Cambria Math" panose="02040503050406030204" pitchFamily="18" charset="0"/>
                                </a:rPr>
                                <m:t>min</m:t>
                              </m:r>
                            </m:e>
                            <m:lim>
                              <m:sSub>
                                <m:sSubPr>
                                  <m:ctrlPr>
                                    <a:rPr lang="en-US" sz="2400" b="0" i="1" smtClean="0">
                                      <a:latin typeface="Cambria Math" panose="02040503050406030204" pitchFamily="18" charset="0"/>
                                    </a:rPr>
                                  </m:ctrlPr>
                                </m:sSubPr>
                                <m:e>
                                  <m:r>
                                    <m:rPr>
                                      <m:sty m:val="p"/>
                                    </m:rPr>
                                    <a:rPr lang="el-GR" sz="2400" b="0" i="1" smtClean="0">
                                      <a:latin typeface="Cambria Math" panose="02040503050406030204" pitchFamily="18" charset="0"/>
                                      <a:ea typeface="Cambria Math" panose="02040503050406030204" pitchFamily="18" charset="0"/>
                                    </a:rPr>
                                    <m:t>Σ</m:t>
                                  </m:r>
                                </m:e>
                                <m:sub>
                                  <m:r>
                                    <a:rPr lang="en-US" sz="2400" b="0" i="1" smtClean="0">
                                      <a:latin typeface="Cambria Math" panose="02040503050406030204" pitchFamily="18" charset="0"/>
                                      <a:ea typeface="Cambria Math" panose="02040503050406030204" pitchFamily="18" charset="0"/>
                                    </a:rPr>
                                    <m:t>𝜃</m:t>
                                  </m:r>
                                </m:sub>
                              </m:sSub>
                              <m:d>
                                <m:dPr>
                                  <m:ctrlPr>
                                    <a:rPr lang="en-US" sz="2400" b="0" i="1" smtClean="0">
                                      <a:latin typeface="Cambria Math" panose="02040503050406030204" pitchFamily="18" charset="0"/>
                                      <a:ea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𝑡</m:t>
                                      </m:r>
                                    </m:sub>
                                  </m:sSub>
                                  <m:r>
                                    <a:rPr lang="en-US" sz="2400" b="0" i="1" smtClean="0">
                                      <a:latin typeface="Cambria Math" panose="02040503050406030204" pitchFamily="18" charset="0"/>
                                    </a:rPr>
                                    <m:t>, </m:t>
                                  </m:r>
                                  <m:r>
                                    <a:rPr lang="en-US" sz="2400" b="0" i="1" smtClean="0">
                                      <a:latin typeface="Cambria Math" panose="02040503050406030204" pitchFamily="18" charset="0"/>
                                    </a:rPr>
                                    <m:t>𝑡</m:t>
                                  </m:r>
                                </m:e>
                              </m:d>
                              <m:r>
                                <a:rPr lang="en-US" sz="2400" b="1" i="1" smtClean="0">
                                  <a:latin typeface="Cambria Math" panose="02040503050406030204" pitchFamily="18" charset="0"/>
                                </a:rPr>
                                <m:t>,</m:t>
                              </m:r>
                              <m:sSub>
                                <m:sSubPr>
                                  <m:ctrlPr>
                                    <a:rPr lang="en-US" sz="2400" b="1" i="1" smtClean="0">
                                      <a:solidFill>
                                        <a:schemeClr val="tx1"/>
                                      </a:solidFill>
                                      <a:latin typeface="Cambria Math" panose="02040503050406030204" pitchFamily="18" charset="0"/>
                                    </a:rPr>
                                  </m:ctrlPr>
                                </m:sSubPr>
                                <m:e>
                                  <m:r>
                                    <a:rPr lang="en-US" sz="2400" b="1" i="1" smtClean="0">
                                      <a:solidFill>
                                        <a:schemeClr val="tx1"/>
                                      </a:solidFill>
                                      <a:latin typeface="Cambria Math" panose="02040503050406030204" pitchFamily="18" charset="0"/>
                                      <a:ea typeface="Cambria Math" panose="02040503050406030204" pitchFamily="18" charset="0"/>
                                    </a:rPr>
                                    <m:t>𝝁</m:t>
                                  </m:r>
                                </m:e>
                                <m:sub>
                                  <m:r>
                                    <a:rPr lang="en-US" sz="2400" b="1" i="1" smtClean="0">
                                      <a:solidFill>
                                        <a:schemeClr val="tx1"/>
                                      </a:solidFill>
                                      <a:latin typeface="Cambria Math" panose="02040503050406030204" pitchFamily="18" charset="0"/>
                                      <a:ea typeface="Cambria Math" panose="02040503050406030204" pitchFamily="18" charset="0"/>
                                    </a:rPr>
                                    <m:t>𝜽</m:t>
                                  </m:r>
                                </m:sub>
                              </m:sSub>
                              <m:d>
                                <m:dPr>
                                  <m:ctrlPr>
                                    <a:rPr lang="en-US" sz="2400" b="1" i="1" smtClean="0">
                                      <a:solidFill>
                                        <a:schemeClr val="tx1"/>
                                      </a:solidFill>
                                      <a:latin typeface="Cambria Math" panose="02040503050406030204" pitchFamily="18" charset="0"/>
                                      <a:ea typeface="Cambria Math" panose="02040503050406030204" pitchFamily="18" charset="0"/>
                                    </a:rPr>
                                  </m:ctrlPr>
                                </m:dPr>
                                <m:e>
                                  <m:sSub>
                                    <m:sSubPr>
                                      <m:ctrlPr>
                                        <a:rPr lang="en-US" sz="2400" b="1" i="1" smtClean="0">
                                          <a:solidFill>
                                            <a:schemeClr val="tx1"/>
                                          </a:solidFill>
                                          <a:latin typeface="Cambria Math" panose="02040503050406030204" pitchFamily="18" charset="0"/>
                                        </a:rPr>
                                      </m:ctrlPr>
                                    </m:sSubPr>
                                    <m:e>
                                      <m:r>
                                        <a:rPr lang="en-US" sz="2400" b="1" i="1" smtClean="0">
                                          <a:solidFill>
                                            <a:schemeClr val="tx1"/>
                                          </a:solidFill>
                                          <a:latin typeface="Cambria Math" panose="02040503050406030204" pitchFamily="18" charset="0"/>
                                        </a:rPr>
                                        <m:t>𝒙</m:t>
                                      </m:r>
                                    </m:e>
                                    <m:sub>
                                      <m:r>
                                        <a:rPr lang="en-US" sz="2400" b="1" i="1" smtClean="0">
                                          <a:solidFill>
                                            <a:schemeClr val="tx1"/>
                                          </a:solidFill>
                                          <a:latin typeface="Cambria Math" panose="02040503050406030204" pitchFamily="18" charset="0"/>
                                        </a:rPr>
                                        <m:t>𝒕</m:t>
                                      </m:r>
                                    </m:sub>
                                  </m:sSub>
                                  <m:r>
                                    <a:rPr lang="en-US" sz="2400" b="1" i="1" smtClean="0">
                                      <a:solidFill>
                                        <a:schemeClr val="tx1"/>
                                      </a:solidFill>
                                      <a:latin typeface="Cambria Math" panose="02040503050406030204" pitchFamily="18" charset="0"/>
                                    </a:rPr>
                                    <m:t>,</m:t>
                                  </m:r>
                                  <m:r>
                                    <a:rPr lang="en-US" sz="2400" b="1" i="1" smtClean="0">
                                      <a:solidFill>
                                        <a:schemeClr val="tx1"/>
                                      </a:solidFill>
                                      <a:latin typeface="Cambria Math" panose="02040503050406030204" pitchFamily="18" charset="0"/>
                                    </a:rPr>
                                    <m:t>𝒕</m:t>
                                  </m:r>
                                </m:e>
                              </m:d>
                            </m:lim>
                          </m:limLow>
                        </m:fName>
                        <m:e>
                          <m:sSub>
                            <m:sSubPr>
                              <m:ctrlPr>
                                <a:rPr lang="en-US" sz="2400" i="1" smtClean="0">
                                  <a:latin typeface="Cambria Math" panose="02040503050406030204" pitchFamily="18" charset="0"/>
                                </a:rPr>
                              </m:ctrlPr>
                            </m:sSubPr>
                            <m:e>
                              <m:acc>
                                <m:accPr>
                                  <m:chr m:val="̂"/>
                                  <m:ctrlPr>
                                    <a:rPr lang="en-US" sz="2400" i="1" smtClean="0">
                                      <a:latin typeface="Cambria Math" panose="02040503050406030204" pitchFamily="18" charset="0"/>
                                    </a:rPr>
                                  </m:ctrlPr>
                                </m:accPr>
                                <m:e>
                                  <m:r>
                                    <a:rPr lang="en-US" sz="2400" b="0" i="1" smtClean="0">
                                      <a:latin typeface="Cambria Math" panose="02040503050406030204" pitchFamily="18" charset="0"/>
                                    </a:rPr>
                                    <m:t>𝐿</m:t>
                                  </m:r>
                                </m:e>
                              </m:acc>
                            </m:e>
                            <m:sub>
                              <m:r>
                                <a:rPr lang="en-US" sz="2400" b="0" i="1" smtClean="0">
                                  <a:latin typeface="Cambria Math" panose="02040503050406030204" pitchFamily="18" charset="0"/>
                                </a:rPr>
                                <m:t>𝑡</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m:rPr>
                                  <m:sty m:val="p"/>
                                </m:rPr>
                                <a:rPr lang="el-GR" sz="2400" b="0" i="1" smtClean="0">
                                  <a:latin typeface="Cambria Math" panose="02040503050406030204" pitchFamily="18" charset="0"/>
                                  <a:ea typeface="Cambria Math" panose="02040503050406030204" pitchFamily="18" charset="0"/>
                                </a:rPr>
                                <m:t>Σ</m:t>
                              </m:r>
                            </m:e>
                            <m:sub>
                              <m:r>
                                <a:rPr lang="en-US" sz="2400" b="0" i="1" smtClean="0">
                                  <a:latin typeface="Cambria Math" panose="02040503050406030204" pitchFamily="18" charset="0"/>
                                  <a:ea typeface="Cambria Math" panose="02040503050406030204" pitchFamily="18" charset="0"/>
                                </a:rPr>
                                <m:t>𝜃</m:t>
                              </m:r>
                            </m:sub>
                          </m:sSub>
                          <m:d>
                            <m:dPr>
                              <m:ctrlPr>
                                <a:rPr lang="en-US" sz="2400" b="0" i="1" smtClean="0">
                                  <a:latin typeface="Cambria Math" panose="02040503050406030204" pitchFamily="18" charset="0"/>
                                  <a:ea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𝑡</m:t>
                                  </m:r>
                                </m:sub>
                              </m:sSub>
                              <m:r>
                                <a:rPr lang="en-US" sz="2400" b="0" i="1" smtClean="0">
                                  <a:latin typeface="Cambria Math" panose="02040503050406030204" pitchFamily="18" charset="0"/>
                                </a:rPr>
                                <m:t>, </m:t>
                              </m:r>
                              <m:r>
                                <a:rPr lang="en-US" sz="2400" b="0" i="1" smtClean="0">
                                  <a:latin typeface="Cambria Math" panose="02040503050406030204" pitchFamily="18" charset="0"/>
                                </a:rPr>
                                <m:t>𝑡</m:t>
                              </m:r>
                            </m:e>
                          </m:d>
                          <m:r>
                            <a:rPr lang="en-US" sz="2400" b="0" i="1" smtClean="0">
                              <a:latin typeface="Cambria Math" panose="02040503050406030204" pitchFamily="18" charset="0"/>
                            </a:rPr>
                            <m:t>,</m:t>
                          </m:r>
                          <m:sSub>
                            <m:sSubPr>
                              <m:ctrlPr>
                                <a:rPr lang="en-US" sz="2400" b="1" i="1" smtClean="0">
                                  <a:solidFill>
                                    <a:schemeClr val="tx1"/>
                                  </a:solidFill>
                                  <a:latin typeface="Cambria Math" panose="02040503050406030204" pitchFamily="18" charset="0"/>
                                </a:rPr>
                              </m:ctrlPr>
                            </m:sSubPr>
                            <m:e>
                              <m:r>
                                <a:rPr lang="en-US" sz="2400" b="1" i="1" smtClean="0">
                                  <a:solidFill>
                                    <a:schemeClr val="tx1"/>
                                  </a:solidFill>
                                  <a:latin typeface="Cambria Math" panose="02040503050406030204" pitchFamily="18" charset="0"/>
                                  <a:ea typeface="Cambria Math" panose="02040503050406030204" pitchFamily="18" charset="0"/>
                                </a:rPr>
                                <m:t>𝝁</m:t>
                              </m:r>
                            </m:e>
                            <m:sub>
                              <m:r>
                                <a:rPr lang="en-US" sz="2400" b="1" i="1" smtClean="0">
                                  <a:solidFill>
                                    <a:schemeClr val="tx1"/>
                                  </a:solidFill>
                                  <a:latin typeface="Cambria Math" panose="02040503050406030204" pitchFamily="18" charset="0"/>
                                  <a:ea typeface="Cambria Math" panose="02040503050406030204" pitchFamily="18" charset="0"/>
                                </a:rPr>
                                <m:t>𝜽</m:t>
                              </m:r>
                            </m:sub>
                          </m:sSub>
                          <m:d>
                            <m:dPr>
                              <m:ctrlPr>
                                <a:rPr lang="en-US" sz="2400" b="1" i="1" smtClean="0">
                                  <a:solidFill>
                                    <a:schemeClr val="tx1"/>
                                  </a:solidFill>
                                  <a:latin typeface="Cambria Math" panose="02040503050406030204" pitchFamily="18" charset="0"/>
                                  <a:ea typeface="Cambria Math" panose="02040503050406030204" pitchFamily="18" charset="0"/>
                                </a:rPr>
                              </m:ctrlPr>
                            </m:dPr>
                            <m:e>
                              <m:sSub>
                                <m:sSubPr>
                                  <m:ctrlPr>
                                    <a:rPr lang="en-US" sz="2400" b="1" i="1" smtClean="0">
                                      <a:solidFill>
                                        <a:schemeClr val="tx1"/>
                                      </a:solidFill>
                                      <a:latin typeface="Cambria Math" panose="02040503050406030204" pitchFamily="18" charset="0"/>
                                    </a:rPr>
                                  </m:ctrlPr>
                                </m:sSubPr>
                                <m:e>
                                  <m:r>
                                    <a:rPr lang="en-US" sz="2400" b="1" i="1" smtClean="0">
                                      <a:solidFill>
                                        <a:schemeClr val="tx1"/>
                                      </a:solidFill>
                                      <a:latin typeface="Cambria Math" panose="02040503050406030204" pitchFamily="18" charset="0"/>
                                    </a:rPr>
                                    <m:t>𝒙</m:t>
                                  </m:r>
                                </m:e>
                                <m:sub>
                                  <m:r>
                                    <a:rPr lang="en-US" sz="2400" b="1" i="1" smtClean="0">
                                      <a:solidFill>
                                        <a:schemeClr val="tx1"/>
                                      </a:solidFill>
                                      <a:latin typeface="Cambria Math" panose="02040503050406030204" pitchFamily="18" charset="0"/>
                                    </a:rPr>
                                    <m:t>𝒕</m:t>
                                  </m:r>
                                </m:sub>
                              </m:sSub>
                              <m:r>
                                <a:rPr lang="en-US" sz="2400" b="1" i="1" smtClean="0">
                                  <a:solidFill>
                                    <a:schemeClr val="tx1"/>
                                  </a:solidFill>
                                  <a:latin typeface="Cambria Math" panose="02040503050406030204" pitchFamily="18" charset="0"/>
                                </a:rPr>
                                <m:t>,</m:t>
                              </m:r>
                              <m:r>
                                <a:rPr lang="en-US" sz="2400" b="1" i="1" smtClean="0">
                                  <a:solidFill>
                                    <a:schemeClr val="tx1"/>
                                  </a:solidFill>
                                  <a:latin typeface="Cambria Math" panose="02040503050406030204" pitchFamily="18" charset="0"/>
                                </a:rPr>
                                <m:t>𝒕</m:t>
                              </m:r>
                            </m:e>
                          </m:d>
                          <m:r>
                            <a:rPr lang="en-US" sz="2400" b="1" i="1" smtClean="0">
                              <a:solidFill>
                                <a:schemeClr val="tx1"/>
                              </a:solidFill>
                              <a:latin typeface="Cambria Math" panose="02040503050406030204" pitchFamily="18" charset="0"/>
                            </a:rPr>
                            <m:t>)</m:t>
                          </m:r>
                        </m:e>
                      </m:func>
                    </m:oMath>
                  </m:oMathPara>
                </a14:m>
                <a:endParaRPr lang="en-US" sz="2400" b="1" dirty="0"/>
              </a:p>
            </p:txBody>
          </p:sp>
        </mc:Choice>
        <mc:Fallback>
          <p:sp>
            <p:nvSpPr>
              <p:cNvPr id="17" name="TextBox 16">
                <a:extLst>
                  <a:ext uri="{FF2B5EF4-FFF2-40B4-BE49-F238E27FC236}">
                    <a16:creationId xmlns:a16="http://schemas.microsoft.com/office/drawing/2014/main" id="{91FB6683-9BD7-ED96-ED40-F27D36B961A9}"/>
                  </a:ext>
                </a:extLst>
              </p:cNvPr>
              <p:cNvSpPr txBox="1">
                <a:spLocks noRot="1" noChangeAspect="1" noMove="1" noResize="1" noEditPoints="1" noAdjustHandles="1" noChangeArrowheads="1" noChangeShapeType="1" noTextEdit="1"/>
              </p:cNvSpPr>
              <p:nvPr/>
            </p:nvSpPr>
            <p:spPr>
              <a:xfrm>
                <a:off x="1722035" y="571219"/>
                <a:ext cx="6036513" cy="643894"/>
              </a:xfrm>
              <a:prstGeom prst="rect">
                <a:avLst/>
              </a:prstGeom>
              <a:blipFill>
                <a:blip r:embed="rId4"/>
                <a:stretch>
                  <a:fillRect/>
                </a:stretch>
              </a:blipFill>
            </p:spPr>
            <p:txBody>
              <a:bodyPr/>
              <a:lstStyle/>
              <a:p>
                <a:r>
                  <a:rPr lang="en-US">
                    <a:noFill/>
                  </a:rPr>
                  <a:t> </a:t>
                </a:r>
              </a:p>
            </p:txBody>
          </p:sp>
        </mc:Fallback>
      </mc:AlternateContent>
      <p:sp>
        <p:nvSpPr>
          <p:cNvPr id="20" name="TextBox 19">
            <a:extLst>
              <a:ext uri="{FF2B5EF4-FFF2-40B4-BE49-F238E27FC236}">
                <a16:creationId xmlns:a16="http://schemas.microsoft.com/office/drawing/2014/main" id="{BDCA1D87-4562-A337-887A-82DE5D62C636}"/>
              </a:ext>
            </a:extLst>
          </p:cNvPr>
          <p:cNvSpPr txBox="1"/>
          <p:nvPr/>
        </p:nvSpPr>
        <p:spPr>
          <a:xfrm>
            <a:off x="521806" y="3281419"/>
            <a:ext cx="4498108" cy="523220"/>
          </a:xfrm>
          <a:prstGeom prst="rect">
            <a:avLst/>
          </a:prstGeom>
          <a:noFill/>
        </p:spPr>
        <p:txBody>
          <a:bodyPr wrap="square" rtlCol="0">
            <a:spAutoFit/>
          </a:bodyPr>
          <a:lstStyle/>
          <a:p>
            <a:r>
              <a:rPr lang="en-US" sz="2800" b="1" dirty="0">
                <a:solidFill>
                  <a:srgbClr val="00B050"/>
                </a:solidFill>
              </a:rPr>
              <a:t>Matrix Calculus: </a:t>
            </a:r>
          </a:p>
        </p:txBody>
      </p:sp>
      <mc:AlternateContent xmlns:mc="http://schemas.openxmlformats.org/markup-compatibility/2006">
        <mc:Choice xmlns:a14="http://schemas.microsoft.com/office/drawing/2010/main" Requires="a14">
          <p:sp>
            <p:nvSpPr>
              <p:cNvPr id="22" name="TextBox 21">
                <a:extLst>
                  <a:ext uri="{FF2B5EF4-FFF2-40B4-BE49-F238E27FC236}">
                    <a16:creationId xmlns:a16="http://schemas.microsoft.com/office/drawing/2014/main" id="{89AD4239-D485-7489-5C41-9EB3B17B93E7}"/>
                  </a:ext>
                </a:extLst>
              </p:cNvPr>
              <p:cNvSpPr txBox="1"/>
              <p:nvPr/>
            </p:nvSpPr>
            <p:spPr>
              <a:xfrm>
                <a:off x="554133" y="1505336"/>
                <a:ext cx="11445735" cy="1161408"/>
              </a:xfrm>
              <a:prstGeom prst="rect">
                <a:avLst/>
              </a:prstGeom>
              <a:noFill/>
            </p:spPr>
            <p:txBody>
              <a:bodyPr wrap="square">
                <a:spAutoFit/>
              </a:bodyPr>
              <a:lstStyle/>
              <a:p>
                <a14:m>
                  <m:oMath xmlns:m="http://schemas.openxmlformats.org/officeDocument/2006/math">
                    <m:sSub>
                      <m:sSubPr>
                        <m:ctrlPr>
                          <a:rPr lang="en-US" sz="2400" b="1" i="1" smtClean="0">
                            <a:latin typeface="Cambria Math" panose="02040503050406030204" pitchFamily="18" charset="0"/>
                          </a:rPr>
                        </m:ctrlPr>
                      </m:sSubPr>
                      <m:e>
                        <m:acc>
                          <m:accPr>
                            <m:chr m:val="̂"/>
                            <m:ctrlPr>
                              <a:rPr lang="en-US" sz="2400" b="1" i="1" smtClean="0">
                                <a:latin typeface="Cambria Math" panose="02040503050406030204" pitchFamily="18" charset="0"/>
                              </a:rPr>
                            </m:ctrlPr>
                          </m:accPr>
                          <m:e>
                            <m:r>
                              <a:rPr lang="en-US" sz="2400" b="1" i="1" smtClean="0">
                                <a:latin typeface="Cambria Math" panose="02040503050406030204" pitchFamily="18" charset="0"/>
                              </a:rPr>
                              <m:t>𝑳</m:t>
                            </m:r>
                          </m:e>
                        </m:acc>
                      </m:e>
                      <m:sub>
                        <m:r>
                          <a:rPr lang="en-US" sz="2400" b="1" i="1" smtClean="0">
                            <a:latin typeface="Cambria Math" panose="02040503050406030204" pitchFamily="18" charset="0"/>
                          </a:rPr>
                          <m:t>𝒕</m:t>
                        </m:r>
                      </m:sub>
                    </m:sSub>
                    <m:r>
                      <a:rPr lang="en-US" sz="2400" b="1" i="1" smtClean="0">
                        <a:latin typeface="Cambria Math" panose="02040503050406030204" pitchFamily="18" charset="0"/>
                      </a:rPr>
                      <m:t>(</m:t>
                    </m:r>
                    <m:sSub>
                      <m:sSubPr>
                        <m:ctrlPr>
                          <a:rPr lang="en-US" sz="2400" b="1" i="1" smtClean="0">
                            <a:latin typeface="Cambria Math" panose="02040503050406030204" pitchFamily="18" charset="0"/>
                          </a:rPr>
                        </m:ctrlPr>
                      </m:sSubPr>
                      <m:e>
                        <m:r>
                          <a:rPr lang="el-GR" sz="2400" b="1" i="1" smtClean="0">
                            <a:latin typeface="Cambria Math" panose="02040503050406030204" pitchFamily="18" charset="0"/>
                            <a:ea typeface="Cambria Math" panose="02040503050406030204" pitchFamily="18" charset="0"/>
                          </a:rPr>
                          <m:t>𝜮</m:t>
                        </m:r>
                      </m:e>
                      <m:sub>
                        <m:r>
                          <a:rPr lang="en-US" sz="2400" b="1" i="1" smtClean="0">
                            <a:latin typeface="Cambria Math" panose="02040503050406030204" pitchFamily="18" charset="0"/>
                            <a:ea typeface="Cambria Math" panose="02040503050406030204" pitchFamily="18" charset="0"/>
                          </a:rPr>
                          <m:t>𝜽</m:t>
                        </m:r>
                      </m:sub>
                    </m:sSub>
                    <m:d>
                      <m:dPr>
                        <m:ctrlPr>
                          <a:rPr lang="en-US" sz="2400" b="1" i="1" smtClean="0">
                            <a:latin typeface="Cambria Math" panose="02040503050406030204" pitchFamily="18" charset="0"/>
                            <a:ea typeface="Cambria Math" panose="02040503050406030204" pitchFamily="18" charset="0"/>
                          </a:rPr>
                        </m:ctrlPr>
                      </m:dPr>
                      <m:e>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𝒙</m:t>
                            </m:r>
                          </m:e>
                          <m:sub>
                            <m:r>
                              <a:rPr lang="en-US" sz="2400" b="1" i="1" smtClean="0">
                                <a:latin typeface="Cambria Math" panose="02040503050406030204" pitchFamily="18" charset="0"/>
                              </a:rPr>
                              <m:t>𝒕</m:t>
                            </m:r>
                          </m:sub>
                        </m:sSub>
                        <m:r>
                          <a:rPr lang="en-US" sz="2400" b="1" i="1" smtClean="0">
                            <a:latin typeface="Cambria Math" panose="02040503050406030204" pitchFamily="18" charset="0"/>
                          </a:rPr>
                          <m:t>, </m:t>
                        </m:r>
                        <m:r>
                          <a:rPr lang="en-US" sz="2400" b="1" i="1" smtClean="0">
                            <a:latin typeface="Cambria Math" panose="02040503050406030204" pitchFamily="18" charset="0"/>
                          </a:rPr>
                          <m:t>𝒕</m:t>
                        </m:r>
                      </m:e>
                    </m:d>
                    <m:r>
                      <a:rPr lang="en-US" sz="2400" b="1" i="1" smtClean="0">
                        <a:latin typeface="Cambria Math" panose="02040503050406030204" pitchFamily="18" charset="0"/>
                      </a:rPr>
                      <m:t>,</m:t>
                    </m:r>
                    <m:sSub>
                      <m:sSubPr>
                        <m:ctrlPr>
                          <a:rPr lang="en-US" sz="2400" b="1" i="1" smtClean="0">
                            <a:solidFill>
                              <a:schemeClr val="tx1"/>
                            </a:solidFill>
                            <a:latin typeface="Cambria Math" panose="02040503050406030204" pitchFamily="18" charset="0"/>
                          </a:rPr>
                        </m:ctrlPr>
                      </m:sSubPr>
                      <m:e>
                        <m:r>
                          <a:rPr lang="en-US" sz="2400" b="1" i="1" smtClean="0">
                            <a:solidFill>
                              <a:schemeClr val="tx1"/>
                            </a:solidFill>
                            <a:latin typeface="Cambria Math" panose="02040503050406030204" pitchFamily="18" charset="0"/>
                            <a:ea typeface="Cambria Math" panose="02040503050406030204" pitchFamily="18" charset="0"/>
                          </a:rPr>
                          <m:t>𝝁</m:t>
                        </m:r>
                      </m:e>
                      <m:sub>
                        <m:r>
                          <a:rPr lang="en-US" sz="2400" b="1" i="1" smtClean="0">
                            <a:solidFill>
                              <a:schemeClr val="tx1"/>
                            </a:solidFill>
                            <a:latin typeface="Cambria Math" panose="02040503050406030204" pitchFamily="18" charset="0"/>
                            <a:ea typeface="Cambria Math" panose="02040503050406030204" pitchFamily="18" charset="0"/>
                          </a:rPr>
                          <m:t>𝜽</m:t>
                        </m:r>
                      </m:sub>
                    </m:sSub>
                    <m:d>
                      <m:dPr>
                        <m:ctrlPr>
                          <a:rPr lang="en-US" sz="2400" b="1" i="1" smtClean="0">
                            <a:solidFill>
                              <a:schemeClr val="tx1"/>
                            </a:solidFill>
                            <a:latin typeface="Cambria Math" panose="02040503050406030204" pitchFamily="18" charset="0"/>
                            <a:ea typeface="Cambria Math" panose="02040503050406030204" pitchFamily="18" charset="0"/>
                          </a:rPr>
                        </m:ctrlPr>
                      </m:dPr>
                      <m:e>
                        <m:sSub>
                          <m:sSubPr>
                            <m:ctrlPr>
                              <a:rPr lang="en-US" sz="2400" b="1" i="1" smtClean="0">
                                <a:solidFill>
                                  <a:schemeClr val="tx1"/>
                                </a:solidFill>
                                <a:latin typeface="Cambria Math" panose="02040503050406030204" pitchFamily="18" charset="0"/>
                              </a:rPr>
                            </m:ctrlPr>
                          </m:sSubPr>
                          <m:e>
                            <m:r>
                              <a:rPr lang="en-US" sz="2400" b="1" i="1" smtClean="0">
                                <a:solidFill>
                                  <a:schemeClr val="tx1"/>
                                </a:solidFill>
                                <a:latin typeface="Cambria Math" panose="02040503050406030204" pitchFamily="18" charset="0"/>
                              </a:rPr>
                              <m:t>𝒙</m:t>
                            </m:r>
                          </m:e>
                          <m:sub>
                            <m:r>
                              <a:rPr lang="en-US" sz="2400" b="1" i="1" smtClean="0">
                                <a:solidFill>
                                  <a:schemeClr val="tx1"/>
                                </a:solidFill>
                                <a:latin typeface="Cambria Math" panose="02040503050406030204" pitchFamily="18" charset="0"/>
                              </a:rPr>
                              <m:t>𝒕</m:t>
                            </m:r>
                          </m:sub>
                        </m:sSub>
                        <m:r>
                          <a:rPr lang="en-US" sz="2400" b="1" i="1" smtClean="0">
                            <a:solidFill>
                              <a:schemeClr val="tx1"/>
                            </a:solidFill>
                            <a:latin typeface="Cambria Math" panose="02040503050406030204" pitchFamily="18" charset="0"/>
                          </a:rPr>
                          <m:t>,</m:t>
                        </m:r>
                        <m:r>
                          <a:rPr lang="en-US" sz="2400" b="1" i="1" smtClean="0">
                            <a:solidFill>
                              <a:schemeClr val="tx1"/>
                            </a:solidFill>
                            <a:latin typeface="Cambria Math" panose="02040503050406030204" pitchFamily="18" charset="0"/>
                          </a:rPr>
                          <m:t>𝒕</m:t>
                        </m:r>
                      </m:e>
                    </m:d>
                    <m:r>
                      <a:rPr lang="en-US" sz="2400" b="1" i="1" smtClean="0">
                        <a:solidFill>
                          <a:schemeClr val="tx1"/>
                        </a:solidFill>
                        <a:latin typeface="Cambria Math" panose="02040503050406030204" pitchFamily="18" charset="0"/>
                      </a:rPr>
                      <m:t>)</m:t>
                    </m:r>
                    <m:r>
                      <a:rPr lang="en-US" sz="2400" b="1" i="1" smtClean="0">
                        <a:latin typeface="Cambria Math" panose="02040503050406030204" pitchFamily="18" charset="0"/>
                      </a:rPr>
                      <m:t>=</m:t>
                    </m:r>
                    <m:f>
                      <m:fPr>
                        <m:ctrlPr>
                          <a:rPr lang="en-US" sz="2400" b="1" i="1" smtClean="0">
                            <a:latin typeface="Cambria Math" panose="02040503050406030204" pitchFamily="18" charset="0"/>
                          </a:rPr>
                        </m:ctrlPr>
                      </m:fPr>
                      <m:num>
                        <m:r>
                          <a:rPr lang="en-US" sz="2400" b="1" i="1" smtClean="0">
                            <a:latin typeface="Cambria Math" panose="02040503050406030204" pitchFamily="18" charset="0"/>
                          </a:rPr>
                          <m:t>𝟏</m:t>
                        </m:r>
                      </m:num>
                      <m:den>
                        <m:r>
                          <a:rPr lang="en-US" sz="2400" b="1" i="1" smtClean="0">
                            <a:latin typeface="Cambria Math" panose="02040503050406030204" pitchFamily="18" charset="0"/>
                          </a:rPr>
                          <m:t>𝟐</m:t>
                        </m:r>
                      </m:den>
                    </m:f>
                    <m:func>
                      <m:funcPr>
                        <m:ctrlPr>
                          <a:rPr lang="en-US" sz="2400" b="1" i="1" smtClean="0">
                            <a:latin typeface="Cambria Math" panose="02040503050406030204" pitchFamily="18" charset="0"/>
                          </a:rPr>
                        </m:ctrlPr>
                      </m:funcPr>
                      <m:fName>
                        <m:r>
                          <a:rPr lang="en-US" sz="2400" b="1" i="0" smtClean="0">
                            <a:latin typeface="Cambria Math" panose="02040503050406030204" pitchFamily="18" charset="0"/>
                          </a:rPr>
                          <m:t>𝐥𝐨𝐠</m:t>
                        </m:r>
                      </m:fName>
                      <m:e>
                        <m:d>
                          <m:dPr>
                            <m:begChr m:val="|"/>
                            <m:endChr m:val="|"/>
                            <m:ctrlPr>
                              <a:rPr lang="en-US" sz="2400" b="1" i="1" smtClean="0">
                                <a:solidFill>
                                  <a:srgbClr val="FF0000"/>
                                </a:solidFill>
                                <a:latin typeface="Cambria Math" panose="02040503050406030204" pitchFamily="18" charset="0"/>
                              </a:rPr>
                            </m:ctrlPr>
                          </m:dPr>
                          <m:e>
                            <m:sSub>
                              <m:sSubPr>
                                <m:ctrlPr>
                                  <a:rPr lang="en-US" sz="2400" b="1" i="1" smtClean="0">
                                    <a:solidFill>
                                      <a:srgbClr val="FF0000"/>
                                    </a:solidFill>
                                    <a:latin typeface="Cambria Math" panose="02040503050406030204" pitchFamily="18" charset="0"/>
                                  </a:rPr>
                                </m:ctrlPr>
                              </m:sSubPr>
                              <m:e>
                                <m:r>
                                  <a:rPr lang="el-GR" sz="2400" b="1" i="1" smtClean="0">
                                    <a:solidFill>
                                      <a:srgbClr val="FF0000"/>
                                    </a:solidFill>
                                    <a:latin typeface="Cambria Math" panose="02040503050406030204" pitchFamily="18" charset="0"/>
                                    <a:ea typeface="Cambria Math" panose="02040503050406030204" pitchFamily="18" charset="0"/>
                                  </a:rPr>
                                  <m:t>𝜮</m:t>
                                </m:r>
                              </m:e>
                              <m:sub>
                                <m:r>
                                  <a:rPr lang="en-US" sz="2400" b="1" i="1" smtClean="0">
                                    <a:solidFill>
                                      <a:srgbClr val="FF0000"/>
                                    </a:solidFill>
                                    <a:latin typeface="Cambria Math" panose="02040503050406030204" pitchFamily="18" charset="0"/>
                                    <a:ea typeface="Cambria Math" panose="02040503050406030204" pitchFamily="18" charset="0"/>
                                  </a:rPr>
                                  <m:t>𝜽</m:t>
                                </m:r>
                              </m:sub>
                            </m:sSub>
                            <m:r>
                              <a:rPr lang="en-US" sz="2400" b="1" i="1" smtClean="0">
                                <a:solidFill>
                                  <a:srgbClr val="FF0000"/>
                                </a:solidFill>
                                <a:latin typeface="Cambria Math" panose="02040503050406030204" pitchFamily="18" charset="0"/>
                              </a:rPr>
                              <m:t>(</m:t>
                            </m:r>
                            <m:sSub>
                              <m:sSubPr>
                                <m:ctrlPr>
                                  <a:rPr lang="en-US" sz="2400" b="1" i="1" smtClean="0">
                                    <a:solidFill>
                                      <a:srgbClr val="FF0000"/>
                                    </a:solidFill>
                                    <a:latin typeface="Cambria Math" panose="02040503050406030204" pitchFamily="18" charset="0"/>
                                  </a:rPr>
                                </m:ctrlPr>
                              </m:sSubPr>
                              <m:e>
                                <m:r>
                                  <a:rPr lang="en-US" sz="2400" b="1" i="1" smtClean="0">
                                    <a:solidFill>
                                      <a:srgbClr val="FF0000"/>
                                    </a:solidFill>
                                    <a:latin typeface="Cambria Math" panose="02040503050406030204" pitchFamily="18" charset="0"/>
                                  </a:rPr>
                                  <m:t>𝒙</m:t>
                                </m:r>
                              </m:e>
                              <m:sub>
                                <m:r>
                                  <a:rPr lang="en-US" sz="2400" b="1" i="1" smtClean="0">
                                    <a:solidFill>
                                      <a:srgbClr val="FF0000"/>
                                    </a:solidFill>
                                    <a:latin typeface="Cambria Math" panose="02040503050406030204" pitchFamily="18" charset="0"/>
                                  </a:rPr>
                                  <m:t>𝒕</m:t>
                                </m:r>
                              </m:sub>
                            </m:sSub>
                            <m:r>
                              <a:rPr lang="en-US" sz="2400" b="1" i="1" smtClean="0">
                                <a:solidFill>
                                  <a:srgbClr val="FF0000"/>
                                </a:solidFill>
                                <a:latin typeface="Cambria Math" panose="02040503050406030204" pitchFamily="18" charset="0"/>
                              </a:rPr>
                              <m:t>, </m:t>
                            </m:r>
                            <m:r>
                              <a:rPr lang="en-US" sz="2400" b="1" i="1" smtClean="0">
                                <a:solidFill>
                                  <a:srgbClr val="FF0000"/>
                                </a:solidFill>
                                <a:latin typeface="Cambria Math" panose="02040503050406030204" pitchFamily="18" charset="0"/>
                              </a:rPr>
                              <m:t>𝒕</m:t>
                            </m:r>
                            <m:r>
                              <a:rPr lang="en-US" sz="2400" b="1" i="1" smtClean="0">
                                <a:solidFill>
                                  <a:srgbClr val="FF0000"/>
                                </a:solidFill>
                                <a:latin typeface="Cambria Math" panose="02040503050406030204" pitchFamily="18" charset="0"/>
                              </a:rPr>
                              <m:t>)</m:t>
                            </m:r>
                          </m:e>
                        </m:d>
                        <m:r>
                          <a:rPr lang="en-US" sz="2400" b="1" i="1" smtClean="0">
                            <a:latin typeface="Cambria Math" panose="02040503050406030204" pitchFamily="18" charset="0"/>
                          </a:rPr>
                          <m:t>−</m:t>
                        </m:r>
                        <m:func>
                          <m:funcPr>
                            <m:ctrlPr>
                              <a:rPr lang="en-US" sz="2400" b="1" i="1" smtClean="0">
                                <a:latin typeface="Cambria Math" panose="02040503050406030204" pitchFamily="18" charset="0"/>
                              </a:rPr>
                            </m:ctrlPr>
                          </m:funcPr>
                          <m:fName>
                            <m:r>
                              <a:rPr lang="en-US" sz="2400" b="1" i="0" smtClean="0">
                                <a:latin typeface="Cambria Math" panose="02040503050406030204" pitchFamily="18" charset="0"/>
                              </a:rPr>
                              <m:t>𝐥𝐨𝐠</m:t>
                            </m:r>
                          </m:fName>
                          <m:e>
                            <m:d>
                              <m:dPr>
                                <m:begChr m:val="|"/>
                                <m:endChr m:val="|"/>
                                <m:ctrlPr>
                                  <a:rPr lang="en-US" sz="2400" b="1" i="1" smtClean="0">
                                    <a:latin typeface="Cambria Math" panose="02040503050406030204" pitchFamily="18" charset="0"/>
                                  </a:rPr>
                                </m:ctrlPr>
                              </m:dPr>
                              <m:e>
                                <m:sSub>
                                  <m:sSubPr>
                                    <m:ctrlPr>
                                      <a:rPr lang="en-US" sz="2400" b="1" i="1" smtClean="0">
                                        <a:latin typeface="Cambria Math" panose="02040503050406030204" pitchFamily="18" charset="0"/>
                                      </a:rPr>
                                    </m:ctrlPr>
                                  </m:sSubPr>
                                  <m:e>
                                    <m:acc>
                                      <m:accPr>
                                        <m:chr m:val="̂"/>
                                        <m:ctrlPr>
                                          <a:rPr lang="en-US" sz="2400" b="1" i="1" smtClean="0">
                                            <a:latin typeface="Cambria Math" panose="02040503050406030204" pitchFamily="18" charset="0"/>
                                          </a:rPr>
                                        </m:ctrlPr>
                                      </m:accPr>
                                      <m:e>
                                        <m:r>
                                          <a:rPr lang="el-GR" sz="2400" b="1" i="1" smtClean="0">
                                            <a:latin typeface="Cambria Math" panose="02040503050406030204" pitchFamily="18" charset="0"/>
                                            <a:ea typeface="Cambria Math" panose="02040503050406030204" pitchFamily="18" charset="0"/>
                                          </a:rPr>
                                          <m:t>𝜮</m:t>
                                        </m:r>
                                      </m:e>
                                    </m:acc>
                                  </m:e>
                                  <m:sub>
                                    <m:r>
                                      <a:rPr lang="en-US" sz="2400" b="1" i="1" smtClean="0">
                                        <a:latin typeface="Cambria Math" panose="02040503050406030204" pitchFamily="18" charset="0"/>
                                      </a:rPr>
                                      <m:t>𝒕</m:t>
                                    </m:r>
                                  </m:sub>
                                </m:sSub>
                                <m:r>
                                  <a:rPr lang="en-US" sz="2400" b="1" i="1" smtClean="0">
                                    <a:latin typeface="Cambria Math" panose="02040503050406030204" pitchFamily="18" charset="0"/>
                                  </a:rPr>
                                  <m:t>(</m:t>
                                </m:r>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𝒙</m:t>
                                    </m:r>
                                  </m:e>
                                  <m:sub>
                                    <m:r>
                                      <a:rPr lang="en-US" sz="2400" b="1" i="1" smtClean="0">
                                        <a:latin typeface="Cambria Math" panose="02040503050406030204" pitchFamily="18" charset="0"/>
                                      </a:rPr>
                                      <m:t>𝒕</m:t>
                                    </m:r>
                                  </m:sub>
                                </m:sSub>
                                <m:r>
                                  <a:rPr lang="en-US" sz="2400" b="1" i="1" smtClean="0">
                                    <a:latin typeface="Cambria Math" panose="02040503050406030204" pitchFamily="18" charset="0"/>
                                  </a:rPr>
                                  <m:t>,</m:t>
                                </m:r>
                                <m:r>
                                  <a:rPr lang="en-US" sz="2400" b="1" i="1" smtClean="0">
                                    <a:latin typeface="Cambria Math" panose="02040503050406030204" pitchFamily="18" charset="0"/>
                                  </a:rPr>
                                  <m:t>𝒕</m:t>
                                </m:r>
                                <m:r>
                                  <a:rPr lang="en-US" sz="2400" b="1" i="1" smtClean="0">
                                    <a:latin typeface="Cambria Math" panose="02040503050406030204" pitchFamily="18" charset="0"/>
                                  </a:rPr>
                                  <m:t>)</m:t>
                                </m:r>
                              </m:e>
                            </m:d>
                          </m:e>
                        </m:func>
                      </m:e>
                    </m:func>
                    <m:r>
                      <a:rPr lang="en-US" sz="2400" b="1" i="1" smtClean="0">
                        <a:latin typeface="Cambria Math" panose="02040503050406030204" pitchFamily="18" charset="0"/>
                      </a:rPr>
                      <m:t>−</m:t>
                    </m:r>
                    <m:f>
                      <m:fPr>
                        <m:ctrlPr>
                          <a:rPr lang="en-US" sz="2400" b="1" i="1" smtClean="0">
                            <a:latin typeface="Cambria Math" panose="02040503050406030204" pitchFamily="18" charset="0"/>
                          </a:rPr>
                        </m:ctrlPr>
                      </m:fPr>
                      <m:num>
                        <m:r>
                          <a:rPr lang="en-US" sz="2400" b="1" i="1" smtClean="0">
                            <a:latin typeface="Cambria Math" panose="02040503050406030204" pitchFamily="18" charset="0"/>
                          </a:rPr>
                          <m:t>𝒅</m:t>
                        </m:r>
                      </m:num>
                      <m:den>
                        <m:r>
                          <a:rPr lang="en-US" sz="2400" b="1" i="1" smtClean="0">
                            <a:latin typeface="Cambria Math" panose="02040503050406030204" pitchFamily="18" charset="0"/>
                          </a:rPr>
                          <m:t>𝟐</m:t>
                        </m:r>
                      </m:den>
                    </m:f>
                  </m:oMath>
                </a14:m>
                <a:r>
                  <a:rPr lang="en-US" sz="2400" b="1" dirty="0"/>
                  <a:t> +</a:t>
                </a:r>
                <a:r>
                  <a:rPr lang="en-US" sz="2400" b="1" dirty="0">
                    <a:solidFill>
                      <a:srgbClr val="00B050"/>
                    </a:solidFill>
                  </a:rPr>
                  <a:t> </a:t>
                </a:r>
                <a14:m>
                  <m:oMath xmlns:m="http://schemas.openxmlformats.org/officeDocument/2006/math">
                    <m:f>
                      <m:fPr>
                        <m:ctrlPr>
                          <a:rPr lang="en-US" sz="2400" b="1" i="1" smtClean="0">
                            <a:solidFill>
                              <a:schemeClr val="tx1"/>
                            </a:solidFill>
                            <a:latin typeface="Cambria Math" panose="02040503050406030204" pitchFamily="18" charset="0"/>
                          </a:rPr>
                        </m:ctrlPr>
                      </m:fPr>
                      <m:num>
                        <m:r>
                          <a:rPr lang="en-US" sz="2400" b="1" i="1" smtClean="0">
                            <a:solidFill>
                              <a:schemeClr val="tx1"/>
                            </a:solidFill>
                            <a:latin typeface="Cambria Math" panose="02040503050406030204" pitchFamily="18" charset="0"/>
                          </a:rPr>
                          <m:t>𝟏</m:t>
                        </m:r>
                      </m:num>
                      <m:den>
                        <m:r>
                          <a:rPr lang="en-US" sz="2400" b="1" i="1" smtClean="0">
                            <a:solidFill>
                              <a:schemeClr val="tx1"/>
                            </a:solidFill>
                            <a:latin typeface="Cambria Math" panose="02040503050406030204" pitchFamily="18" charset="0"/>
                          </a:rPr>
                          <m:t>𝟐</m:t>
                        </m:r>
                      </m:den>
                    </m:f>
                    <m:r>
                      <a:rPr lang="en-US" sz="2400" b="1" i="1" smtClean="0">
                        <a:solidFill>
                          <a:schemeClr val="tx1"/>
                        </a:solidFill>
                        <a:latin typeface="Cambria Math" panose="02040503050406030204" pitchFamily="18" charset="0"/>
                      </a:rPr>
                      <m:t>𝑻𝒓</m:t>
                    </m:r>
                    <m:d>
                      <m:dPr>
                        <m:begChr m:val="{"/>
                        <m:endChr m:val="}"/>
                        <m:ctrlPr>
                          <a:rPr lang="en-US" sz="2400" b="1" i="1" smtClean="0">
                            <a:solidFill>
                              <a:schemeClr val="tx1"/>
                            </a:solidFill>
                            <a:latin typeface="Cambria Math" panose="02040503050406030204" pitchFamily="18" charset="0"/>
                          </a:rPr>
                        </m:ctrlPr>
                      </m:dPr>
                      <m:e>
                        <m:sSubSup>
                          <m:sSubSupPr>
                            <m:ctrlPr>
                              <a:rPr lang="en-US" sz="2400" b="1" i="1" smtClean="0">
                                <a:solidFill>
                                  <a:srgbClr val="00B050"/>
                                </a:solidFill>
                                <a:latin typeface="Cambria Math" panose="02040503050406030204" pitchFamily="18" charset="0"/>
                              </a:rPr>
                            </m:ctrlPr>
                          </m:sSubSupPr>
                          <m:e>
                            <m:r>
                              <a:rPr lang="el-GR" sz="2400" b="1" i="1" smtClean="0">
                                <a:solidFill>
                                  <a:srgbClr val="00B050"/>
                                </a:solidFill>
                                <a:latin typeface="Cambria Math" panose="02040503050406030204" pitchFamily="18" charset="0"/>
                                <a:ea typeface="Cambria Math" panose="02040503050406030204" pitchFamily="18" charset="0"/>
                              </a:rPr>
                              <m:t>𝜮</m:t>
                            </m:r>
                          </m:e>
                          <m:sub>
                            <m:r>
                              <a:rPr lang="en-US" sz="2400" b="1" i="1" smtClean="0">
                                <a:solidFill>
                                  <a:srgbClr val="00B050"/>
                                </a:solidFill>
                                <a:latin typeface="Cambria Math" panose="02040503050406030204" pitchFamily="18" charset="0"/>
                                <a:ea typeface="Cambria Math" panose="02040503050406030204" pitchFamily="18" charset="0"/>
                              </a:rPr>
                              <m:t>𝜽</m:t>
                            </m:r>
                          </m:sub>
                          <m:sup>
                            <m:r>
                              <a:rPr lang="en-US" sz="2400" b="1" i="1" smtClean="0">
                                <a:solidFill>
                                  <a:srgbClr val="00B050"/>
                                </a:solidFill>
                                <a:latin typeface="Cambria Math" panose="02040503050406030204" pitchFamily="18" charset="0"/>
                              </a:rPr>
                              <m:t>−</m:t>
                            </m:r>
                            <m:r>
                              <a:rPr lang="en-US" sz="2400" b="1" i="1" smtClean="0">
                                <a:solidFill>
                                  <a:srgbClr val="00B050"/>
                                </a:solidFill>
                                <a:latin typeface="Cambria Math" panose="02040503050406030204" pitchFamily="18" charset="0"/>
                              </a:rPr>
                              <m:t>𝟏</m:t>
                            </m:r>
                          </m:sup>
                        </m:sSubSup>
                        <m:d>
                          <m:dPr>
                            <m:ctrlPr>
                              <a:rPr lang="en-US" sz="2400" b="1" i="1" smtClean="0">
                                <a:solidFill>
                                  <a:srgbClr val="00B050"/>
                                </a:solidFill>
                                <a:latin typeface="Cambria Math" panose="02040503050406030204" pitchFamily="18" charset="0"/>
                              </a:rPr>
                            </m:ctrlPr>
                          </m:dPr>
                          <m:e>
                            <m:sSub>
                              <m:sSubPr>
                                <m:ctrlPr>
                                  <a:rPr lang="en-US" sz="2400" b="1" i="1" smtClean="0">
                                    <a:solidFill>
                                      <a:srgbClr val="00B050"/>
                                    </a:solidFill>
                                    <a:latin typeface="Cambria Math" panose="02040503050406030204" pitchFamily="18" charset="0"/>
                                  </a:rPr>
                                </m:ctrlPr>
                              </m:sSubPr>
                              <m:e>
                                <m:r>
                                  <a:rPr lang="en-US" sz="2400" b="1" i="1" smtClean="0">
                                    <a:solidFill>
                                      <a:srgbClr val="00B050"/>
                                    </a:solidFill>
                                    <a:latin typeface="Cambria Math" panose="02040503050406030204" pitchFamily="18" charset="0"/>
                                  </a:rPr>
                                  <m:t>𝒙</m:t>
                                </m:r>
                              </m:e>
                              <m:sub>
                                <m:r>
                                  <a:rPr lang="en-US" sz="2400" b="1" i="1" smtClean="0">
                                    <a:solidFill>
                                      <a:srgbClr val="00B050"/>
                                    </a:solidFill>
                                    <a:latin typeface="Cambria Math" panose="02040503050406030204" pitchFamily="18" charset="0"/>
                                  </a:rPr>
                                  <m:t>𝒕</m:t>
                                </m:r>
                              </m:sub>
                            </m:sSub>
                            <m:r>
                              <a:rPr lang="en-US" sz="2400" b="1" i="1" smtClean="0">
                                <a:solidFill>
                                  <a:srgbClr val="00B050"/>
                                </a:solidFill>
                                <a:latin typeface="Cambria Math" panose="02040503050406030204" pitchFamily="18" charset="0"/>
                              </a:rPr>
                              <m:t>,</m:t>
                            </m:r>
                            <m:r>
                              <a:rPr lang="en-US" sz="2400" b="1" i="1" smtClean="0">
                                <a:solidFill>
                                  <a:srgbClr val="00B050"/>
                                </a:solidFill>
                                <a:latin typeface="Cambria Math" panose="02040503050406030204" pitchFamily="18" charset="0"/>
                              </a:rPr>
                              <m:t>𝒕</m:t>
                            </m:r>
                          </m:e>
                        </m:d>
                        <m:sSub>
                          <m:sSubPr>
                            <m:ctrlPr>
                              <a:rPr lang="en-US" sz="2400" b="1" i="1" smtClean="0">
                                <a:solidFill>
                                  <a:schemeClr val="tx1"/>
                                </a:solidFill>
                                <a:latin typeface="Cambria Math" panose="02040503050406030204" pitchFamily="18" charset="0"/>
                              </a:rPr>
                            </m:ctrlPr>
                          </m:sSubPr>
                          <m:e>
                            <m:acc>
                              <m:accPr>
                                <m:chr m:val="̂"/>
                                <m:ctrlPr>
                                  <a:rPr lang="en-US" sz="2400" b="1" i="1" smtClean="0">
                                    <a:solidFill>
                                      <a:schemeClr val="tx1"/>
                                    </a:solidFill>
                                    <a:latin typeface="Cambria Math" panose="02040503050406030204" pitchFamily="18" charset="0"/>
                                  </a:rPr>
                                </m:ctrlPr>
                              </m:accPr>
                              <m:e>
                                <m:r>
                                  <a:rPr lang="en-US" sz="2400" b="1" i="1" smtClean="0">
                                    <a:solidFill>
                                      <a:schemeClr val="tx1"/>
                                    </a:solidFill>
                                    <a:latin typeface="Cambria Math" panose="02040503050406030204" pitchFamily="18" charset="0"/>
                                    <a:ea typeface="Cambria Math" panose="02040503050406030204" pitchFamily="18" charset="0"/>
                                  </a:rPr>
                                  <m:t>𝜮</m:t>
                                </m:r>
                              </m:e>
                            </m:acc>
                          </m:e>
                          <m:sub>
                            <m:r>
                              <a:rPr lang="en-US" sz="2400" b="1" i="1" smtClean="0">
                                <a:solidFill>
                                  <a:schemeClr val="tx1"/>
                                </a:solidFill>
                                <a:latin typeface="Cambria Math" panose="02040503050406030204" pitchFamily="18" charset="0"/>
                                <a:ea typeface="Cambria Math" panose="02040503050406030204" pitchFamily="18" charset="0"/>
                              </a:rPr>
                              <m:t>𝒕</m:t>
                            </m:r>
                          </m:sub>
                        </m:sSub>
                        <m:d>
                          <m:dPr>
                            <m:ctrlPr>
                              <a:rPr lang="en-US" sz="2400" b="1" i="1" smtClean="0">
                                <a:solidFill>
                                  <a:schemeClr val="tx1"/>
                                </a:solidFill>
                                <a:latin typeface="Cambria Math" panose="02040503050406030204" pitchFamily="18" charset="0"/>
                              </a:rPr>
                            </m:ctrlPr>
                          </m:dPr>
                          <m:e>
                            <m:sSub>
                              <m:sSubPr>
                                <m:ctrlPr>
                                  <a:rPr lang="en-US" sz="2400" b="1" i="1" smtClean="0">
                                    <a:solidFill>
                                      <a:schemeClr val="tx1"/>
                                    </a:solidFill>
                                    <a:latin typeface="Cambria Math" panose="02040503050406030204" pitchFamily="18" charset="0"/>
                                  </a:rPr>
                                </m:ctrlPr>
                              </m:sSubPr>
                              <m:e>
                                <m:r>
                                  <a:rPr lang="en-US" sz="2400" b="1" i="1" smtClean="0">
                                    <a:solidFill>
                                      <a:schemeClr val="tx1"/>
                                    </a:solidFill>
                                    <a:latin typeface="Cambria Math" panose="02040503050406030204" pitchFamily="18" charset="0"/>
                                  </a:rPr>
                                  <m:t>𝒙</m:t>
                                </m:r>
                              </m:e>
                              <m:sub>
                                <m:r>
                                  <a:rPr lang="en-US" sz="2400" b="1" i="1" smtClean="0">
                                    <a:solidFill>
                                      <a:schemeClr val="tx1"/>
                                    </a:solidFill>
                                    <a:latin typeface="Cambria Math" panose="02040503050406030204" pitchFamily="18" charset="0"/>
                                  </a:rPr>
                                  <m:t>𝒕</m:t>
                                </m:r>
                              </m:sub>
                            </m:sSub>
                            <m:r>
                              <a:rPr lang="en-US" sz="2400" b="1" i="1" smtClean="0">
                                <a:solidFill>
                                  <a:schemeClr val="tx1"/>
                                </a:solidFill>
                                <a:latin typeface="Cambria Math" panose="02040503050406030204" pitchFamily="18" charset="0"/>
                              </a:rPr>
                              <m:t>, </m:t>
                            </m:r>
                            <m:r>
                              <a:rPr lang="en-US" sz="2400" b="1" i="1" smtClean="0">
                                <a:solidFill>
                                  <a:schemeClr val="tx1"/>
                                </a:solidFill>
                                <a:latin typeface="Cambria Math" panose="02040503050406030204" pitchFamily="18" charset="0"/>
                              </a:rPr>
                              <m:t>𝒕</m:t>
                            </m:r>
                          </m:e>
                        </m:d>
                        <m:r>
                          <a:rPr lang="en-US" sz="2400" b="1" i="1" smtClean="0">
                            <a:solidFill>
                              <a:schemeClr val="tx1"/>
                            </a:solidFill>
                            <a:latin typeface="Cambria Math" panose="02040503050406030204" pitchFamily="18" charset="0"/>
                          </a:rPr>
                          <m:t>+</m:t>
                        </m:r>
                        <m:sSubSup>
                          <m:sSubSupPr>
                            <m:ctrlPr>
                              <a:rPr lang="en-US" sz="2400" b="1" i="1" smtClean="0">
                                <a:solidFill>
                                  <a:srgbClr val="C00000"/>
                                </a:solidFill>
                                <a:latin typeface="Cambria Math" panose="02040503050406030204" pitchFamily="18" charset="0"/>
                              </a:rPr>
                            </m:ctrlPr>
                          </m:sSubSupPr>
                          <m:e>
                            <m:r>
                              <a:rPr lang="el-GR" sz="2400" b="1" i="1" smtClean="0">
                                <a:solidFill>
                                  <a:srgbClr val="C00000"/>
                                </a:solidFill>
                                <a:latin typeface="Cambria Math" panose="02040503050406030204" pitchFamily="18" charset="0"/>
                                <a:ea typeface="Cambria Math" panose="02040503050406030204" pitchFamily="18" charset="0"/>
                              </a:rPr>
                              <m:t>𝜮</m:t>
                            </m:r>
                          </m:e>
                          <m:sub>
                            <m:r>
                              <a:rPr lang="en-US" sz="2400" b="1" i="1" smtClean="0">
                                <a:solidFill>
                                  <a:srgbClr val="C00000"/>
                                </a:solidFill>
                                <a:latin typeface="Cambria Math" panose="02040503050406030204" pitchFamily="18" charset="0"/>
                                <a:ea typeface="Cambria Math" panose="02040503050406030204" pitchFamily="18" charset="0"/>
                              </a:rPr>
                              <m:t>𝜽</m:t>
                            </m:r>
                          </m:sub>
                          <m:sup>
                            <m:r>
                              <a:rPr lang="en-US" sz="2400" b="1" i="1" smtClean="0">
                                <a:solidFill>
                                  <a:srgbClr val="C00000"/>
                                </a:solidFill>
                                <a:latin typeface="Cambria Math" panose="02040503050406030204" pitchFamily="18" charset="0"/>
                              </a:rPr>
                              <m:t>−</m:t>
                            </m:r>
                            <m:r>
                              <a:rPr lang="en-US" sz="2400" b="1" i="1" smtClean="0">
                                <a:solidFill>
                                  <a:srgbClr val="C00000"/>
                                </a:solidFill>
                                <a:latin typeface="Cambria Math" panose="02040503050406030204" pitchFamily="18" charset="0"/>
                              </a:rPr>
                              <m:t>𝟏</m:t>
                            </m:r>
                          </m:sup>
                        </m:sSubSup>
                        <m:d>
                          <m:dPr>
                            <m:ctrlPr>
                              <a:rPr lang="en-US" sz="2400" b="1" i="1" smtClean="0">
                                <a:solidFill>
                                  <a:srgbClr val="C00000"/>
                                </a:solidFill>
                                <a:latin typeface="Cambria Math" panose="02040503050406030204" pitchFamily="18" charset="0"/>
                              </a:rPr>
                            </m:ctrlPr>
                          </m:dPr>
                          <m:e>
                            <m:sSub>
                              <m:sSubPr>
                                <m:ctrlPr>
                                  <a:rPr lang="en-US" sz="2400" b="1" i="1" smtClean="0">
                                    <a:solidFill>
                                      <a:srgbClr val="C00000"/>
                                    </a:solidFill>
                                    <a:latin typeface="Cambria Math" panose="02040503050406030204" pitchFamily="18" charset="0"/>
                                  </a:rPr>
                                </m:ctrlPr>
                              </m:sSubPr>
                              <m:e>
                                <m:r>
                                  <a:rPr lang="en-US" sz="2400" b="1" i="1" smtClean="0">
                                    <a:solidFill>
                                      <a:srgbClr val="C00000"/>
                                    </a:solidFill>
                                    <a:latin typeface="Cambria Math" panose="02040503050406030204" pitchFamily="18" charset="0"/>
                                  </a:rPr>
                                  <m:t>𝒙</m:t>
                                </m:r>
                              </m:e>
                              <m:sub>
                                <m:r>
                                  <a:rPr lang="en-US" sz="2400" b="1" i="1" smtClean="0">
                                    <a:solidFill>
                                      <a:srgbClr val="C00000"/>
                                    </a:solidFill>
                                    <a:latin typeface="Cambria Math" panose="02040503050406030204" pitchFamily="18" charset="0"/>
                                  </a:rPr>
                                  <m:t>𝒕</m:t>
                                </m:r>
                              </m:sub>
                            </m:sSub>
                            <m:r>
                              <a:rPr lang="en-US" sz="2400" b="1" i="1" smtClean="0">
                                <a:solidFill>
                                  <a:srgbClr val="C00000"/>
                                </a:solidFill>
                                <a:latin typeface="Cambria Math" panose="02040503050406030204" pitchFamily="18" charset="0"/>
                              </a:rPr>
                              <m:t>,</m:t>
                            </m:r>
                            <m:r>
                              <a:rPr lang="en-US" sz="2400" b="1" i="1" smtClean="0">
                                <a:solidFill>
                                  <a:srgbClr val="C00000"/>
                                </a:solidFill>
                                <a:latin typeface="Cambria Math" panose="02040503050406030204" pitchFamily="18" charset="0"/>
                              </a:rPr>
                              <m:t>𝒕</m:t>
                            </m:r>
                          </m:e>
                        </m:d>
                        <m:d>
                          <m:dPr>
                            <m:begChr m:val="["/>
                            <m:endChr m:val="]"/>
                            <m:ctrlPr>
                              <a:rPr lang="en-US" sz="2400" b="1" i="1" smtClean="0">
                                <a:solidFill>
                                  <a:schemeClr val="tx1"/>
                                </a:solidFill>
                                <a:latin typeface="Cambria Math" panose="02040503050406030204" pitchFamily="18" charset="0"/>
                              </a:rPr>
                            </m:ctrlPr>
                          </m:dPr>
                          <m:e>
                            <m:sSub>
                              <m:sSubPr>
                                <m:ctrlPr>
                                  <a:rPr lang="en-US" sz="2400" b="1" i="1" smtClean="0">
                                    <a:solidFill>
                                      <a:schemeClr val="tx1"/>
                                    </a:solidFill>
                                    <a:latin typeface="Cambria Math" panose="02040503050406030204" pitchFamily="18" charset="0"/>
                                  </a:rPr>
                                </m:ctrlPr>
                              </m:sSubPr>
                              <m:e>
                                <m:acc>
                                  <m:accPr>
                                    <m:chr m:val="̂"/>
                                    <m:ctrlPr>
                                      <a:rPr lang="en-US" sz="2400" b="1" i="1" smtClean="0">
                                        <a:solidFill>
                                          <a:schemeClr val="tx1"/>
                                        </a:solidFill>
                                        <a:latin typeface="Cambria Math" panose="02040503050406030204" pitchFamily="18" charset="0"/>
                                      </a:rPr>
                                    </m:ctrlPr>
                                  </m:accPr>
                                  <m:e>
                                    <m:r>
                                      <a:rPr lang="en-US" sz="2400" b="1" i="1" smtClean="0">
                                        <a:solidFill>
                                          <a:schemeClr val="tx1"/>
                                        </a:solidFill>
                                        <a:latin typeface="Cambria Math" panose="02040503050406030204" pitchFamily="18" charset="0"/>
                                        <a:ea typeface="Cambria Math" panose="02040503050406030204" pitchFamily="18" charset="0"/>
                                      </a:rPr>
                                      <m:t>𝝁</m:t>
                                    </m:r>
                                  </m:e>
                                </m:acc>
                              </m:e>
                              <m:sub>
                                <m:r>
                                  <a:rPr lang="en-US" sz="2400" b="1" i="1" smtClean="0">
                                    <a:solidFill>
                                      <a:schemeClr val="tx1"/>
                                    </a:solidFill>
                                    <a:latin typeface="Cambria Math" panose="02040503050406030204" pitchFamily="18" charset="0"/>
                                  </a:rPr>
                                  <m:t>𝒕</m:t>
                                </m:r>
                              </m:sub>
                            </m:sSub>
                            <m:d>
                              <m:dPr>
                                <m:ctrlPr>
                                  <a:rPr lang="en-US" sz="2400" b="1" i="1" smtClean="0">
                                    <a:solidFill>
                                      <a:schemeClr val="tx1"/>
                                    </a:solidFill>
                                    <a:latin typeface="Cambria Math" panose="02040503050406030204" pitchFamily="18" charset="0"/>
                                  </a:rPr>
                                </m:ctrlPr>
                              </m:dPr>
                              <m:e>
                                <m:sSub>
                                  <m:sSubPr>
                                    <m:ctrlPr>
                                      <a:rPr lang="en-US" sz="2400" b="1" i="1" smtClean="0">
                                        <a:solidFill>
                                          <a:schemeClr val="tx1"/>
                                        </a:solidFill>
                                        <a:latin typeface="Cambria Math" panose="02040503050406030204" pitchFamily="18" charset="0"/>
                                      </a:rPr>
                                    </m:ctrlPr>
                                  </m:sSubPr>
                                  <m:e>
                                    <m:r>
                                      <a:rPr lang="en-US" sz="2400" b="1" i="1" smtClean="0">
                                        <a:solidFill>
                                          <a:schemeClr val="tx1"/>
                                        </a:solidFill>
                                        <a:latin typeface="Cambria Math" panose="02040503050406030204" pitchFamily="18" charset="0"/>
                                      </a:rPr>
                                      <m:t>𝒙</m:t>
                                    </m:r>
                                  </m:e>
                                  <m:sub>
                                    <m:r>
                                      <a:rPr lang="en-US" sz="2400" b="1" i="1" smtClean="0">
                                        <a:solidFill>
                                          <a:schemeClr val="tx1"/>
                                        </a:solidFill>
                                        <a:latin typeface="Cambria Math" panose="02040503050406030204" pitchFamily="18" charset="0"/>
                                      </a:rPr>
                                      <m:t>𝒕</m:t>
                                    </m:r>
                                  </m:sub>
                                </m:sSub>
                                <m:r>
                                  <a:rPr lang="en-US" sz="2400" b="1" i="1" smtClean="0">
                                    <a:solidFill>
                                      <a:schemeClr val="tx1"/>
                                    </a:solidFill>
                                    <a:latin typeface="Cambria Math" panose="02040503050406030204" pitchFamily="18" charset="0"/>
                                  </a:rPr>
                                  <m:t>,</m:t>
                                </m:r>
                                <m:r>
                                  <a:rPr lang="en-US" sz="2400" b="1" i="1" smtClean="0">
                                    <a:solidFill>
                                      <a:schemeClr val="tx1"/>
                                    </a:solidFill>
                                    <a:latin typeface="Cambria Math" panose="02040503050406030204" pitchFamily="18" charset="0"/>
                                  </a:rPr>
                                  <m:t>𝒕</m:t>
                                </m:r>
                                <m:r>
                                  <a:rPr lang="en-US" sz="2400" b="1" i="1" smtClean="0">
                                    <a:solidFill>
                                      <a:schemeClr val="tx1"/>
                                    </a:solidFill>
                                    <a:latin typeface="Cambria Math" panose="02040503050406030204" pitchFamily="18" charset="0"/>
                                  </a:rPr>
                                  <m:t> </m:t>
                                </m:r>
                              </m:e>
                            </m:d>
                            <m:r>
                              <a:rPr lang="en-US" sz="2400" b="1" i="1" smtClean="0">
                                <a:solidFill>
                                  <a:schemeClr val="tx1"/>
                                </a:solidFill>
                                <a:latin typeface="Cambria Math" panose="02040503050406030204" pitchFamily="18" charset="0"/>
                              </a:rPr>
                              <m:t>−</m:t>
                            </m:r>
                            <m:sSub>
                              <m:sSubPr>
                                <m:ctrlPr>
                                  <a:rPr lang="en-US" sz="2400" b="1" i="1" smtClean="0">
                                    <a:solidFill>
                                      <a:schemeClr val="tx1"/>
                                    </a:solidFill>
                                    <a:latin typeface="Cambria Math" panose="02040503050406030204" pitchFamily="18" charset="0"/>
                                  </a:rPr>
                                </m:ctrlPr>
                              </m:sSubPr>
                              <m:e>
                                <m:r>
                                  <a:rPr lang="en-US" sz="2400" b="1" i="1" smtClean="0">
                                    <a:solidFill>
                                      <a:schemeClr val="tx1"/>
                                    </a:solidFill>
                                    <a:latin typeface="Cambria Math" panose="02040503050406030204" pitchFamily="18" charset="0"/>
                                    <a:ea typeface="Cambria Math" panose="02040503050406030204" pitchFamily="18" charset="0"/>
                                  </a:rPr>
                                  <m:t>𝝁</m:t>
                                </m:r>
                              </m:e>
                              <m:sub>
                                <m:r>
                                  <a:rPr lang="en-US" sz="2400" b="1" i="1" smtClean="0">
                                    <a:solidFill>
                                      <a:schemeClr val="tx1"/>
                                    </a:solidFill>
                                    <a:latin typeface="Cambria Math" panose="02040503050406030204" pitchFamily="18" charset="0"/>
                                    <a:ea typeface="Cambria Math" panose="02040503050406030204" pitchFamily="18" charset="0"/>
                                  </a:rPr>
                                  <m:t>𝜽</m:t>
                                </m:r>
                              </m:sub>
                            </m:sSub>
                            <m:r>
                              <a:rPr lang="en-US" sz="2400" b="1" i="1" smtClean="0">
                                <a:solidFill>
                                  <a:schemeClr val="tx1"/>
                                </a:solidFill>
                                <a:latin typeface="Cambria Math" panose="02040503050406030204" pitchFamily="18" charset="0"/>
                              </a:rPr>
                              <m:t>(</m:t>
                            </m:r>
                            <m:sSub>
                              <m:sSubPr>
                                <m:ctrlPr>
                                  <a:rPr lang="en-US" sz="2400" b="1" i="1" smtClean="0">
                                    <a:solidFill>
                                      <a:schemeClr val="tx1"/>
                                    </a:solidFill>
                                    <a:latin typeface="Cambria Math" panose="02040503050406030204" pitchFamily="18" charset="0"/>
                                  </a:rPr>
                                </m:ctrlPr>
                              </m:sSubPr>
                              <m:e>
                                <m:r>
                                  <a:rPr lang="en-US" sz="2400" b="1" i="1" smtClean="0">
                                    <a:solidFill>
                                      <a:schemeClr val="tx1"/>
                                    </a:solidFill>
                                    <a:latin typeface="Cambria Math" panose="02040503050406030204" pitchFamily="18" charset="0"/>
                                  </a:rPr>
                                  <m:t>𝒙</m:t>
                                </m:r>
                              </m:e>
                              <m:sub>
                                <m:r>
                                  <a:rPr lang="en-US" sz="2400" b="1" i="1" smtClean="0">
                                    <a:solidFill>
                                      <a:schemeClr val="tx1"/>
                                    </a:solidFill>
                                    <a:latin typeface="Cambria Math" panose="02040503050406030204" pitchFamily="18" charset="0"/>
                                  </a:rPr>
                                  <m:t>𝒕</m:t>
                                </m:r>
                              </m:sub>
                            </m:sSub>
                            <m:r>
                              <a:rPr lang="en-US" sz="2400" b="1" i="1" smtClean="0">
                                <a:solidFill>
                                  <a:schemeClr val="tx1"/>
                                </a:solidFill>
                                <a:latin typeface="Cambria Math" panose="02040503050406030204" pitchFamily="18" charset="0"/>
                              </a:rPr>
                              <m:t>,</m:t>
                            </m:r>
                            <m:r>
                              <a:rPr lang="en-US" sz="2400" b="1" i="1" smtClean="0">
                                <a:solidFill>
                                  <a:schemeClr val="tx1"/>
                                </a:solidFill>
                                <a:latin typeface="Cambria Math" panose="02040503050406030204" pitchFamily="18" charset="0"/>
                              </a:rPr>
                              <m:t>𝒕</m:t>
                            </m:r>
                            <m:r>
                              <a:rPr lang="en-US" sz="2400" b="1" i="1" smtClean="0">
                                <a:solidFill>
                                  <a:schemeClr val="tx1"/>
                                </a:solidFill>
                                <a:latin typeface="Cambria Math" panose="02040503050406030204" pitchFamily="18" charset="0"/>
                              </a:rPr>
                              <m:t>)</m:t>
                            </m:r>
                          </m:e>
                        </m:d>
                        <m:sSup>
                          <m:sSupPr>
                            <m:ctrlPr>
                              <a:rPr lang="en-US" sz="2400" b="1" i="1" smtClean="0">
                                <a:solidFill>
                                  <a:schemeClr val="tx1"/>
                                </a:solidFill>
                                <a:latin typeface="Cambria Math" panose="02040503050406030204" pitchFamily="18" charset="0"/>
                              </a:rPr>
                            </m:ctrlPr>
                          </m:sSupPr>
                          <m:e>
                            <m:d>
                              <m:dPr>
                                <m:begChr m:val="["/>
                                <m:endChr m:val="]"/>
                                <m:ctrlPr>
                                  <a:rPr lang="en-US" sz="2400" b="1" i="1" smtClean="0">
                                    <a:solidFill>
                                      <a:schemeClr val="tx1"/>
                                    </a:solidFill>
                                    <a:latin typeface="Cambria Math" panose="02040503050406030204" pitchFamily="18" charset="0"/>
                                  </a:rPr>
                                </m:ctrlPr>
                              </m:dPr>
                              <m:e>
                                <m:sSub>
                                  <m:sSubPr>
                                    <m:ctrlPr>
                                      <a:rPr lang="en-US" sz="2400" b="1" i="1" smtClean="0">
                                        <a:solidFill>
                                          <a:schemeClr val="tx1"/>
                                        </a:solidFill>
                                        <a:latin typeface="Cambria Math" panose="02040503050406030204" pitchFamily="18" charset="0"/>
                                      </a:rPr>
                                    </m:ctrlPr>
                                  </m:sSubPr>
                                  <m:e>
                                    <m:acc>
                                      <m:accPr>
                                        <m:chr m:val="̂"/>
                                        <m:ctrlPr>
                                          <a:rPr lang="en-US" sz="2400" b="1" i="1" smtClean="0">
                                            <a:solidFill>
                                              <a:schemeClr val="tx1"/>
                                            </a:solidFill>
                                            <a:latin typeface="Cambria Math" panose="02040503050406030204" pitchFamily="18" charset="0"/>
                                          </a:rPr>
                                        </m:ctrlPr>
                                      </m:accPr>
                                      <m:e>
                                        <m:r>
                                          <a:rPr lang="en-US" sz="2400" b="1" i="1" smtClean="0">
                                            <a:solidFill>
                                              <a:schemeClr val="tx1"/>
                                            </a:solidFill>
                                            <a:latin typeface="Cambria Math" panose="02040503050406030204" pitchFamily="18" charset="0"/>
                                            <a:ea typeface="Cambria Math" panose="02040503050406030204" pitchFamily="18" charset="0"/>
                                          </a:rPr>
                                          <m:t>𝝁</m:t>
                                        </m:r>
                                      </m:e>
                                    </m:acc>
                                  </m:e>
                                  <m:sub>
                                    <m:r>
                                      <a:rPr lang="en-US" sz="2400" b="1" i="1" smtClean="0">
                                        <a:solidFill>
                                          <a:schemeClr val="tx1"/>
                                        </a:solidFill>
                                        <a:latin typeface="Cambria Math" panose="02040503050406030204" pitchFamily="18" charset="0"/>
                                      </a:rPr>
                                      <m:t>𝒕</m:t>
                                    </m:r>
                                  </m:sub>
                                </m:sSub>
                                <m:d>
                                  <m:dPr>
                                    <m:ctrlPr>
                                      <a:rPr lang="en-US" sz="2400" b="1" i="1" smtClean="0">
                                        <a:solidFill>
                                          <a:schemeClr val="tx1"/>
                                        </a:solidFill>
                                        <a:latin typeface="Cambria Math" panose="02040503050406030204" pitchFamily="18" charset="0"/>
                                      </a:rPr>
                                    </m:ctrlPr>
                                  </m:dPr>
                                  <m:e>
                                    <m:sSub>
                                      <m:sSubPr>
                                        <m:ctrlPr>
                                          <a:rPr lang="en-US" sz="2400" b="1" i="1" smtClean="0">
                                            <a:solidFill>
                                              <a:schemeClr val="tx1"/>
                                            </a:solidFill>
                                            <a:latin typeface="Cambria Math" panose="02040503050406030204" pitchFamily="18" charset="0"/>
                                          </a:rPr>
                                        </m:ctrlPr>
                                      </m:sSubPr>
                                      <m:e>
                                        <m:r>
                                          <a:rPr lang="en-US" sz="2400" b="1" i="1" smtClean="0">
                                            <a:solidFill>
                                              <a:schemeClr val="tx1"/>
                                            </a:solidFill>
                                            <a:latin typeface="Cambria Math" panose="02040503050406030204" pitchFamily="18" charset="0"/>
                                          </a:rPr>
                                          <m:t>𝒙</m:t>
                                        </m:r>
                                      </m:e>
                                      <m:sub>
                                        <m:r>
                                          <a:rPr lang="en-US" sz="2400" b="1" i="1" smtClean="0">
                                            <a:solidFill>
                                              <a:schemeClr val="tx1"/>
                                            </a:solidFill>
                                            <a:latin typeface="Cambria Math" panose="02040503050406030204" pitchFamily="18" charset="0"/>
                                          </a:rPr>
                                          <m:t>𝒕</m:t>
                                        </m:r>
                                      </m:sub>
                                    </m:sSub>
                                    <m:r>
                                      <a:rPr lang="en-US" sz="2400" b="1" i="1" smtClean="0">
                                        <a:solidFill>
                                          <a:schemeClr val="tx1"/>
                                        </a:solidFill>
                                        <a:latin typeface="Cambria Math" panose="02040503050406030204" pitchFamily="18" charset="0"/>
                                      </a:rPr>
                                      <m:t>,</m:t>
                                    </m:r>
                                    <m:r>
                                      <a:rPr lang="en-US" sz="2400" b="1" i="1" smtClean="0">
                                        <a:solidFill>
                                          <a:schemeClr val="tx1"/>
                                        </a:solidFill>
                                        <a:latin typeface="Cambria Math" panose="02040503050406030204" pitchFamily="18" charset="0"/>
                                      </a:rPr>
                                      <m:t>𝒕</m:t>
                                    </m:r>
                                    <m:r>
                                      <a:rPr lang="en-US" sz="2400" b="1" i="1" smtClean="0">
                                        <a:solidFill>
                                          <a:schemeClr val="tx1"/>
                                        </a:solidFill>
                                        <a:latin typeface="Cambria Math" panose="02040503050406030204" pitchFamily="18" charset="0"/>
                                      </a:rPr>
                                      <m:t> </m:t>
                                    </m:r>
                                  </m:e>
                                </m:d>
                                <m:r>
                                  <a:rPr lang="en-US" sz="2400" b="1" i="1" smtClean="0">
                                    <a:solidFill>
                                      <a:schemeClr val="tx1"/>
                                    </a:solidFill>
                                    <a:latin typeface="Cambria Math" panose="02040503050406030204" pitchFamily="18" charset="0"/>
                                  </a:rPr>
                                  <m:t>−</m:t>
                                </m:r>
                                <m:sSub>
                                  <m:sSubPr>
                                    <m:ctrlPr>
                                      <a:rPr lang="en-US" sz="2400" b="1" i="1" smtClean="0">
                                        <a:solidFill>
                                          <a:schemeClr val="tx1"/>
                                        </a:solidFill>
                                        <a:latin typeface="Cambria Math" panose="02040503050406030204" pitchFamily="18" charset="0"/>
                                      </a:rPr>
                                    </m:ctrlPr>
                                  </m:sSubPr>
                                  <m:e>
                                    <m:r>
                                      <a:rPr lang="en-US" sz="2400" b="1" i="1" smtClean="0">
                                        <a:solidFill>
                                          <a:schemeClr val="tx1"/>
                                        </a:solidFill>
                                        <a:latin typeface="Cambria Math" panose="02040503050406030204" pitchFamily="18" charset="0"/>
                                        <a:ea typeface="Cambria Math" panose="02040503050406030204" pitchFamily="18" charset="0"/>
                                      </a:rPr>
                                      <m:t>𝝁</m:t>
                                    </m:r>
                                  </m:e>
                                  <m:sub>
                                    <m:r>
                                      <a:rPr lang="en-US" sz="2400" b="1" i="1" smtClean="0">
                                        <a:solidFill>
                                          <a:schemeClr val="tx1"/>
                                        </a:solidFill>
                                        <a:latin typeface="Cambria Math" panose="02040503050406030204" pitchFamily="18" charset="0"/>
                                        <a:ea typeface="Cambria Math" panose="02040503050406030204" pitchFamily="18" charset="0"/>
                                      </a:rPr>
                                      <m:t>𝜽</m:t>
                                    </m:r>
                                  </m:sub>
                                </m:sSub>
                                <m:r>
                                  <a:rPr lang="en-US" sz="2400" b="1" i="1" smtClean="0">
                                    <a:solidFill>
                                      <a:schemeClr val="tx1"/>
                                    </a:solidFill>
                                    <a:latin typeface="Cambria Math" panose="02040503050406030204" pitchFamily="18" charset="0"/>
                                  </a:rPr>
                                  <m:t>(</m:t>
                                </m:r>
                                <m:sSub>
                                  <m:sSubPr>
                                    <m:ctrlPr>
                                      <a:rPr lang="en-US" sz="2400" b="1" i="1" smtClean="0">
                                        <a:solidFill>
                                          <a:schemeClr val="tx1"/>
                                        </a:solidFill>
                                        <a:latin typeface="Cambria Math" panose="02040503050406030204" pitchFamily="18" charset="0"/>
                                      </a:rPr>
                                    </m:ctrlPr>
                                  </m:sSubPr>
                                  <m:e>
                                    <m:r>
                                      <a:rPr lang="en-US" sz="2400" b="1" i="1" smtClean="0">
                                        <a:solidFill>
                                          <a:schemeClr val="tx1"/>
                                        </a:solidFill>
                                        <a:latin typeface="Cambria Math" panose="02040503050406030204" pitchFamily="18" charset="0"/>
                                      </a:rPr>
                                      <m:t>𝒙</m:t>
                                    </m:r>
                                  </m:e>
                                  <m:sub>
                                    <m:r>
                                      <a:rPr lang="en-US" sz="2400" b="1" i="1" smtClean="0">
                                        <a:solidFill>
                                          <a:schemeClr val="tx1"/>
                                        </a:solidFill>
                                        <a:latin typeface="Cambria Math" panose="02040503050406030204" pitchFamily="18" charset="0"/>
                                      </a:rPr>
                                      <m:t>𝒕</m:t>
                                    </m:r>
                                  </m:sub>
                                </m:sSub>
                                <m:r>
                                  <a:rPr lang="en-US" sz="2400" b="1" i="1" smtClean="0">
                                    <a:solidFill>
                                      <a:schemeClr val="tx1"/>
                                    </a:solidFill>
                                    <a:latin typeface="Cambria Math" panose="02040503050406030204" pitchFamily="18" charset="0"/>
                                  </a:rPr>
                                  <m:t>,</m:t>
                                </m:r>
                                <m:r>
                                  <a:rPr lang="en-US" sz="2400" b="1" i="1" smtClean="0">
                                    <a:solidFill>
                                      <a:schemeClr val="tx1"/>
                                    </a:solidFill>
                                    <a:latin typeface="Cambria Math" panose="02040503050406030204" pitchFamily="18" charset="0"/>
                                  </a:rPr>
                                  <m:t>𝒕</m:t>
                                </m:r>
                                <m:r>
                                  <a:rPr lang="en-US" sz="2400" b="1" i="1" smtClean="0">
                                    <a:solidFill>
                                      <a:schemeClr val="tx1"/>
                                    </a:solidFill>
                                    <a:latin typeface="Cambria Math" panose="02040503050406030204" pitchFamily="18" charset="0"/>
                                  </a:rPr>
                                  <m:t>)</m:t>
                                </m:r>
                              </m:e>
                            </m:d>
                          </m:e>
                          <m:sup>
                            <m:r>
                              <a:rPr lang="en-US" sz="2400" b="1" i="1" smtClean="0">
                                <a:solidFill>
                                  <a:schemeClr val="tx1"/>
                                </a:solidFill>
                                <a:latin typeface="Cambria Math" panose="02040503050406030204" pitchFamily="18" charset="0"/>
                              </a:rPr>
                              <m:t>𝑻</m:t>
                            </m:r>
                          </m:sup>
                        </m:sSup>
                      </m:e>
                    </m:d>
                  </m:oMath>
                </a14:m>
                <a:endParaRPr lang="en-US" sz="2400" b="1" dirty="0"/>
              </a:p>
            </p:txBody>
          </p:sp>
        </mc:Choice>
        <mc:Fallback>
          <p:sp>
            <p:nvSpPr>
              <p:cNvPr id="22" name="TextBox 21">
                <a:extLst>
                  <a:ext uri="{FF2B5EF4-FFF2-40B4-BE49-F238E27FC236}">
                    <a16:creationId xmlns:a16="http://schemas.microsoft.com/office/drawing/2014/main" id="{89AD4239-D485-7489-5C41-9EB3B17B93E7}"/>
                  </a:ext>
                </a:extLst>
              </p:cNvPr>
              <p:cNvSpPr txBox="1">
                <a:spLocks noRot="1" noChangeAspect="1" noMove="1" noResize="1" noEditPoints="1" noAdjustHandles="1" noChangeArrowheads="1" noChangeShapeType="1" noTextEdit="1"/>
              </p:cNvSpPr>
              <p:nvPr/>
            </p:nvSpPr>
            <p:spPr>
              <a:xfrm>
                <a:off x="554133" y="1505336"/>
                <a:ext cx="11445735" cy="1161408"/>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3" name="TextBox 22">
                <a:extLst>
                  <a:ext uri="{FF2B5EF4-FFF2-40B4-BE49-F238E27FC236}">
                    <a16:creationId xmlns:a16="http://schemas.microsoft.com/office/drawing/2014/main" id="{B67BA257-444C-C7CE-BC48-9C2B861A49FF}"/>
                  </a:ext>
                </a:extLst>
              </p:cNvPr>
              <p:cNvSpPr txBox="1"/>
              <p:nvPr/>
            </p:nvSpPr>
            <p:spPr>
              <a:xfrm>
                <a:off x="69272" y="3853674"/>
                <a:ext cx="4364182" cy="815673"/>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f>
                        <m:fPr>
                          <m:ctrlPr>
                            <a:rPr lang="en-US" sz="2400" b="1" i="1" smtClean="0">
                              <a:latin typeface="Cambria Math" panose="02040503050406030204" pitchFamily="18" charset="0"/>
                            </a:rPr>
                          </m:ctrlPr>
                        </m:fPr>
                        <m:num>
                          <m:r>
                            <a:rPr lang="en-US" sz="2400" b="1" i="1" smtClean="0">
                              <a:latin typeface="Cambria Math" panose="02040503050406030204" pitchFamily="18" charset="0"/>
                              <a:ea typeface="Cambria Math" panose="02040503050406030204" pitchFamily="18" charset="0"/>
                            </a:rPr>
                            <m:t>𝝏</m:t>
                          </m:r>
                          <m:func>
                            <m:funcPr>
                              <m:ctrlPr>
                                <a:rPr lang="en-US" sz="2400" b="1" i="1" smtClean="0">
                                  <a:latin typeface="Cambria Math" panose="02040503050406030204" pitchFamily="18" charset="0"/>
                                  <a:ea typeface="Cambria Math" panose="02040503050406030204" pitchFamily="18" charset="0"/>
                                </a:rPr>
                              </m:ctrlPr>
                            </m:funcPr>
                            <m:fName>
                              <m:r>
                                <m:rPr>
                                  <m:sty m:val="p"/>
                                </m:rPr>
                                <a:rPr lang="en-US" sz="2400" b="0" i="0" smtClean="0">
                                  <a:latin typeface="Cambria Math" panose="02040503050406030204" pitchFamily="18" charset="0"/>
                                  <a:ea typeface="Cambria Math" panose="02040503050406030204" pitchFamily="18" charset="0"/>
                                </a:rPr>
                                <m:t>log</m:t>
                              </m:r>
                            </m:fName>
                            <m:e>
                              <m:r>
                                <a:rPr lang="en-US" sz="2400" b="1" i="1" smtClean="0">
                                  <a:latin typeface="Cambria Math" panose="02040503050406030204" pitchFamily="18" charset="0"/>
                                  <a:ea typeface="Cambria Math" panose="02040503050406030204" pitchFamily="18" charset="0"/>
                                </a:rPr>
                                <m:t>|</m:t>
                              </m:r>
                              <m:r>
                                <a:rPr lang="en-US" sz="2400" b="1" i="1" smtClean="0">
                                  <a:latin typeface="Cambria Math" panose="02040503050406030204" pitchFamily="18" charset="0"/>
                                  <a:ea typeface="Cambria Math" panose="02040503050406030204" pitchFamily="18" charset="0"/>
                                </a:rPr>
                                <m:t>𝑨</m:t>
                              </m:r>
                              <m:r>
                                <a:rPr lang="en-US" sz="2400" b="1" i="1" smtClean="0">
                                  <a:latin typeface="Cambria Math" panose="02040503050406030204" pitchFamily="18" charset="0"/>
                                  <a:ea typeface="Cambria Math" panose="02040503050406030204" pitchFamily="18" charset="0"/>
                                </a:rPr>
                                <m:t>|</m:t>
                              </m:r>
                            </m:e>
                          </m:func>
                        </m:num>
                        <m:den>
                          <m:r>
                            <a:rPr lang="en-US" sz="2400" b="1" i="1" smtClean="0">
                              <a:latin typeface="Cambria Math" panose="02040503050406030204" pitchFamily="18" charset="0"/>
                              <a:ea typeface="Cambria Math" panose="02040503050406030204" pitchFamily="18" charset="0"/>
                            </a:rPr>
                            <m:t>𝝏</m:t>
                          </m:r>
                          <m:r>
                            <a:rPr lang="en-US" sz="2400" b="1" i="1" smtClean="0">
                              <a:latin typeface="Cambria Math" panose="02040503050406030204" pitchFamily="18" charset="0"/>
                              <a:ea typeface="Cambria Math" panose="02040503050406030204" pitchFamily="18" charset="0"/>
                            </a:rPr>
                            <m:t>𝑨</m:t>
                          </m:r>
                        </m:den>
                      </m:f>
                      <m:r>
                        <a:rPr lang="en-US" sz="2400" b="1" i="1" smtClean="0">
                          <a:latin typeface="Cambria Math" panose="02040503050406030204" pitchFamily="18" charset="0"/>
                        </a:rPr>
                        <m:t>=</m:t>
                      </m:r>
                      <m:sSup>
                        <m:sSupPr>
                          <m:ctrlPr>
                            <a:rPr lang="en-US" sz="2400" b="1" i="1" smtClean="0">
                              <a:latin typeface="Cambria Math" panose="02040503050406030204" pitchFamily="18" charset="0"/>
                            </a:rPr>
                          </m:ctrlPr>
                        </m:sSupPr>
                        <m:e>
                          <m:r>
                            <a:rPr lang="en-US" sz="2400" b="1" i="1" smtClean="0">
                              <a:latin typeface="Cambria Math" panose="02040503050406030204" pitchFamily="18" charset="0"/>
                            </a:rPr>
                            <m:t>𝑨</m:t>
                          </m:r>
                        </m:e>
                        <m:sup>
                          <m:r>
                            <a:rPr lang="en-US" sz="2400" b="1" i="1" smtClean="0">
                              <a:latin typeface="Cambria Math" panose="02040503050406030204" pitchFamily="18" charset="0"/>
                            </a:rPr>
                            <m:t>−</m:t>
                          </m:r>
                          <m:r>
                            <a:rPr lang="en-US" sz="2400" b="1" i="1" smtClean="0">
                              <a:latin typeface="Cambria Math" panose="02040503050406030204" pitchFamily="18" charset="0"/>
                            </a:rPr>
                            <m:t>𝑻</m:t>
                          </m:r>
                        </m:sup>
                      </m:sSup>
                    </m:oMath>
                  </m:oMathPara>
                </a14:m>
                <a:endParaRPr lang="en-US" sz="2400" b="1" dirty="0"/>
              </a:p>
            </p:txBody>
          </p:sp>
        </mc:Choice>
        <mc:Fallback>
          <p:sp>
            <p:nvSpPr>
              <p:cNvPr id="23" name="TextBox 22">
                <a:extLst>
                  <a:ext uri="{FF2B5EF4-FFF2-40B4-BE49-F238E27FC236}">
                    <a16:creationId xmlns:a16="http://schemas.microsoft.com/office/drawing/2014/main" id="{B67BA257-444C-C7CE-BC48-9C2B861A49FF}"/>
                  </a:ext>
                </a:extLst>
              </p:cNvPr>
              <p:cNvSpPr txBox="1">
                <a:spLocks noRot="1" noChangeAspect="1" noMove="1" noResize="1" noEditPoints="1" noAdjustHandles="1" noChangeArrowheads="1" noChangeShapeType="1" noTextEdit="1"/>
              </p:cNvSpPr>
              <p:nvPr/>
            </p:nvSpPr>
            <p:spPr>
              <a:xfrm>
                <a:off x="69272" y="3853674"/>
                <a:ext cx="4364182" cy="815673"/>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4" name="TextBox 23">
                <a:extLst>
                  <a:ext uri="{FF2B5EF4-FFF2-40B4-BE49-F238E27FC236}">
                    <a16:creationId xmlns:a16="http://schemas.microsoft.com/office/drawing/2014/main" id="{0A741207-AADE-3446-A8EA-2CE73EF0E0AF}"/>
                  </a:ext>
                </a:extLst>
              </p:cNvPr>
              <p:cNvSpPr txBox="1"/>
              <p:nvPr/>
            </p:nvSpPr>
            <p:spPr>
              <a:xfrm>
                <a:off x="4108145" y="3764229"/>
                <a:ext cx="4435491" cy="794576"/>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f>
                        <m:fPr>
                          <m:ctrlPr>
                            <a:rPr lang="en-US" sz="2400" b="1" i="1" smtClean="0">
                              <a:latin typeface="Cambria Math" panose="02040503050406030204" pitchFamily="18" charset="0"/>
                            </a:rPr>
                          </m:ctrlPr>
                        </m:fPr>
                        <m:num>
                          <m:r>
                            <a:rPr lang="en-US" sz="2400" b="1" i="1" smtClean="0">
                              <a:latin typeface="Cambria Math" panose="02040503050406030204" pitchFamily="18" charset="0"/>
                              <a:ea typeface="Cambria Math" panose="02040503050406030204" pitchFamily="18" charset="0"/>
                            </a:rPr>
                            <m:t>𝝏</m:t>
                          </m:r>
                        </m:num>
                        <m:den>
                          <m:r>
                            <a:rPr lang="en-US" sz="2400" b="1" i="1" smtClean="0">
                              <a:latin typeface="Cambria Math" panose="02040503050406030204" pitchFamily="18" charset="0"/>
                              <a:ea typeface="Cambria Math" panose="02040503050406030204" pitchFamily="18" charset="0"/>
                            </a:rPr>
                            <m:t>𝝏</m:t>
                          </m:r>
                          <m:r>
                            <a:rPr lang="en-US" sz="2400" b="1" i="1" smtClean="0">
                              <a:latin typeface="Cambria Math" panose="02040503050406030204" pitchFamily="18" charset="0"/>
                              <a:ea typeface="Cambria Math" panose="02040503050406030204" pitchFamily="18" charset="0"/>
                            </a:rPr>
                            <m:t>𝑨</m:t>
                          </m:r>
                        </m:den>
                      </m:f>
                      <m:r>
                        <a:rPr lang="en-US" sz="2400" b="1" i="1" smtClean="0">
                          <a:latin typeface="Cambria Math" panose="02040503050406030204" pitchFamily="18" charset="0"/>
                        </a:rPr>
                        <m:t>𝑻𝒓</m:t>
                      </m:r>
                      <m:d>
                        <m:dPr>
                          <m:ctrlPr>
                            <a:rPr lang="en-US" sz="2400" b="1" i="1" smtClean="0">
                              <a:latin typeface="Cambria Math" panose="02040503050406030204" pitchFamily="18" charset="0"/>
                            </a:rPr>
                          </m:ctrlPr>
                        </m:dPr>
                        <m:e>
                          <m:sSup>
                            <m:sSupPr>
                              <m:ctrlPr>
                                <a:rPr lang="en-US" sz="2400" b="1" i="1" smtClean="0">
                                  <a:latin typeface="Cambria Math" panose="02040503050406030204" pitchFamily="18" charset="0"/>
                                </a:rPr>
                              </m:ctrlPr>
                            </m:sSupPr>
                            <m:e>
                              <m:r>
                                <a:rPr lang="en-US" sz="2400" b="1" i="1" smtClean="0">
                                  <a:latin typeface="Cambria Math" panose="02040503050406030204" pitchFamily="18" charset="0"/>
                                </a:rPr>
                                <m:t>𝑨</m:t>
                              </m:r>
                            </m:e>
                            <m:sup>
                              <m:r>
                                <a:rPr lang="en-US" sz="2400" b="1" i="1" smtClean="0">
                                  <a:latin typeface="Cambria Math" panose="02040503050406030204" pitchFamily="18" charset="0"/>
                                </a:rPr>
                                <m:t>−</m:t>
                              </m:r>
                              <m:r>
                                <a:rPr lang="en-US" sz="2400" b="1" i="1" smtClean="0">
                                  <a:latin typeface="Cambria Math" panose="02040503050406030204" pitchFamily="18" charset="0"/>
                                </a:rPr>
                                <m:t>𝟏</m:t>
                              </m:r>
                            </m:sup>
                          </m:sSup>
                          <m:r>
                            <a:rPr lang="en-US" sz="2400" b="1" i="1" smtClean="0">
                              <a:latin typeface="Cambria Math" panose="02040503050406030204" pitchFamily="18" charset="0"/>
                            </a:rPr>
                            <m:t>𝑩</m:t>
                          </m:r>
                        </m:e>
                      </m:d>
                      <m:r>
                        <a:rPr lang="en-US" sz="2400" b="1" i="1" smtClean="0">
                          <a:latin typeface="Cambria Math" panose="02040503050406030204" pitchFamily="18" charset="0"/>
                        </a:rPr>
                        <m:t>=−</m:t>
                      </m:r>
                      <m:sSup>
                        <m:sSupPr>
                          <m:ctrlPr>
                            <a:rPr lang="en-US" sz="2400" b="1" i="1" smtClean="0">
                              <a:latin typeface="Cambria Math" panose="02040503050406030204" pitchFamily="18" charset="0"/>
                            </a:rPr>
                          </m:ctrlPr>
                        </m:sSupPr>
                        <m:e>
                          <m:r>
                            <a:rPr lang="en-US" sz="2400" b="1" i="1" smtClean="0">
                              <a:latin typeface="Cambria Math" panose="02040503050406030204" pitchFamily="18" charset="0"/>
                            </a:rPr>
                            <m:t>𝑨</m:t>
                          </m:r>
                        </m:e>
                        <m:sup>
                          <m:r>
                            <a:rPr lang="en-US" sz="2400" b="1" i="1" smtClean="0">
                              <a:latin typeface="Cambria Math" panose="02040503050406030204" pitchFamily="18" charset="0"/>
                            </a:rPr>
                            <m:t>−</m:t>
                          </m:r>
                          <m:r>
                            <a:rPr lang="en-US" sz="2400" b="1" i="1" smtClean="0">
                              <a:latin typeface="Cambria Math" panose="02040503050406030204" pitchFamily="18" charset="0"/>
                            </a:rPr>
                            <m:t>𝟏</m:t>
                          </m:r>
                        </m:sup>
                      </m:sSup>
                      <m:sSup>
                        <m:sSupPr>
                          <m:ctrlPr>
                            <a:rPr lang="en-US" sz="2400" b="1" i="1" smtClean="0">
                              <a:latin typeface="Cambria Math" panose="02040503050406030204" pitchFamily="18" charset="0"/>
                            </a:rPr>
                          </m:ctrlPr>
                        </m:sSupPr>
                        <m:e>
                          <m:r>
                            <a:rPr lang="en-US" sz="2400" b="1" i="1" smtClean="0">
                              <a:latin typeface="Cambria Math" panose="02040503050406030204" pitchFamily="18" charset="0"/>
                            </a:rPr>
                            <m:t>𝒃</m:t>
                          </m:r>
                        </m:e>
                        <m:sup>
                          <m:r>
                            <a:rPr lang="en-US" sz="2400" b="1" i="1" smtClean="0">
                              <a:latin typeface="Cambria Math" panose="02040503050406030204" pitchFamily="18" charset="0"/>
                            </a:rPr>
                            <m:t>𝑻</m:t>
                          </m:r>
                        </m:sup>
                      </m:sSup>
                      <m:sSup>
                        <m:sSupPr>
                          <m:ctrlPr>
                            <a:rPr lang="en-US" sz="2400" b="1" i="1" smtClean="0">
                              <a:latin typeface="Cambria Math" panose="02040503050406030204" pitchFamily="18" charset="0"/>
                            </a:rPr>
                          </m:ctrlPr>
                        </m:sSupPr>
                        <m:e>
                          <m:r>
                            <a:rPr lang="en-US" sz="2400" b="1" i="1" smtClean="0">
                              <a:latin typeface="Cambria Math" panose="02040503050406030204" pitchFamily="18" charset="0"/>
                            </a:rPr>
                            <m:t>𝑨</m:t>
                          </m:r>
                        </m:e>
                        <m:sup>
                          <m:r>
                            <a:rPr lang="en-US" sz="2400" b="1" i="1" smtClean="0">
                              <a:latin typeface="Cambria Math" panose="02040503050406030204" pitchFamily="18" charset="0"/>
                            </a:rPr>
                            <m:t>−</m:t>
                          </m:r>
                          <m:r>
                            <a:rPr lang="en-US" sz="2400" b="1" i="1" smtClean="0">
                              <a:latin typeface="Cambria Math" panose="02040503050406030204" pitchFamily="18" charset="0"/>
                            </a:rPr>
                            <m:t>𝟏</m:t>
                          </m:r>
                        </m:sup>
                      </m:sSup>
                    </m:oMath>
                  </m:oMathPara>
                </a14:m>
                <a:endParaRPr lang="en-US" sz="2400" b="1" dirty="0"/>
              </a:p>
            </p:txBody>
          </p:sp>
        </mc:Choice>
        <mc:Fallback>
          <p:sp>
            <p:nvSpPr>
              <p:cNvPr id="24" name="TextBox 23">
                <a:extLst>
                  <a:ext uri="{FF2B5EF4-FFF2-40B4-BE49-F238E27FC236}">
                    <a16:creationId xmlns:a16="http://schemas.microsoft.com/office/drawing/2014/main" id="{0A741207-AADE-3446-A8EA-2CE73EF0E0AF}"/>
                  </a:ext>
                </a:extLst>
              </p:cNvPr>
              <p:cNvSpPr txBox="1">
                <a:spLocks noRot="1" noChangeAspect="1" noMove="1" noResize="1" noEditPoints="1" noAdjustHandles="1" noChangeArrowheads="1" noChangeShapeType="1" noTextEdit="1"/>
              </p:cNvSpPr>
              <p:nvPr/>
            </p:nvSpPr>
            <p:spPr>
              <a:xfrm>
                <a:off x="4108145" y="3764229"/>
                <a:ext cx="4435491" cy="794576"/>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6" name="TextBox 25">
                <a:extLst>
                  <a:ext uri="{FF2B5EF4-FFF2-40B4-BE49-F238E27FC236}">
                    <a16:creationId xmlns:a16="http://schemas.microsoft.com/office/drawing/2014/main" id="{B884F7D9-E359-6475-B507-2B9CF11B8CFF}"/>
                  </a:ext>
                </a:extLst>
              </p:cNvPr>
              <p:cNvSpPr txBox="1"/>
              <p:nvPr/>
            </p:nvSpPr>
            <p:spPr>
              <a:xfrm>
                <a:off x="301170" y="2738844"/>
                <a:ext cx="7851930" cy="4682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𝑳𝒆𝒕</m:t>
                      </m:r>
                      <m:r>
                        <a:rPr lang="en-US" sz="2400" b="1" i="1" smtClean="0">
                          <a:latin typeface="Cambria Math" panose="02040503050406030204" pitchFamily="18" charset="0"/>
                        </a:rPr>
                        <m:t> </m:t>
                      </m:r>
                      <m:r>
                        <a:rPr lang="en-US" sz="2400" b="1" i="1" smtClean="0">
                          <a:latin typeface="Cambria Math" panose="02040503050406030204" pitchFamily="18" charset="0"/>
                        </a:rPr>
                        <m:t>𝑺</m:t>
                      </m:r>
                      <m:r>
                        <a:rPr lang="en-US" sz="2400" b="1" i="1" smtClean="0">
                          <a:latin typeface="Cambria Math" panose="02040503050406030204" pitchFamily="18" charset="0"/>
                        </a:rPr>
                        <m:t>=</m:t>
                      </m:r>
                      <m:d>
                        <m:dPr>
                          <m:begChr m:val="["/>
                          <m:endChr m:val="]"/>
                          <m:ctrlPr>
                            <a:rPr lang="en-US" sz="2400" b="1" i="1" smtClean="0">
                              <a:solidFill>
                                <a:schemeClr val="tx1"/>
                              </a:solidFill>
                              <a:latin typeface="Cambria Math" panose="02040503050406030204" pitchFamily="18" charset="0"/>
                            </a:rPr>
                          </m:ctrlPr>
                        </m:dPr>
                        <m:e>
                          <m:sSub>
                            <m:sSubPr>
                              <m:ctrlPr>
                                <a:rPr lang="en-US" sz="2400" b="1" i="1" smtClean="0">
                                  <a:solidFill>
                                    <a:schemeClr val="tx1"/>
                                  </a:solidFill>
                                  <a:latin typeface="Cambria Math" panose="02040503050406030204" pitchFamily="18" charset="0"/>
                                </a:rPr>
                              </m:ctrlPr>
                            </m:sSubPr>
                            <m:e>
                              <m:acc>
                                <m:accPr>
                                  <m:chr m:val="̂"/>
                                  <m:ctrlPr>
                                    <a:rPr lang="en-US" sz="2400" b="1" i="1" smtClean="0">
                                      <a:solidFill>
                                        <a:schemeClr val="tx1"/>
                                      </a:solidFill>
                                      <a:latin typeface="Cambria Math" panose="02040503050406030204" pitchFamily="18" charset="0"/>
                                    </a:rPr>
                                  </m:ctrlPr>
                                </m:accPr>
                                <m:e>
                                  <m:r>
                                    <a:rPr lang="en-US" sz="2400" b="1" i="1" smtClean="0">
                                      <a:solidFill>
                                        <a:schemeClr val="tx1"/>
                                      </a:solidFill>
                                      <a:latin typeface="Cambria Math" panose="02040503050406030204" pitchFamily="18" charset="0"/>
                                      <a:ea typeface="Cambria Math" panose="02040503050406030204" pitchFamily="18" charset="0"/>
                                    </a:rPr>
                                    <m:t>𝝁</m:t>
                                  </m:r>
                                </m:e>
                              </m:acc>
                            </m:e>
                            <m:sub>
                              <m:r>
                                <a:rPr lang="en-US" sz="2400" b="1" i="1" smtClean="0">
                                  <a:solidFill>
                                    <a:schemeClr val="tx1"/>
                                  </a:solidFill>
                                  <a:latin typeface="Cambria Math" panose="02040503050406030204" pitchFamily="18" charset="0"/>
                                </a:rPr>
                                <m:t>𝒕</m:t>
                              </m:r>
                            </m:sub>
                          </m:sSub>
                          <m:d>
                            <m:dPr>
                              <m:ctrlPr>
                                <a:rPr lang="en-US" sz="2400" b="1" i="1" smtClean="0">
                                  <a:solidFill>
                                    <a:schemeClr val="tx1"/>
                                  </a:solidFill>
                                  <a:latin typeface="Cambria Math" panose="02040503050406030204" pitchFamily="18" charset="0"/>
                                </a:rPr>
                              </m:ctrlPr>
                            </m:dPr>
                            <m:e>
                              <m:sSub>
                                <m:sSubPr>
                                  <m:ctrlPr>
                                    <a:rPr lang="en-US" sz="2400" b="1" i="1" smtClean="0">
                                      <a:solidFill>
                                        <a:schemeClr val="tx1"/>
                                      </a:solidFill>
                                      <a:latin typeface="Cambria Math" panose="02040503050406030204" pitchFamily="18" charset="0"/>
                                    </a:rPr>
                                  </m:ctrlPr>
                                </m:sSubPr>
                                <m:e>
                                  <m:r>
                                    <a:rPr lang="en-US" sz="2400" b="1" i="1" smtClean="0">
                                      <a:solidFill>
                                        <a:schemeClr val="tx1"/>
                                      </a:solidFill>
                                      <a:latin typeface="Cambria Math" panose="02040503050406030204" pitchFamily="18" charset="0"/>
                                    </a:rPr>
                                    <m:t>𝒙</m:t>
                                  </m:r>
                                </m:e>
                                <m:sub>
                                  <m:r>
                                    <a:rPr lang="en-US" sz="2400" b="1" i="1" smtClean="0">
                                      <a:solidFill>
                                        <a:schemeClr val="tx1"/>
                                      </a:solidFill>
                                      <a:latin typeface="Cambria Math" panose="02040503050406030204" pitchFamily="18" charset="0"/>
                                    </a:rPr>
                                    <m:t>𝒕</m:t>
                                  </m:r>
                                </m:sub>
                              </m:sSub>
                              <m:r>
                                <a:rPr lang="en-US" sz="2400" b="1" i="1" smtClean="0">
                                  <a:solidFill>
                                    <a:schemeClr val="tx1"/>
                                  </a:solidFill>
                                  <a:latin typeface="Cambria Math" panose="02040503050406030204" pitchFamily="18" charset="0"/>
                                </a:rPr>
                                <m:t>,</m:t>
                              </m:r>
                              <m:r>
                                <a:rPr lang="en-US" sz="2400" b="1" i="1" smtClean="0">
                                  <a:solidFill>
                                    <a:schemeClr val="tx1"/>
                                  </a:solidFill>
                                  <a:latin typeface="Cambria Math" panose="02040503050406030204" pitchFamily="18" charset="0"/>
                                </a:rPr>
                                <m:t>𝒕</m:t>
                              </m:r>
                              <m:r>
                                <a:rPr lang="en-US" sz="2400" b="1" i="1" smtClean="0">
                                  <a:solidFill>
                                    <a:schemeClr val="tx1"/>
                                  </a:solidFill>
                                  <a:latin typeface="Cambria Math" panose="02040503050406030204" pitchFamily="18" charset="0"/>
                                </a:rPr>
                                <m:t> </m:t>
                              </m:r>
                            </m:e>
                          </m:d>
                          <m:r>
                            <a:rPr lang="en-US" sz="2400" b="1" i="1" smtClean="0">
                              <a:solidFill>
                                <a:schemeClr val="tx1"/>
                              </a:solidFill>
                              <a:latin typeface="Cambria Math" panose="02040503050406030204" pitchFamily="18" charset="0"/>
                            </a:rPr>
                            <m:t>−</m:t>
                          </m:r>
                          <m:sSub>
                            <m:sSubPr>
                              <m:ctrlPr>
                                <a:rPr lang="en-US" sz="2400" b="1" i="1" smtClean="0">
                                  <a:solidFill>
                                    <a:schemeClr val="tx1"/>
                                  </a:solidFill>
                                  <a:latin typeface="Cambria Math" panose="02040503050406030204" pitchFamily="18" charset="0"/>
                                </a:rPr>
                              </m:ctrlPr>
                            </m:sSubPr>
                            <m:e>
                              <m:r>
                                <a:rPr lang="en-US" sz="2400" b="1" i="1" smtClean="0">
                                  <a:solidFill>
                                    <a:schemeClr val="tx1"/>
                                  </a:solidFill>
                                  <a:latin typeface="Cambria Math" panose="02040503050406030204" pitchFamily="18" charset="0"/>
                                  <a:ea typeface="Cambria Math" panose="02040503050406030204" pitchFamily="18" charset="0"/>
                                </a:rPr>
                                <m:t>𝝁</m:t>
                              </m:r>
                            </m:e>
                            <m:sub>
                              <m:r>
                                <a:rPr lang="en-US" sz="2400" b="1" i="1" smtClean="0">
                                  <a:solidFill>
                                    <a:schemeClr val="tx1"/>
                                  </a:solidFill>
                                  <a:latin typeface="Cambria Math" panose="02040503050406030204" pitchFamily="18" charset="0"/>
                                  <a:ea typeface="Cambria Math" panose="02040503050406030204" pitchFamily="18" charset="0"/>
                                </a:rPr>
                                <m:t>𝜽</m:t>
                              </m:r>
                            </m:sub>
                          </m:sSub>
                          <m:r>
                            <a:rPr lang="en-US" sz="2400" b="1" i="1" smtClean="0">
                              <a:solidFill>
                                <a:schemeClr val="tx1"/>
                              </a:solidFill>
                              <a:latin typeface="Cambria Math" panose="02040503050406030204" pitchFamily="18" charset="0"/>
                            </a:rPr>
                            <m:t>(</m:t>
                          </m:r>
                          <m:sSub>
                            <m:sSubPr>
                              <m:ctrlPr>
                                <a:rPr lang="en-US" sz="2400" b="1" i="1" smtClean="0">
                                  <a:solidFill>
                                    <a:schemeClr val="tx1"/>
                                  </a:solidFill>
                                  <a:latin typeface="Cambria Math" panose="02040503050406030204" pitchFamily="18" charset="0"/>
                                </a:rPr>
                              </m:ctrlPr>
                            </m:sSubPr>
                            <m:e>
                              <m:r>
                                <a:rPr lang="en-US" sz="2400" b="1" i="1" smtClean="0">
                                  <a:solidFill>
                                    <a:schemeClr val="tx1"/>
                                  </a:solidFill>
                                  <a:latin typeface="Cambria Math" panose="02040503050406030204" pitchFamily="18" charset="0"/>
                                </a:rPr>
                                <m:t>𝒙</m:t>
                              </m:r>
                            </m:e>
                            <m:sub>
                              <m:r>
                                <a:rPr lang="en-US" sz="2400" b="1" i="1" smtClean="0">
                                  <a:solidFill>
                                    <a:schemeClr val="tx1"/>
                                  </a:solidFill>
                                  <a:latin typeface="Cambria Math" panose="02040503050406030204" pitchFamily="18" charset="0"/>
                                </a:rPr>
                                <m:t>𝒕</m:t>
                              </m:r>
                            </m:sub>
                          </m:sSub>
                          <m:r>
                            <a:rPr lang="en-US" sz="2400" b="1" i="1" smtClean="0">
                              <a:solidFill>
                                <a:schemeClr val="tx1"/>
                              </a:solidFill>
                              <a:latin typeface="Cambria Math" panose="02040503050406030204" pitchFamily="18" charset="0"/>
                            </a:rPr>
                            <m:t>,</m:t>
                          </m:r>
                          <m:r>
                            <a:rPr lang="en-US" sz="2400" b="1" i="1" smtClean="0">
                              <a:solidFill>
                                <a:schemeClr val="tx1"/>
                              </a:solidFill>
                              <a:latin typeface="Cambria Math" panose="02040503050406030204" pitchFamily="18" charset="0"/>
                            </a:rPr>
                            <m:t>𝒕</m:t>
                          </m:r>
                          <m:r>
                            <a:rPr lang="en-US" sz="2400" b="1" i="1" smtClean="0">
                              <a:solidFill>
                                <a:schemeClr val="tx1"/>
                              </a:solidFill>
                              <a:latin typeface="Cambria Math" panose="02040503050406030204" pitchFamily="18" charset="0"/>
                            </a:rPr>
                            <m:t>)</m:t>
                          </m:r>
                        </m:e>
                      </m:d>
                      <m:sSup>
                        <m:sSupPr>
                          <m:ctrlPr>
                            <a:rPr lang="en-US" sz="2400" b="1" i="1" smtClean="0">
                              <a:solidFill>
                                <a:schemeClr val="tx1"/>
                              </a:solidFill>
                              <a:latin typeface="Cambria Math" panose="02040503050406030204" pitchFamily="18" charset="0"/>
                            </a:rPr>
                          </m:ctrlPr>
                        </m:sSupPr>
                        <m:e>
                          <m:d>
                            <m:dPr>
                              <m:begChr m:val="["/>
                              <m:endChr m:val="]"/>
                              <m:ctrlPr>
                                <a:rPr lang="en-US" sz="2400" b="1" i="1" smtClean="0">
                                  <a:solidFill>
                                    <a:schemeClr val="tx1"/>
                                  </a:solidFill>
                                  <a:latin typeface="Cambria Math" panose="02040503050406030204" pitchFamily="18" charset="0"/>
                                </a:rPr>
                              </m:ctrlPr>
                            </m:dPr>
                            <m:e>
                              <m:sSub>
                                <m:sSubPr>
                                  <m:ctrlPr>
                                    <a:rPr lang="en-US" sz="2400" b="1" i="1" smtClean="0">
                                      <a:solidFill>
                                        <a:schemeClr val="tx1"/>
                                      </a:solidFill>
                                      <a:latin typeface="Cambria Math" panose="02040503050406030204" pitchFamily="18" charset="0"/>
                                    </a:rPr>
                                  </m:ctrlPr>
                                </m:sSubPr>
                                <m:e>
                                  <m:acc>
                                    <m:accPr>
                                      <m:chr m:val="̂"/>
                                      <m:ctrlPr>
                                        <a:rPr lang="en-US" sz="2400" b="1" i="1" smtClean="0">
                                          <a:solidFill>
                                            <a:schemeClr val="tx1"/>
                                          </a:solidFill>
                                          <a:latin typeface="Cambria Math" panose="02040503050406030204" pitchFamily="18" charset="0"/>
                                        </a:rPr>
                                      </m:ctrlPr>
                                    </m:accPr>
                                    <m:e>
                                      <m:r>
                                        <a:rPr lang="en-US" sz="2400" b="1" i="1" smtClean="0">
                                          <a:solidFill>
                                            <a:schemeClr val="tx1"/>
                                          </a:solidFill>
                                          <a:latin typeface="Cambria Math" panose="02040503050406030204" pitchFamily="18" charset="0"/>
                                          <a:ea typeface="Cambria Math" panose="02040503050406030204" pitchFamily="18" charset="0"/>
                                        </a:rPr>
                                        <m:t>𝝁</m:t>
                                      </m:r>
                                    </m:e>
                                  </m:acc>
                                </m:e>
                                <m:sub>
                                  <m:r>
                                    <a:rPr lang="en-US" sz="2400" b="1" i="1" smtClean="0">
                                      <a:solidFill>
                                        <a:schemeClr val="tx1"/>
                                      </a:solidFill>
                                      <a:latin typeface="Cambria Math" panose="02040503050406030204" pitchFamily="18" charset="0"/>
                                    </a:rPr>
                                    <m:t>𝒕</m:t>
                                  </m:r>
                                </m:sub>
                              </m:sSub>
                              <m:d>
                                <m:dPr>
                                  <m:ctrlPr>
                                    <a:rPr lang="en-US" sz="2400" b="1" i="1" smtClean="0">
                                      <a:solidFill>
                                        <a:schemeClr val="tx1"/>
                                      </a:solidFill>
                                      <a:latin typeface="Cambria Math" panose="02040503050406030204" pitchFamily="18" charset="0"/>
                                    </a:rPr>
                                  </m:ctrlPr>
                                </m:dPr>
                                <m:e>
                                  <m:sSub>
                                    <m:sSubPr>
                                      <m:ctrlPr>
                                        <a:rPr lang="en-US" sz="2400" b="1" i="1" smtClean="0">
                                          <a:solidFill>
                                            <a:schemeClr val="tx1"/>
                                          </a:solidFill>
                                          <a:latin typeface="Cambria Math" panose="02040503050406030204" pitchFamily="18" charset="0"/>
                                        </a:rPr>
                                      </m:ctrlPr>
                                    </m:sSubPr>
                                    <m:e>
                                      <m:r>
                                        <a:rPr lang="en-US" sz="2400" b="1" i="1" smtClean="0">
                                          <a:solidFill>
                                            <a:schemeClr val="tx1"/>
                                          </a:solidFill>
                                          <a:latin typeface="Cambria Math" panose="02040503050406030204" pitchFamily="18" charset="0"/>
                                        </a:rPr>
                                        <m:t>𝒙</m:t>
                                      </m:r>
                                    </m:e>
                                    <m:sub>
                                      <m:r>
                                        <a:rPr lang="en-US" sz="2400" b="1" i="1" smtClean="0">
                                          <a:solidFill>
                                            <a:schemeClr val="tx1"/>
                                          </a:solidFill>
                                          <a:latin typeface="Cambria Math" panose="02040503050406030204" pitchFamily="18" charset="0"/>
                                        </a:rPr>
                                        <m:t>𝒕</m:t>
                                      </m:r>
                                    </m:sub>
                                  </m:sSub>
                                  <m:r>
                                    <a:rPr lang="en-US" sz="2400" b="1" i="1" smtClean="0">
                                      <a:solidFill>
                                        <a:schemeClr val="tx1"/>
                                      </a:solidFill>
                                      <a:latin typeface="Cambria Math" panose="02040503050406030204" pitchFamily="18" charset="0"/>
                                    </a:rPr>
                                    <m:t>,</m:t>
                                  </m:r>
                                  <m:r>
                                    <a:rPr lang="en-US" sz="2400" b="1" i="1" smtClean="0">
                                      <a:solidFill>
                                        <a:schemeClr val="tx1"/>
                                      </a:solidFill>
                                      <a:latin typeface="Cambria Math" panose="02040503050406030204" pitchFamily="18" charset="0"/>
                                    </a:rPr>
                                    <m:t>𝒕</m:t>
                                  </m:r>
                                  <m:r>
                                    <a:rPr lang="en-US" sz="2400" b="1" i="1" smtClean="0">
                                      <a:solidFill>
                                        <a:schemeClr val="tx1"/>
                                      </a:solidFill>
                                      <a:latin typeface="Cambria Math" panose="02040503050406030204" pitchFamily="18" charset="0"/>
                                    </a:rPr>
                                    <m:t> </m:t>
                                  </m:r>
                                </m:e>
                              </m:d>
                              <m:r>
                                <a:rPr lang="en-US" sz="2400" b="1" i="1" smtClean="0">
                                  <a:solidFill>
                                    <a:schemeClr val="tx1"/>
                                  </a:solidFill>
                                  <a:latin typeface="Cambria Math" panose="02040503050406030204" pitchFamily="18" charset="0"/>
                                </a:rPr>
                                <m:t>−</m:t>
                              </m:r>
                              <m:sSub>
                                <m:sSubPr>
                                  <m:ctrlPr>
                                    <a:rPr lang="en-US" sz="2400" b="1" i="1" smtClean="0">
                                      <a:solidFill>
                                        <a:schemeClr val="tx1"/>
                                      </a:solidFill>
                                      <a:latin typeface="Cambria Math" panose="02040503050406030204" pitchFamily="18" charset="0"/>
                                    </a:rPr>
                                  </m:ctrlPr>
                                </m:sSubPr>
                                <m:e>
                                  <m:r>
                                    <a:rPr lang="en-US" sz="2400" b="1" i="1" smtClean="0">
                                      <a:solidFill>
                                        <a:schemeClr val="tx1"/>
                                      </a:solidFill>
                                      <a:latin typeface="Cambria Math" panose="02040503050406030204" pitchFamily="18" charset="0"/>
                                      <a:ea typeface="Cambria Math" panose="02040503050406030204" pitchFamily="18" charset="0"/>
                                    </a:rPr>
                                    <m:t>𝝁</m:t>
                                  </m:r>
                                </m:e>
                                <m:sub>
                                  <m:r>
                                    <a:rPr lang="en-US" sz="2400" b="1" i="1" smtClean="0">
                                      <a:solidFill>
                                        <a:schemeClr val="tx1"/>
                                      </a:solidFill>
                                      <a:latin typeface="Cambria Math" panose="02040503050406030204" pitchFamily="18" charset="0"/>
                                      <a:ea typeface="Cambria Math" panose="02040503050406030204" pitchFamily="18" charset="0"/>
                                    </a:rPr>
                                    <m:t>𝜽</m:t>
                                  </m:r>
                                </m:sub>
                              </m:sSub>
                              <m:r>
                                <a:rPr lang="en-US" sz="2400" b="1" i="1" smtClean="0">
                                  <a:solidFill>
                                    <a:schemeClr val="tx1"/>
                                  </a:solidFill>
                                  <a:latin typeface="Cambria Math" panose="02040503050406030204" pitchFamily="18" charset="0"/>
                                </a:rPr>
                                <m:t>(</m:t>
                              </m:r>
                              <m:sSub>
                                <m:sSubPr>
                                  <m:ctrlPr>
                                    <a:rPr lang="en-US" sz="2400" b="1" i="1" smtClean="0">
                                      <a:solidFill>
                                        <a:schemeClr val="tx1"/>
                                      </a:solidFill>
                                      <a:latin typeface="Cambria Math" panose="02040503050406030204" pitchFamily="18" charset="0"/>
                                    </a:rPr>
                                  </m:ctrlPr>
                                </m:sSubPr>
                                <m:e>
                                  <m:r>
                                    <a:rPr lang="en-US" sz="2400" b="1" i="1" smtClean="0">
                                      <a:solidFill>
                                        <a:schemeClr val="tx1"/>
                                      </a:solidFill>
                                      <a:latin typeface="Cambria Math" panose="02040503050406030204" pitchFamily="18" charset="0"/>
                                    </a:rPr>
                                    <m:t>𝒙</m:t>
                                  </m:r>
                                </m:e>
                                <m:sub>
                                  <m:r>
                                    <a:rPr lang="en-US" sz="2400" b="1" i="1" smtClean="0">
                                      <a:solidFill>
                                        <a:schemeClr val="tx1"/>
                                      </a:solidFill>
                                      <a:latin typeface="Cambria Math" panose="02040503050406030204" pitchFamily="18" charset="0"/>
                                    </a:rPr>
                                    <m:t>𝒕</m:t>
                                  </m:r>
                                </m:sub>
                              </m:sSub>
                              <m:r>
                                <a:rPr lang="en-US" sz="2400" b="1" i="1" smtClean="0">
                                  <a:solidFill>
                                    <a:schemeClr val="tx1"/>
                                  </a:solidFill>
                                  <a:latin typeface="Cambria Math" panose="02040503050406030204" pitchFamily="18" charset="0"/>
                                </a:rPr>
                                <m:t>,</m:t>
                              </m:r>
                              <m:r>
                                <a:rPr lang="en-US" sz="2400" b="1" i="1" smtClean="0">
                                  <a:solidFill>
                                    <a:schemeClr val="tx1"/>
                                  </a:solidFill>
                                  <a:latin typeface="Cambria Math" panose="02040503050406030204" pitchFamily="18" charset="0"/>
                                </a:rPr>
                                <m:t>𝒕</m:t>
                              </m:r>
                              <m:r>
                                <a:rPr lang="en-US" sz="2400" b="1" i="1" smtClean="0">
                                  <a:solidFill>
                                    <a:schemeClr val="tx1"/>
                                  </a:solidFill>
                                  <a:latin typeface="Cambria Math" panose="02040503050406030204" pitchFamily="18" charset="0"/>
                                </a:rPr>
                                <m:t>)</m:t>
                              </m:r>
                            </m:e>
                          </m:d>
                        </m:e>
                        <m:sup>
                          <m:r>
                            <a:rPr lang="en-US" sz="2400" b="1" i="1" smtClean="0">
                              <a:solidFill>
                                <a:schemeClr val="tx1"/>
                              </a:solidFill>
                              <a:latin typeface="Cambria Math" panose="02040503050406030204" pitchFamily="18" charset="0"/>
                            </a:rPr>
                            <m:t>𝑻</m:t>
                          </m:r>
                        </m:sup>
                      </m:sSup>
                    </m:oMath>
                  </m:oMathPara>
                </a14:m>
                <a:endParaRPr lang="en-US" sz="2400" dirty="0"/>
              </a:p>
            </p:txBody>
          </p:sp>
        </mc:Choice>
        <mc:Fallback>
          <p:sp>
            <p:nvSpPr>
              <p:cNvPr id="26" name="TextBox 25">
                <a:extLst>
                  <a:ext uri="{FF2B5EF4-FFF2-40B4-BE49-F238E27FC236}">
                    <a16:creationId xmlns:a16="http://schemas.microsoft.com/office/drawing/2014/main" id="{B884F7D9-E359-6475-B507-2B9CF11B8CFF}"/>
                  </a:ext>
                </a:extLst>
              </p:cNvPr>
              <p:cNvSpPr txBox="1">
                <a:spLocks noRot="1" noChangeAspect="1" noMove="1" noResize="1" noEditPoints="1" noAdjustHandles="1" noChangeArrowheads="1" noChangeShapeType="1" noTextEdit="1"/>
              </p:cNvSpPr>
              <p:nvPr/>
            </p:nvSpPr>
            <p:spPr>
              <a:xfrm>
                <a:off x="301170" y="2738844"/>
                <a:ext cx="7851930" cy="468205"/>
              </a:xfrm>
              <a:prstGeom prst="rect">
                <a:avLst/>
              </a:prstGeom>
              <a:blipFill>
                <a:blip r:embed="rId8"/>
                <a:stretch>
                  <a:fillRect t="-3896" b="-16883"/>
                </a:stretch>
              </a:blipFill>
            </p:spPr>
            <p:txBody>
              <a:bodyPr/>
              <a:lstStyle/>
              <a:p>
                <a:r>
                  <a:rPr lang="en-US">
                    <a:noFill/>
                  </a:rPr>
                  <a:t> </a:t>
                </a:r>
              </a:p>
            </p:txBody>
          </p:sp>
        </mc:Fallback>
      </mc:AlternateContent>
      <p:sp>
        <p:nvSpPr>
          <p:cNvPr id="27" name="TextBox 26">
            <a:extLst>
              <a:ext uri="{FF2B5EF4-FFF2-40B4-BE49-F238E27FC236}">
                <a16:creationId xmlns:a16="http://schemas.microsoft.com/office/drawing/2014/main" id="{47C584C2-9A80-8C5B-25B0-A05C141AFB58}"/>
              </a:ext>
            </a:extLst>
          </p:cNvPr>
          <p:cNvSpPr txBox="1"/>
          <p:nvPr/>
        </p:nvSpPr>
        <p:spPr>
          <a:xfrm>
            <a:off x="609244" y="1153248"/>
            <a:ext cx="4498593" cy="461665"/>
          </a:xfrm>
          <a:prstGeom prst="rect">
            <a:avLst/>
          </a:prstGeom>
          <a:noFill/>
        </p:spPr>
        <p:txBody>
          <a:bodyPr wrap="square" rtlCol="0">
            <a:spAutoFit/>
          </a:bodyPr>
          <a:lstStyle/>
          <a:p>
            <a:r>
              <a:rPr lang="en-US" sz="2400" b="1" dirty="0">
                <a:solidFill>
                  <a:srgbClr val="00B050"/>
                </a:solidFill>
              </a:rPr>
              <a:t>Similar to 1.5.5.1, we can obtain</a:t>
            </a:r>
          </a:p>
        </p:txBody>
      </p:sp>
      <mc:AlternateContent xmlns:mc="http://schemas.openxmlformats.org/markup-compatibility/2006">
        <mc:Choice xmlns:a14="http://schemas.microsoft.com/office/drawing/2010/main" Requires="a14">
          <p:sp>
            <p:nvSpPr>
              <p:cNvPr id="28" name="TextBox 27">
                <a:extLst>
                  <a:ext uri="{FF2B5EF4-FFF2-40B4-BE49-F238E27FC236}">
                    <a16:creationId xmlns:a16="http://schemas.microsoft.com/office/drawing/2014/main" id="{3511E6EF-D77E-B873-217A-28DC6913A0E7}"/>
                  </a:ext>
                </a:extLst>
              </p:cNvPr>
              <p:cNvSpPr txBox="1"/>
              <p:nvPr/>
            </p:nvSpPr>
            <p:spPr>
              <a:xfrm>
                <a:off x="6443042" y="5274012"/>
                <a:ext cx="6245794" cy="55297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Sup>
                        <m:sSubSupPr>
                          <m:ctrlPr>
                            <a:rPr lang="en-US" sz="2000" b="1" i="1" smtClean="0">
                              <a:latin typeface="Cambria Math" panose="02040503050406030204" pitchFamily="18" charset="0"/>
                            </a:rPr>
                          </m:ctrlPr>
                        </m:sSubSupPr>
                        <m:e>
                          <m:r>
                            <a:rPr lang="en-US" sz="2000" b="1" i="1" smtClean="0">
                              <a:latin typeface="Cambria Math" panose="02040503050406030204" pitchFamily="18" charset="0"/>
                              <a:ea typeface="Cambria Math" panose="02040503050406030204" pitchFamily="18" charset="0"/>
                            </a:rPr>
                            <m:t>𝝁</m:t>
                          </m:r>
                        </m:e>
                        <m:sub>
                          <m:r>
                            <a:rPr lang="en-US" sz="2000" b="1" i="1" smtClean="0">
                              <a:latin typeface="Cambria Math" panose="02040503050406030204" pitchFamily="18" charset="0"/>
                              <a:ea typeface="Cambria Math" panose="02040503050406030204" pitchFamily="18" charset="0"/>
                            </a:rPr>
                            <m:t>𝜽</m:t>
                          </m:r>
                        </m:sub>
                        <m:sup>
                          <m:r>
                            <a:rPr lang="en-US" sz="2000" b="1" i="1" smtClean="0">
                              <a:latin typeface="Cambria Math" panose="02040503050406030204" pitchFamily="18" charset="0"/>
                            </a:rPr>
                            <m:t>∗</m:t>
                          </m:r>
                        </m:sup>
                      </m:sSubSup>
                      <m:d>
                        <m:dPr>
                          <m:ctrlPr>
                            <a:rPr lang="en-US" sz="2000" b="1" i="1" smtClean="0">
                              <a:latin typeface="Cambria Math" panose="02040503050406030204" pitchFamily="18" charset="0"/>
                            </a:rPr>
                          </m:ctrlPr>
                        </m:dPr>
                        <m:e>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𝒙</m:t>
                              </m:r>
                            </m:e>
                            <m:sub>
                              <m:r>
                                <a:rPr lang="en-US" sz="2000" b="1" i="1" smtClean="0">
                                  <a:latin typeface="Cambria Math" panose="02040503050406030204" pitchFamily="18" charset="0"/>
                                </a:rPr>
                                <m:t>𝒕</m:t>
                              </m:r>
                            </m:sub>
                          </m:sSub>
                          <m:r>
                            <a:rPr lang="en-US" sz="2000" b="1" i="1" smtClean="0">
                              <a:latin typeface="Cambria Math" panose="02040503050406030204" pitchFamily="18" charset="0"/>
                            </a:rPr>
                            <m:t>,</m:t>
                          </m:r>
                          <m:r>
                            <a:rPr lang="en-US" sz="2000" b="1" i="1" smtClean="0">
                              <a:latin typeface="Cambria Math" panose="02040503050406030204" pitchFamily="18" charset="0"/>
                            </a:rPr>
                            <m:t>𝒕</m:t>
                          </m:r>
                        </m:e>
                      </m:d>
                      <m:r>
                        <a:rPr lang="en-US" sz="2000" b="1" i="1" smtClean="0">
                          <a:latin typeface="Cambria Math" panose="02040503050406030204" pitchFamily="18" charset="0"/>
                        </a:rPr>
                        <m:t>=</m:t>
                      </m:r>
                      <m:sSub>
                        <m:sSubPr>
                          <m:ctrlPr>
                            <a:rPr lang="en-US" sz="2000" b="1" i="1" smtClean="0">
                              <a:solidFill>
                                <a:srgbClr val="FF0000"/>
                              </a:solidFill>
                              <a:latin typeface="Cambria Math" panose="02040503050406030204" pitchFamily="18" charset="0"/>
                            </a:rPr>
                          </m:ctrlPr>
                        </m:sSubPr>
                        <m:e>
                          <m:acc>
                            <m:accPr>
                              <m:chr m:val="̂"/>
                              <m:ctrlPr>
                                <a:rPr lang="en-US" sz="2000" b="1" i="1" smtClean="0">
                                  <a:solidFill>
                                    <a:srgbClr val="FF0000"/>
                                  </a:solidFill>
                                  <a:latin typeface="Cambria Math" panose="02040503050406030204" pitchFamily="18" charset="0"/>
                                </a:rPr>
                              </m:ctrlPr>
                            </m:accPr>
                            <m:e>
                              <m:r>
                                <a:rPr lang="en-US" sz="2000" b="1" i="1" smtClean="0">
                                  <a:solidFill>
                                    <a:srgbClr val="FF0000"/>
                                  </a:solidFill>
                                  <a:latin typeface="Cambria Math" panose="02040503050406030204" pitchFamily="18" charset="0"/>
                                  <a:ea typeface="Cambria Math" panose="02040503050406030204" pitchFamily="18" charset="0"/>
                                </a:rPr>
                                <m:t>𝝁</m:t>
                              </m:r>
                            </m:e>
                          </m:acc>
                        </m:e>
                        <m:sub>
                          <m:r>
                            <a:rPr lang="en-US" sz="2000" b="1" i="1" smtClean="0">
                              <a:solidFill>
                                <a:srgbClr val="FF0000"/>
                              </a:solidFill>
                              <a:latin typeface="Cambria Math" panose="02040503050406030204" pitchFamily="18" charset="0"/>
                            </a:rPr>
                            <m:t>𝒕</m:t>
                          </m:r>
                        </m:sub>
                      </m:sSub>
                      <m:d>
                        <m:dPr>
                          <m:ctrlPr>
                            <a:rPr lang="en-US" sz="2000" b="1" i="1" smtClean="0">
                              <a:solidFill>
                                <a:srgbClr val="FF0000"/>
                              </a:solidFill>
                              <a:latin typeface="Cambria Math" panose="02040503050406030204" pitchFamily="18" charset="0"/>
                            </a:rPr>
                          </m:ctrlPr>
                        </m:dPr>
                        <m:e>
                          <m:sSub>
                            <m:sSubPr>
                              <m:ctrlPr>
                                <a:rPr lang="en-US" sz="2000" b="1" i="1" smtClean="0">
                                  <a:solidFill>
                                    <a:srgbClr val="FF0000"/>
                                  </a:solidFill>
                                  <a:latin typeface="Cambria Math" panose="02040503050406030204" pitchFamily="18" charset="0"/>
                                </a:rPr>
                              </m:ctrlPr>
                            </m:sSubPr>
                            <m:e>
                              <m:r>
                                <a:rPr lang="en-US" sz="2000" b="1" i="1" smtClean="0">
                                  <a:solidFill>
                                    <a:srgbClr val="FF0000"/>
                                  </a:solidFill>
                                  <a:latin typeface="Cambria Math" panose="02040503050406030204" pitchFamily="18" charset="0"/>
                                </a:rPr>
                                <m:t>𝒙</m:t>
                              </m:r>
                            </m:e>
                            <m:sub>
                              <m:r>
                                <a:rPr lang="en-US" sz="2000" b="1" i="1" smtClean="0">
                                  <a:solidFill>
                                    <a:srgbClr val="FF0000"/>
                                  </a:solidFill>
                                  <a:latin typeface="Cambria Math" panose="02040503050406030204" pitchFamily="18" charset="0"/>
                                </a:rPr>
                                <m:t>𝒕</m:t>
                              </m:r>
                            </m:sub>
                          </m:sSub>
                          <m:r>
                            <a:rPr lang="en-US" sz="2000" b="1" i="1" smtClean="0">
                              <a:solidFill>
                                <a:srgbClr val="FF0000"/>
                              </a:solidFill>
                              <a:latin typeface="Cambria Math" panose="02040503050406030204" pitchFamily="18" charset="0"/>
                            </a:rPr>
                            <m:t>,</m:t>
                          </m:r>
                          <m:r>
                            <a:rPr lang="en-US" sz="2000" b="1" i="1" smtClean="0">
                              <a:solidFill>
                                <a:srgbClr val="FF0000"/>
                              </a:solidFill>
                              <a:latin typeface="Cambria Math" panose="02040503050406030204" pitchFamily="18" charset="0"/>
                            </a:rPr>
                            <m:t>𝒕</m:t>
                          </m:r>
                          <m:r>
                            <a:rPr lang="en-US" sz="2000" b="1" i="1" smtClean="0">
                              <a:solidFill>
                                <a:srgbClr val="FF0000"/>
                              </a:solidFill>
                              <a:latin typeface="Cambria Math" panose="02040503050406030204" pitchFamily="18" charset="0"/>
                            </a:rPr>
                            <m:t> </m:t>
                          </m:r>
                        </m:e>
                      </m:d>
                      <m:r>
                        <a:rPr lang="en-US" sz="2000" b="1" i="1" smtClean="0">
                          <a:solidFill>
                            <a:srgbClr val="FF0000"/>
                          </a:solidFill>
                          <a:latin typeface="Cambria Math" panose="02040503050406030204" pitchFamily="18" charset="0"/>
                        </a:rPr>
                        <m:t>= </m:t>
                      </m:r>
                      <m:sSub>
                        <m:sSubPr>
                          <m:ctrlPr>
                            <a:rPr lang="en-US" sz="2000" b="1" i="1" smtClean="0">
                              <a:solidFill>
                                <a:srgbClr val="FF0000"/>
                              </a:solidFill>
                              <a:latin typeface="Cambria Math" panose="02040503050406030204" pitchFamily="18" charset="0"/>
                            </a:rPr>
                          </m:ctrlPr>
                        </m:sSubPr>
                        <m:e>
                          <m:acc>
                            <m:accPr>
                              <m:chr m:val="̃"/>
                              <m:ctrlPr>
                                <a:rPr lang="en-US" sz="2000" b="1" i="1" smtClean="0">
                                  <a:solidFill>
                                    <a:srgbClr val="FF0000"/>
                                  </a:solidFill>
                                  <a:latin typeface="Cambria Math" panose="02040503050406030204" pitchFamily="18" charset="0"/>
                                </a:rPr>
                              </m:ctrlPr>
                            </m:accPr>
                            <m:e>
                              <m:r>
                                <a:rPr lang="en-US" sz="2000" b="1" i="1" smtClean="0">
                                  <a:solidFill>
                                    <a:srgbClr val="FF0000"/>
                                  </a:solidFill>
                                  <a:latin typeface="Cambria Math" panose="02040503050406030204" pitchFamily="18" charset="0"/>
                                  <a:ea typeface="Cambria Math" panose="02040503050406030204" pitchFamily="18" charset="0"/>
                                </a:rPr>
                                <m:t>𝝁</m:t>
                              </m:r>
                            </m:e>
                          </m:acc>
                        </m:e>
                        <m:sub>
                          <m:r>
                            <a:rPr lang="en-US" sz="2000" b="1" i="1" smtClean="0">
                              <a:solidFill>
                                <a:srgbClr val="FF0000"/>
                              </a:solidFill>
                              <a:latin typeface="Cambria Math" panose="02040503050406030204" pitchFamily="18" charset="0"/>
                            </a:rPr>
                            <m:t>𝒕</m:t>
                          </m:r>
                        </m:sub>
                      </m:sSub>
                      <m:d>
                        <m:dPr>
                          <m:ctrlPr>
                            <a:rPr lang="en-US" sz="2000" b="1" i="1" smtClean="0">
                              <a:solidFill>
                                <a:srgbClr val="FF0000"/>
                              </a:solidFill>
                              <a:latin typeface="Cambria Math" panose="02040503050406030204" pitchFamily="18" charset="0"/>
                            </a:rPr>
                          </m:ctrlPr>
                        </m:dPr>
                        <m:e>
                          <m:sSub>
                            <m:sSubPr>
                              <m:ctrlPr>
                                <a:rPr lang="en-US" sz="2000" b="1" i="1" smtClean="0">
                                  <a:solidFill>
                                    <a:srgbClr val="FF0000"/>
                                  </a:solidFill>
                                  <a:latin typeface="Cambria Math" panose="02040503050406030204" pitchFamily="18" charset="0"/>
                                </a:rPr>
                              </m:ctrlPr>
                            </m:sSubPr>
                            <m:e>
                              <m:r>
                                <a:rPr lang="en-US" sz="2000" b="1" i="1" smtClean="0">
                                  <a:solidFill>
                                    <a:srgbClr val="FF0000"/>
                                  </a:solidFill>
                                  <a:latin typeface="Cambria Math" panose="02040503050406030204" pitchFamily="18" charset="0"/>
                                </a:rPr>
                                <m:t>𝒙</m:t>
                              </m:r>
                            </m:e>
                            <m:sub>
                              <m:r>
                                <a:rPr lang="en-US" sz="2000" b="1" i="1" smtClean="0">
                                  <a:solidFill>
                                    <a:srgbClr val="FF0000"/>
                                  </a:solidFill>
                                  <a:latin typeface="Cambria Math" panose="02040503050406030204" pitchFamily="18" charset="0"/>
                                </a:rPr>
                                <m:t>𝒕</m:t>
                              </m:r>
                            </m:sub>
                          </m:sSub>
                          <m:r>
                            <a:rPr lang="en-US" sz="2000" b="1" i="1" smtClean="0">
                              <a:solidFill>
                                <a:srgbClr val="FF0000"/>
                              </a:solidFill>
                              <a:latin typeface="Cambria Math" panose="02040503050406030204" pitchFamily="18" charset="0"/>
                            </a:rPr>
                            <m:t>,</m:t>
                          </m:r>
                          <m:sSub>
                            <m:sSubPr>
                              <m:ctrlPr>
                                <a:rPr lang="en-US" sz="2000" b="1" i="1" smtClean="0">
                                  <a:solidFill>
                                    <a:srgbClr val="FF0000"/>
                                  </a:solidFill>
                                  <a:latin typeface="Cambria Math" panose="02040503050406030204" pitchFamily="18" charset="0"/>
                                </a:rPr>
                              </m:ctrlPr>
                            </m:sSubPr>
                            <m:e>
                              <m:sSub>
                                <m:sSubPr>
                                  <m:ctrlPr>
                                    <a:rPr lang="en-US" sz="2000" b="1" i="1" smtClean="0">
                                      <a:solidFill>
                                        <a:srgbClr val="FF0000"/>
                                      </a:solidFill>
                                      <a:latin typeface="Cambria Math" panose="02040503050406030204" pitchFamily="18" charset="0"/>
                                    </a:rPr>
                                  </m:ctrlPr>
                                </m:sSubPr>
                                <m:e>
                                  <m:r>
                                    <a:rPr lang="en-US" sz="2000" b="1" i="1" smtClean="0">
                                      <a:solidFill>
                                        <a:srgbClr val="FF0000"/>
                                      </a:solidFill>
                                      <a:latin typeface="Cambria Math" panose="02040503050406030204" pitchFamily="18" charset="0"/>
                                    </a:rPr>
                                    <m:t>𝑬</m:t>
                                  </m:r>
                                </m:e>
                                <m:sub>
                                  <m:r>
                                    <a:rPr lang="en-US" sz="2000" b="1" i="1" smtClean="0">
                                      <a:solidFill>
                                        <a:srgbClr val="FF0000"/>
                                      </a:solidFill>
                                      <a:latin typeface="Cambria Math" panose="02040503050406030204" pitchFamily="18" charset="0"/>
                                    </a:rPr>
                                    <m:t>𝒒</m:t>
                                  </m:r>
                                  <m:r>
                                    <a:rPr lang="en-US" sz="2000" b="1" i="1" smtClean="0">
                                      <a:solidFill>
                                        <a:srgbClr val="FF0000"/>
                                      </a:solidFill>
                                      <a:latin typeface="Cambria Math" panose="02040503050406030204" pitchFamily="18" charset="0"/>
                                    </a:rPr>
                                    <m:t>(</m:t>
                                  </m:r>
                                  <m:sSub>
                                    <m:sSubPr>
                                      <m:ctrlPr>
                                        <a:rPr lang="en-US" sz="2000" b="1" i="1" smtClean="0">
                                          <a:solidFill>
                                            <a:srgbClr val="FF0000"/>
                                          </a:solidFill>
                                          <a:latin typeface="Cambria Math" panose="02040503050406030204" pitchFamily="18" charset="0"/>
                                        </a:rPr>
                                      </m:ctrlPr>
                                    </m:sSubPr>
                                    <m:e>
                                      <m:r>
                                        <a:rPr lang="en-US" sz="2000" b="1" i="1" smtClean="0">
                                          <a:solidFill>
                                            <a:srgbClr val="FF0000"/>
                                          </a:solidFill>
                                          <a:latin typeface="Cambria Math" panose="02040503050406030204" pitchFamily="18" charset="0"/>
                                        </a:rPr>
                                        <m:t>𝒙</m:t>
                                      </m:r>
                                    </m:e>
                                    <m:sub>
                                      <m:r>
                                        <a:rPr lang="en-US" sz="2000" b="1" i="1" smtClean="0">
                                          <a:solidFill>
                                            <a:srgbClr val="FF0000"/>
                                          </a:solidFill>
                                          <a:latin typeface="Cambria Math" panose="02040503050406030204" pitchFamily="18" charset="0"/>
                                        </a:rPr>
                                        <m:t>𝟎</m:t>
                                      </m:r>
                                    </m:sub>
                                  </m:sSub>
                                  <m:r>
                                    <a:rPr lang="en-US" sz="2000" b="1" i="1" smtClean="0">
                                      <a:solidFill>
                                        <a:srgbClr val="FF0000"/>
                                      </a:solidFill>
                                      <a:latin typeface="Cambria Math" panose="02040503050406030204" pitchFamily="18" charset="0"/>
                                    </a:rPr>
                                    <m:t>|</m:t>
                                  </m:r>
                                  <m:sSub>
                                    <m:sSubPr>
                                      <m:ctrlPr>
                                        <a:rPr lang="en-US" sz="2000" b="1" i="1" smtClean="0">
                                          <a:solidFill>
                                            <a:srgbClr val="FF0000"/>
                                          </a:solidFill>
                                          <a:latin typeface="Cambria Math" panose="02040503050406030204" pitchFamily="18" charset="0"/>
                                        </a:rPr>
                                      </m:ctrlPr>
                                    </m:sSubPr>
                                    <m:e>
                                      <m:r>
                                        <a:rPr lang="en-US" sz="2000" b="1" i="1" smtClean="0">
                                          <a:solidFill>
                                            <a:srgbClr val="FF0000"/>
                                          </a:solidFill>
                                          <a:latin typeface="Cambria Math" panose="02040503050406030204" pitchFamily="18" charset="0"/>
                                        </a:rPr>
                                        <m:t>𝒙</m:t>
                                      </m:r>
                                    </m:e>
                                    <m:sub>
                                      <m:r>
                                        <a:rPr lang="en-US" sz="2000" b="1" i="1" smtClean="0">
                                          <a:solidFill>
                                            <a:srgbClr val="FF0000"/>
                                          </a:solidFill>
                                          <a:latin typeface="Cambria Math" panose="02040503050406030204" pitchFamily="18" charset="0"/>
                                        </a:rPr>
                                        <m:t>𝒕</m:t>
                                      </m:r>
                                    </m:sub>
                                  </m:sSub>
                                  <m:r>
                                    <a:rPr lang="en-US" sz="2000" b="1" i="1" smtClean="0">
                                      <a:solidFill>
                                        <a:srgbClr val="FF0000"/>
                                      </a:solidFill>
                                      <a:latin typeface="Cambria Math" panose="02040503050406030204" pitchFamily="18" charset="0"/>
                                    </a:rPr>
                                    <m:t>)</m:t>
                                  </m:r>
                                </m:sub>
                              </m:sSub>
                              <m:r>
                                <a:rPr lang="en-US" sz="2000" b="1" i="1" smtClean="0">
                                  <a:solidFill>
                                    <a:srgbClr val="FF0000"/>
                                  </a:solidFill>
                                  <a:latin typeface="Cambria Math" panose="02040503050406030204" pitchFamily="18" charset="0"/>
                                </a:rPr>
                                <m:t>𝒙</m:t>
                              </m:r>
                            </m:e>
                            <m:sub>
                              <m:r>
                                <a:rPr lang="en-US" sz="2000" b="1" i="1" smtClean="0">
                                  <a:solidFill>
                                    <a:srgbClr val="FF0000"/>
                                  </a:solidFill>
                                  <a:latin typeface="Cambria Math" panose="02040503050406030204" pitchFamily="18" charset="0"/>
                                </a:rPr>
                                <m:t>𝟎</m:t>
                              </m:r>
                            </m:sub>
                          </m:sSub>
                        </m:e>
                      </m:d>
                    </m:oMath>
                  </m:oMathPara>
                </a14:m>
                <a:endParaRPr lang="en-US" sz="2000" dirty="0"/>
              </a:p>
            </p:txBody>
          </p:sp>
        </mc:Choice>
        <mc:Fallback>
          <p:sp>
            <p:nvSpPr>
              <p:cNvPr id="28" name="TextBox 27">
                <a:extLst>
                  <a:ext uri="{FF2B5EF4-FFF2-40B4-BE49-F238E27FC236}">
                    <a16:creationId xmlns:a16="http://schemas.microsoft.com/office/drawing/2014/main" id="{3511E6EF-D77E-B873-217A-28DC6913A0E7}"/>
                  </a:ext>
                </a:extLst>
              </p:cNvPr>
              <p:cNvSpPr txBox="1">
                <a:spLocks noRot="1" noChangeAspect="1" noMove="1" noResize="1" noEditPoints="1" noAdjustHandles="1" noChangeArrowheads="1" noChangeShapeType="1" noTextEdit="1"/>
              </p:cNvSpPr>
              <p:nvPr/>
            </p:nvSpPr>
            <p:spPr>
              <a:xfrm>
                <a:off x="6443042" y="5274012"/>
                <a:ext cx="6245794" cy="55297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9" name="TextBox 28">
                <a:extLst>
                  <a:ext uri="{FF2B5EF4-FFF2-40B4-BE49-F238E27FC236}">
                    <a16:creationId xmlns:a16="http://schemas.microsoft.com/office/drawing/2014/main" id="{1E492F8D-24A1-6DD4-4801-ED5021483870}"/>
                  </a:ext>
                </a:extLst>
              </p:cNvPr>
              <p:cNvSpPr txBox="1"/>
              <p:nvPr/>
            </p:nvSpPr>
            <p:spPr>
              <a:xfrm>
                <a:off x="3272389" y="5807354"/>
                <a:ext cx="4576787" cy="479427"/>
              </a:xfrm>
              <a:prstGeom prst="rect">
                <a:avLst/>
              </a:prstGeom>
              <a:noFill/>
            </p:spPr>
            <p:txBody>
              <a:bodyPr wrap="square" rtlCol="0">
                <a:spAutoFit/>
              </a:bodyPr>
              <a:lstStyle/>
              <a:p>
                <a:r>
                  <a:rPr lang="en-US" sz="2400" b="1" dirty="0"/>
                  <a:t>Then</a:t>
                </a:r>
                <a:r>
                  <a:rPr lang="en-US" sz="2400" dirty="0"/>
                  <a:t> </a:t>
                </a:r>
                <a14:m>
                  <m:oMath xmlns:m="http://schemas.openxmlformats.org/officeDocument/2006/math">
                    <m:sSubSup>
                      <m:sSubSupPr>
                        <m:ctrlPr>
                          <a:rPr lang="en-US" sz="2400" b="1" i="1" smtClean="0">
                            <a:latin typeface="Cambria Math" panose="02040503050406030204" pitchFamily="18" charset="0"/>
                            <a:ea typeface="Cambria Math" panose="02040503050406030204" pitchFamily="18" charset="0"/>
                          </a:rPr>
                        </m:ctrlPr>
                      </m:sSubSupPr>
                      <m:e>
                        <m:r>
                          <a:rPr lang="el-GR" sz="2400" b="1" i="1" smtClean="0">
                            <a:latin typeface="Cambria Math" panose="02040503050406030204" pitchFamily="18" charset="0"/>
                            <a:ea typeface="Cambria Math" panose="02040503050406030204" pitchFamily="18" charset="0"/>
                          </a:rPr>
                          <m:t>𝜮</m:t>
                        </m:r>
                      </m:e>
                      <m:sub>
                        <m:r>
                          <a:rPr lang="en-US" sz="2400" b="1" i="1" smtClean="0">
                            <a:latin typeface="Cambria Math" panose="02040503050406030204" pitchFamily="18" charset="0"/>
                            <a:ea typeface="Cambria Math" panose="02040503050406030204" pitchFamily="18" charset="0"/>
                          </a:rPr>
                          <m:t>𝜽</m:t>
                        </m:r>
                      </m:sub>
                      <m:sup>
                        <m:r>
                          <a:rPr lang="en-US" sz="2400" b="1" i="1" smtClean="0">
                            <a:latin typeface="Cambria Math" panose="02040503050406030204" pitchFamily="18" charset="0"/>
                            <a:ea typeface="Cambria Math" panose="02040503050406030204" pitchFamily="18" charset="0"/>
                          </a:rPr>
                          <m:t>∗</m:t>
                        </m:r>
                      </m:sup>
                    </m:sSubSup>
                    <m:d>
                      <m:dPr>
                        <m:ctrlPr>
                          <a:rPr lang="en-US" sz="2400" b="1" i="1" smtClean="0">
                            <a:latin typeface="Cambria Math" panose="02040503050406030204" pitchFamily="18" charset="0"/>
                            <a:ea typeface="Cambria Math" panose="02040503050406030204" pitchFamily="18" charset="0"/>
                          </a:rPr>
                        </m:ctrlPr>
                      </m:dPr>
                      <m:e>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𝒙</m:t>
                            </m:r>
                          </m:e>
                          <m:sub>
                            <m:r>
                              <a:rPr lang="en-US" sz="2400" b="1" i="1" smtClean="0">
                                <a:latin typeface="Cambria Math" panose="02040503050406030204" pitchFamily="18" charset="0"/>
                              </a:rPr>
                              <m:t>𝒕</m:t>
                            </m:r>
                          </m:sub>
                        </m:sSub>
                        <m:r>
                          <a:rPr lang="en-US" sz="2400" b="1" i="1" smtClean="0">
                            <a:latin typeface="Cambria Math" panose="02040503050406030204" pitchFamily="18" charset="0"/>
                          </a:rPr>
                          <m:t>, </m:t>
                        </m:r>
                        <m:r>
                          <a:rPr lang="en-US" sz="2400" b="1" i="1" smtClean="0">
                            <a:latin typeface="Cambria Math" panose="02040503050406030204" pitchFamily="18" charset="0"/>
                          </a:rPr>
                          <m:t>𝒕</m:t>
                        </m:r>
                      </m:e>
                    </m:d>
                    <m:r>
                      <a:rPr lang="en-US" sz="2400" b="1" i="0" smtClean="0">
                        <a:latin typeface="Cambria Math" panose="02040503050406030204" pitchFamily="18" charset="0"/>
                      </a:rPr>
                      <m:t>=</m:t>
                    </m:r>
                    <m:sSub>
                      <m:sSubPr>
                        <m:ctrlPr>
                          <a:rPr lang="en-US" sz="2400" b="1" i="1" smtClean="0">
                            <a:solidFill>
                              <a:srgbClr val="FF0000"/>
                            </a:solidFill>
                            <a:latin typeface="Cambria Math" panose="02040503050406030204" pitchFamily="18" charset="0"/>
                          </a:rPr>
                        </m:ctrlPr>
                      </m:sSubPr>
                      <m:e>
                        <m:acc>
                          <m:accPr>
                            <m:chr m:val="̂"/>
                            <m:ctrlPr>
                              <a:rPr lang="en-US" sz="2400" b="1" i="1" smtClean="0">
                                <a:solidFill>
                                  <a:srgbClr val="FF0000"/>
                                </a:solidFill>
                                <a:latin typeface="Cambria Math" panose="02040503050406030204" pitchFamily="18" charset="0"/>
                              </a:rPr>
                            </m:ctrlPr>
                          </m:accPr>
                          <m:e>
                            <m:r>
                              <a:rPr lang="el-GR" sz="2400" b="1" i="1" smtClean="0">
                                <a:solidFill>
                                  <a:srgbClr val="FF0000"/>
                                </a:solidFill>
                                <a:latin typeface="Cambria Math" panose="02040503050406030204" pitchFamily="18" charset="0"/>
                                <a:ea typeface="Cambria Math" panose="02040503050406030204" pitchFamily="18" charset="0"/>
                              </a:rPr>
                              <m:t>𝜮</m:t>
                            </m:r>
                          </m:e>
                        </m:acc>
                      </m:e>
                      <m:sub>
                        <m:r>
                          <a:rPr lang="en-US" sz="2400" b="1" i="1" smtClean="0">
                            <a:solidFill>
                              <a:srgbClr val="FF0000"/>
                            </a:solidFill>
                            <a:latin typeface="Cambria Math" panose="02040503050406030204" pitchFamily="18" charset="0"/>
                          </a:rPr>
                          <m:t>𝒕</m:t>
                        </m:r>
                      </m:sub>
                    </m:sSub>
                    <m:d>
                      <m:dPr>
                        <m:ctrlPr>
                          <a:rPr lang="en-US" sz="2400" b="1" i="1" smtClean="0">
                            <a:solidFill>
                              <a:srgbClr val="FF0000"/>
                            </a:solidFill>
                            <a:latin typeface="Cambria Math" panose="02040503050406030204" pitchFamily="18" charset="0"/>
                          </a:rPr>
                        </m:ctrlPr>
                      </m:dPr>
                      <m:e>
                        <m:sSub>
                          <m:sSubPr>
                            <m:ctrlPr>
                              <a:rPr lang="en-US" sz="2400" b="1" i="1" smtClean="0">
                                <a:solidFill>
                                  <a:srgbClr val="FF0000"/>
                                </a:solidFill>
                                <a:latin typeface="Cambria Math" panose="02040503050406030204" pitchFamily="18" charset="0"/>
                              </a:rPr>
                            </m:ctrlPr>
                          </m:sSubPr>
                          <m:e>
                            <m:r>
                              <a:rPr lang="en-US" sz="2400" b="1" i="1" smtClean="0">
                                <a:solidFill>
                                  <a:srgbClr val="FF0000"/>
                                </a:solidFill>
                                <a:latin typeface="Cambria Math" panose="02040503050406030204" pitchFamily="18" charset="0"/>
                              </a:rPr>
                              <m:t>𝒙</m:t>
                            </m:r>
                          </m:e>
                          <m:sub>
                            <m:r>
                              <a:rPr lang="en-US" sz="2400" b="1" i="1" smtClean="0">
                                <a:solidFill>
                                  <a:srgbClr val="FF0000"/>
                                </a:solidFill>
                                <a:latin typeface="Cambria Math" panose="02040503050406030204" pitchFamily="18" charset="0"/>
                              </a:rPr>
                              <m:t>𝒕</m:t>
                            </m:r>
                          </m:sub>
                        </m:sSub>
                        <m:r>
                          <a:rPr lang="en-US" sz="2400" b="1" i="1" smtClean="0">
                            <a:solidFill>
                              <a:srgbClr val="FF0000"/>
                            </a:solidFill>
                            <a:latin typeface="Cambria Math" panose="02040503050406030204" pitchFamily="18" charset="0"/>
                          </a:rPr>
                          <m:t>,</m:t>
                        </m:r>
                        <m:r>
                          <a:rPr lang="en-US" sz="2400" b="1" i="1" smtClean="0">
                            <a:solidFill>
                              <a:srgbClr val="FF0000"/>
                            </a:solidFill>
                            <a:latin typeface="Cambria Math" panose="02040503050406030204" pitchFamily="18" charset="0"/>
                          </a:rPr>
                          <m:t>𝒕</m:t>
                        </m:r>
                      </m:e>
                    </m:d>
                  </m:oMath>
                </a14:m>
                <a:endParaRPr lang="en-US" sz="2400" dirty="0"/>
              </a:p>
            </p:txBody>
          </p:sp>
        </mc:Choice>
        <mc:Fallback>
          <p:sp>
            <p:nvSpPr>
              <p:cNvPr id="29" name="TextBox 28">
                <a:extLst>
                  <a:ext uri="{FF2B5EF4-FFF2-40B4-BE49-F238E27FC236}">
                    <a16:creationId xmlns:a16="http://schemas.microsoft.com/office/drawing/2014/main" id="{1E492F8D-24A1-6DD4-4801-ED5021483870}"/>
                  </a:ext>
                </a:extLst>
              </p:cNvPr>
              <p:cNvSpPr txBox="1">
                <a:spLocks noRot="1" noChangeAspect="1" noMove="1" noResize="1" noEditPoints="1" noAdjustHandles="1" noChangeArrowheads="1" noChangeShapeType="1" noTextEdit="1"/>
              </p:cNvSpPr>
              <p:nvPr/>
            </p:nvSpPr>
            <p:spPr>
              <a:xfrm>
                <a:off x="3272389" y="5807354"/>
                <a:ext cx="4576787" cy="479427"/>
              </a:xfrm>
              <a:prstGeom prst="rect">
                <a:avLst/>
              </a:prstGeom>
              <a:blipFill>
                <a:blip r:embed="rId10"/>
                <a:stretch>
                  <a:fillRect l="-2130" t="-6410" b="-29487"/>
                </a:stretch>
              </a:blipFill>
            </p:spPr>
            <p:txBody>
              <a:bodyPr/>
              <a:lstStyle/>
              <a:p>
                <a:r>
                  <a:rPr lang="en-US">
                    <a:noFill/>
                  </a:rPr>
                  <a:t> </a:t>
                </a:r>
              </a:p>
            </p:txBody>
          </p:sp>
        </mc:Fallback>
      </mc:AlternateContent>
    </p:spTree>
    <p:extLst>
      <p:ext uri="{BB962C8B-B14F-4D97-AF65-F5344CB8AC3E}">
        <p14:creationId xmlns:p14="http://schemas.microsoft.com/office/powerpoint/2010/main" val="32529374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5F017A3-8836-9D56-342D-2C9C359A0382}"/>
              </a:ext>
            </a:extLst>
          </p:cNvPr>
          <p:cNvSpPr txBox="1"/>
          <p:nvPr/>
        </p:nvSpPr>
        <p:spPr>
          <a:xfrm>
            <a:off x="1376570" y="566531"/>
            <a:ext cx="5615608" cy="584775"/>
          </a:xfrm>
          <a:prstGeom prst="rect">
            <a:avLst/>
          </a:prstGeom>
          <a:noFill/>
        </p:spPr>
        <p:txBody>
          <a:bodyPr wrap="square" rtlCol="0">
            <a:spAutoFit/>
          </a:bodyPr>
          <a:lstStyle/>
          <a:p>
            <a:r>
              <a:rPr lang="en-US" sz="3200" b="1" dirty="0">
                <a:solidFill>
                  <a:srgbClr val="00B050"/>
                </a:solidFill>
              </a:rPr>
              <a:t>Algorithm 1   Training</a:t>
            </a:r>
          </a:p>
        </p:txBody>
      </p:sp>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A46A9F4C-8889-5035-D03B-DFD65A10C81D}"/>
                  </a:ext>
                </a:extLst>
              </p:cNvPr>
              <p:cNvSpPr txBox="1"/>
              <p:nvPr/>
            </p:nvSpPr>
            <p:spPr>
              <a:xfrm>
                <a:off x="457200" y="1316935"/>
                <a:ext cx="9367630" cy="2564676"/>
              </a:xfrm>
              <a:prstGeom prst="rect">
                <a:avLst/>
              </a:prstGeom>
              <a:noFill/>
            </p:spPr>
            <p:txBody>
              <a:bodyPr wrap="square" rtlCol="0">
                <a:spAutoFit/>
              </a:bodyPr>
              <a:lstStyle/>
              <a:p>
                <a:pPr marL="285750" indent="-285750">
                  <a:buFont typeface="Arial" panose="020B0604020202020204" pitchFamily="34" charset="0"/>
                  <a:buChar char="•"/>
                </a:pPr>
                <a:r>
                  <a:rPr lang="en-US" sz="2400" dirty="0">
                    <a:latin typeface="Arial" panose="020B0604020202020204" pitchFamily="34" charset="0"/>
                    <a:cs typeface="Arial" panose="020B0604020202020204" pitchFamily="34" charset="0"/>
                  </a:rPr>
                  <a:t>Step 1: Repeat</a:t>
                </a:r>
              </a:p>
              <a:p>
                <a:pPr marL="285750" indent="-285750">
                  <a:buFont typeface="Arial" panose="020B0604020202020204" pitchFamily="34" charset="0"/>
                  <a:buChar char="•"/>
                </a:pPr>
                <a:r>
                  <a:rPr lang="en-US" sz="2400" dirty="0">
                    <a:latin typeface="Arial" panose="020B0604020202020204" pitchFamily="34" charset="0"/>
                    <a:cs typeface="Arial" panose="020B0604020202020204" pitchFamily="34" charset="0"/>
                  </a:rPr>
                  <a:t>Step 2: </a:t>
                </a:r>
                <a14:m>
                  <m:oMath xmlns:m="http://schemas.openxmlformats.org/officeDocument/2006/math">
                    <m:sSub>
                      <m:sSubPr>
                        <m:ctrlPr>
                          <a:rPr lang="en-US" sz="2400" i="1" smtClean="0">
                            <a:latin typeface="Cambria Math" panose="02040503050406030204" pitchFamily="18" charset="0"/>
                            <a:cs typeface="Arial" panose="020B0604020202020204" pitchFamily="34" charset="0"/>
                          </a:rPr>
                        </m:ctrlPr>
                      </m:sSubPr>
                      <m:e>
                        <m:r>
                          <a:rPr lang="en-US" sz="2400" b="0" i="1" smtClean="0">
                            <a:latin typeface="Cambria Math" panose="02040503050406030204" pitchFamily="18" charset="0"/>
                            <a:cs typeface="Arial" panose="020B0604020202020204" pitchFamily="34" charset="0"/>
                          </a:rPr>
                          <m:t>𝑥</m:t>
                        </m:r>
                      </m:e>
                      <m:sub>
                        <m:r>
                          <a:rPr lang="en-US" sz="2400" b="0" i="1" smtClean="0">
                            <a:latin typeface="Cambria Math" panose="02040503050406030204" pitchFamily="18" charset="0"/>
                            <a:cs typeface="Arial" panose="020B0604020202020204" pitchFamily="34" charset="0"/>
                          </a:rPr>
                          <m:t>0</m:t>
                        </m:r>
                      </m:sub>
                    </m:sSub>
                    <m:r>
                      <a:rPr lang="en-US" sz="2400" i="1" smtClean="0">
                        <a:latin typeface="Cambria Math" panose="02040503050406030204" pitchFamily="18" charset="0"/>
                        <a:ea typeface="Cambria Math" panose="02040503050406030204" pitchFamily="18" charset="0"/>
                        <a:cs typeface="Arial" panose="020B0604020202020204" pitchFamily="34" charset="0"/>
                      </a:rPr>
                      <m:t>~</m:t>
                    </m:r>
                    <m:r>
                      <a:rPr lang="en-US" sz="2400" b="0" i="1" smtClean="0">
                        <a:latin typeface="Cambria Math" panose="02040503050406030204" pitchFamily="18" charset="0"/>
                        <a:ea typeface="Cambria Math" panose="02040503050406030204" pitchFamily="18" charset="0"/>
                        <a:cs typeface="Arial" panose="020B0604020202020204" pitchFamily="34" charset="0"/>
                      </a:rPr>
                      <m:t>𝑞</m:t>
                    </m:r>
                    <m:d>
                      <m:dPr>
                        <m:ctrlPr>
                          <a:rPr lang="en-US" sz="2400" b="0" i="1" smtClean="0">
                            <a:latin typeface="Cambria Math" panose="02040503050406030204" pitchFamily="18" charset="0"/>
                            <a:ea typeface="Cambria Math" panose="02040503050406030204" pitchFamily="18" charset="0"/>
                            <a:cs typeface="Arial" panose="020B0604020202020204" pitchFamily="34" charset="0"/>
                          </a:rPr>
                        </m:ctrlPr>
                      </m:dPr>
                      <m:e>
                        <m:sSub>
                          <m:sSubPr>
                            <m:ctrlPr>
                              <a:rPr lang="en-US" sz="24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400" b="0" i="1" smtClean="0">
                                <a:latin typeface="Cambria Math" panose="02040503050406030204" pitchFamily="18" charset="0"/>
                                <a:ea typeface="Cambria Math" panose="02040503050406030204" pitchFamily="18" charset="0"/>
                                <a:cs typeface="Arial" panose="020B0604020202020204" pitchFamily="34" charset="0"/>
                              </a:rPr>
                              <m:t>𝑥</m:t>
                            </m:r>
                          </m:e>
                          <m:sub>
                            <m:r>
                              <a:rPr lang="en-US" sz="2400" b="0" i="1" smtClean="0">
                                <a:latin typeface="Cambria Math" panose="02040503050406030204" pitchFamily="18" charset="0"/>
                                <a:ea typeface="Cambria Math" panose="02040503050406030204" pitchFamily="18" charset="0"/>
                                <a:cs typeface="Arial" panose="020B0604020202020204" pitchFamily="34" charset="0"/>
                              </a:rPr>
                              <m:t>0</m:t>
                            </m:r>
                          </m:sub>
                        </m:sSub>
                      </m:e>
                    </m:d>
                  </m:oMath>
                </a14:m>
                <a:endParaRPr lang="en-US" sz="2400" b="0" dirty="0">
                  <a:latin typeface="Arial" panose="020B0604020202020204" pitchFamily="34" charset="0"/>
                  <a:ea typeface="Cambria Math" panose="02040503050406030204" pitchFamily="18" charset="0"/>
                  <a:cs typeface="Arial" panose="020B0604020202020204" pitchFamily="34" charset="0"/>
                </a:endParaRPr>
              </a:p>
              <a:p>
                <a:pPr marL="285750" indent="-285750">
                  <a:buFont typeface="Arial" panose="020B0604020202020204" pitchFamily="34" charset="0"/>
                  <a:buChar char="•"/>
                </a:pPr>
                <a:r>
                  <a:rPr lang="en-US" sz="2400" dirty="0">
                    <a:latin typeface="Arial" panose="020B0604020202020204" pitchFamily="34" charset="0"/>
                    <a:cs typeface="Arial" panose="020B0604020202020204" pitchFamily="34" charset="0"/>
                  </a:rPr>
                  <a:t>Step 3: </a:t>
                </a:r>
                <a14:m>
                  <m:oMath xmlns:m="http://schemas.openxmlformats.org/officeDocument/2006/math">
                    <m:r>
                      <a:rPr lang="en-US" sz="2400" b="0" i="1" smtClean="0">
                        <a:latin typeface="Cambria Math" panose="02040503050406030204" pitchFamily="18" charset="0"/>
                        <a:cs typeface="Arial" panose="020B0604020202020204" pitchFamily="34" charset="0"/>
                      </a:rPr>
                      <m:t>𝑡</m:t>
                    </m:r>
                    <m:r>
                      <a:rPr lang="en-US" sz="2400" b="0" i="1" smtClean="0">
                        <a:latin typeface="Cambria Math" panose="02040503050406030204" pitchFamily="18" charset="0"/>
                        <a:ea typeface="Cambria Math" panose="02040503050406030204" pitchFamily="18" charset="0"/>
                        <a:cs typeface="Arial" panose="020B0604020202020204" pitchFamily="34" charset="0"/>
                      </a:rPr>
                      <m:t>~</m:t>
                    </m:r>
                    <m:r>
                      <a:rPr lang="en-US" sz="2400" b="0" i="1" smtClean="0">
                        <a:latin typeface="Cambria Math" panose="02040503050406030204" pitchFamily="18" charset="0"/>
                        <a:ea typeface="Cambria Math" panose="02040503050406030204" pitchFamily="18" charset="0"/>
                        <a:cs typeface="Arial" panose="020B0604020202020204" pitchFamily="34" charset="0"/>
                      </a:rPr>
                      <m:t>𝑈𝑛𝑖𝑓𝑜𝑟𝑚</m:t>
                    </m:r>
                    <m:r>
                      <a:rPr lang="en-US" sz="2400" b="0" i="1" smtClean="0">
                        <a:latin typeface="Cambria Math" panose="02040503050406030204" pitchFamily="18" charset="0"/>
                        <a:ea typeface="Cambria Math" panose="02040503050406030204" pitchFamily="18" charset="0"/>
                        <a:cs typeface="Arial" panose="020B0604020202020204" pitchFamily="34" charset="0"/>
                      </a:rPr>
                      <m:t> </m:t>
                    </m:r>
                    <m:d>
                      <m:dPr>
                        <m:ctrlPr>
                          <a:rPr lang="en-US" sz="2400" b="0" i="1" smtClean="0">
                            <a:latin typeface="Cambria Math" panose="02040503050406030204" pitchFamily="18" charset="0"/>
                            <a:ea typeface="Cambria Math" panose="02040503050406030204" pitchFamily="18" charset="0"/>
                            <a:cs typeface="Arial" panose="020B0604020202020204" pitchFamily="34" charset="0"/>
                          </a:rPr>
                        </m:ctrlPr>
                      </m:dPr>
                      <m:e>
                        <m:d>
                          <m:dPr>
                            <m:begChr m:val="["/>
                            <m:endChr m:val="]"/>
                            <m:ctrlPr>
                              <a:rPr lang="en-US" sz="24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400" b="0" i="1" smtClean="0">
                                <a:latin typeface="Cambria Math" panose="02040503050406030204" pitchFamily="18" charset="0"/>
                                <a:ea typeface="Cambria Math" panose="02040503050406030204" pitchFamily="18" charset="0"/>
                                <a:cs typeface="Arial" panose="020B0604020202020204" pitchFamily="34" charset="0"/>
                              </a:rPr>
                              <m:t>1,…,</m:t>
                            </m:r>
                            <m:r>
                              <a:rPr lang="en-US" sz="2400" b="0" i="1" smtClean="0">
                                <a:latin typeface="Cambria Math" panose="02040503050406030204" pitchFamily="18" charset="0"/>
                                <a:ea typeface="Cambria Math" panose="02040503050406030204" pitchFamily="18" charset="0"/>
                                <a:cs typeface="Arial" panose="020B0604020202020204" pitchFamily="34" charset="0"/>
                              </a:rPr>
                              <m:t>𝑇</m:t>
                            </m:r>
                          </m:e>
                        </m:d>
                      </m:e>
                    </m:d>
                  </m:oMath>
                </a14:m>
                <a:endParaRPr lang="en-US" sz="2400" b="0" dirty="0">
                  <a:latin typeface="Arial" panose="020B0604020202020204" pitchFamily="34" charset="0"/>
                  <a:ea typeface="Cambria Math" panose="02040503050406030204" pitchFamily="18" charset="0"/>
                  <a:cs typeface="Arial" panose="020B0604020202020204" pitchFamily="34" charset="0"/>
                </a:endParaRPr>
              </a:p>
              <a:p>
                <a:pPr marL="285750" indent="-285750">
                  <a:buFont typeface="Arial" panose="020B0604020202020204" pitchFamily="34" charset="0"/>
                  <a:buChar char="•"/>
                </a:pPr>
                <a:r>
                  <a:rPr lang="en-US" sz="2400" dirty="0">
                    <a:latin typeface="Arial" panose="020B0604020202020204" pitchFamily="34" charset="0"/>
                    <a:cs typeface="Arial" panose="020B0604020202020204" pitchFamily="34" charset="0"/>
                  </a:rPr>
                  <a:t>Step 4: </a:t>
                </a:r>
                <a14:m>
                  <m:oMath xmlns:m="http://schemas.openxmlformats.org/officeDocument/2006/math">
                    <m:r>
                      <a:rPr lang="en-US" sz="2400" i="1" smtClean="0">
                        <a:latin typeface="Cambria Math" panose="02040503050406030204" pitchFamily="18" charset="0"/>
                        <a:ea typeface="Cambria Math" panose="02040503050406030204" pitchFamily="18" charset="0"/>
                        <a:cs typeface="Arial" panose="020B0604020202020204" pitchFamily="34" charset="0"/>
                      </a:rPr>
                      <m:t>𝜀</m:t>
                    </m:r>
                    <m:r>
                      <a:rPr lang="en-US" sz="2400" i="1" smtClean="0">
                        <a:latin typeface="Cambria Math" panose="02040503050406030204" pitchFamily="18" charset="0"/>
                        <a:ea typeface="Cambria Math" panose="02040503050406030204" pitchFamily="18" charset="0"/>
                        <a:cs typeface="Arial" panose="020B0604020202020204" pitchFamily="34" charset="0"/>
                      </a:rPr>
                      <m:t>~</m:t>
                    </m:r>
                    <m:r>
                      <a:rPr lang="en-US" sz="2400" b="0" i="1" smtClean="0">
                        <a:latin typeface="Cambria Math" panose="02040503050406030204" pitchFamily="18" charset="0"/>
                        <a:ea typeface="Cambria Math" panose="02040503050406030204" pitchFamily="18" charset="0"/>
                        <a:cs typeface="Arial" panose="020B0604020202020204" pitchFamily="34" charset="0"/>
                      </a:rPr>
                      <m:t>𝑁</m:t>
                    </m:r>
                    <m:r>
                      <a:rPr lang="en-US" sz="2400" b="0" i="1" smtClean="0">
                        <a:latin typeface="Cambria Math" panose="02040503050406030204" pitchFamily="18" charset="0"/>
                        <a:ea typeface="Cambria Math" panose="02040503050406030204" pitchFamily="18" charset="0"/>
                        <a:cs typeface="Arial" panose="020B0604020202020204" pitchFamily="34" charset="0"/>
                      </a:rPr>
                      <m:t>(0,</m:t>
                    </m:r>
                    <m:r>
                      <a:rPr lang="en-US" sz="2400" b="1" i="1" smtClean="0">
                        <a:latin typeface="Cambria Math" panose="02040503050406030204" pitchFamily="18" charset="0"/>
                        <a:ea typeface="Cambria Math" panose="02040503050406030204" pitchFamily="18" charset="0"/>
                        <a:cs typeface="Arial" panose="020B0604020202020204" pitchFamily="34" charset="0"/>
                      </a:rPr>
                      <m:t>𝑰</m:t>
                    </m:r>
                    <m:r>
                      <a:rPr lang="en-US" sz="24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400" dirty="0">
                    <a:latin typeface="Arial" panose="020B0604020202020204" pitchFamily="34" charset="0"/>
                    <a:cs typeface="Arial" panose="020B0604020202020204" pitchFamily="34" charset="0"/>
                  </a:rPr>
                  <a:t>Stepn5:  Gradient</a:t>
                </a:r>
              </a:p>
              <a:p>
                <a:pPr lvl="1"/>
                <a:r>
                  <a:rPr lang="en-US" sz="2400" dirty="0">
                    <a:cs typeface="Arial" panose="020B0604020202020204" pitchFamily="34" charset="0"/>
                  </a:rPr>
                  <a:t>		</a:t>
                </a:r>
                <a14:m>
                  <m:oMath xmlns:m="http://schemas.openxmlformats.org/officeDocument/2006/math">
                    <m:sSub>
                      <m:sSubPr>
                        <m:ctrlPr>
                          <a:rPr lang="en-US" sz="2400" i="1" smtClean="0">
                            <a:latin typeface="Cambria Math" panose="02040503050406030204" pitchFamily="18" charset="0"/>
                            <a:cs typeface="Arial" panose="020B0604020202020204" pitchFamily="34" charset="0"/>
                          </a:rPr>
                        </m:ctrlPr>
                      </m:sSubPr>
                      <m:e>
                        <m:r>
                          <m:rPr>
                            <m:sty m:val="p"/>
                          </m:rPr>
                          <a:rPr lang="en-US" sz="2400" i="1" smtClean="0">
                            <a:latin typeface="Cambria Math" panose="02040503050406030204" pitchFamily="18" charset="0"/>
                            <a:ea typeface="Cambria Math" panose="02040503050406030204" pitchFamily="18" charset="0"/>
                            <a:cs typeface="Arial" panose="020B0604020202020204" pitchFamily="34" charset="0"/>
                          </a:rPr>
                          <m:t>∇</m:t>
                        </m:r>
                      </m:e>
                      <m:sub>
                        <m:r>
                          <a:rPr lang="en-US" sz="2400" i="1" smtClean="0">
                            <a:latin typeface="Cambria Math" panose="02040503050406030204" pitchFamily="18" charset="0"/>
                            <a:ea typeface="Cambria Math" panose="02040503050406030204" pitchFamily="18" charset="0"/>
                            <a:cs typeface="Arial" panose="020B0604020202020204" pitchFamily="34" charset="0"/>
                          </a:rPr>
                          <m:t>𝜃</m:t>
                        </m:r>
                      </m:sub>
                    </m:sSub>
                  </m:oMath>
                </a14:m>
                <a:r>
                  <a:rPr lang="en-US" sz="2400" b="0" dirty="0"/>
                  <a:t> </a:t>
                </a:r>
                <a14:m>
                  <m:oMath xmlns:m="http://schemas.openxmlformats.org/officeDocument/2006/math">
                    <m:sSup>
                      <m:sSupPr>
                        <m:ctrlPr>
                          <a:rPr lang="en-US" sz="2400" b="0" i="1" smtClean="0">
                            <a:latin typeface="Cambria Math" panose="02040503050406030204" pitchFamily="18" charset="0"/>
                          </a:rPr>
                        </m:ctrlPr>
                      </m:sSupPr>
                      <m:e>
                        <m:d>
                          <m:dPr>
                            <m:begChr m:val="‖"/>
                            <m:endChr m:val="‖"/>
                            <m:ctrlPr>
                              <a:rPr lang="en-US" sz="2400" b="0" i="1" smtClean="0">
                                <a:latin typeface="Cambria Math" panose="02040503050406030204" pitchFamily="18" charset="0"/>
                              </a:rPr>
                            </m:ctrlPr>
                          </m:dPr>
                          <m:e>
                            <m:r>
                              <a:rPr lang="en-US" sz="2400" b="1" i="1" smtClean="0">
                                <a:solidFill>
                                  <a:srgbClr val="FF0000"/>
                                </a:solidFill>
                                <a:latin typeface="Cambria Math" panose="02040503050406030204" pitchFamily="18" charset="0"/>
                              </a:rPr>
                              <m:t>(</m:t>
                            </m:r>
                            <m:sSub>
                              <m:sSubPr>
                                <m:ctrlPr>
                                  <a:rPr lang="en-US" sz="2400" b="1" i="1" smtClean="0">
                                    <a:solidFill>
                                      <a:srgbClr val="FF0000"/>
                                    </a:solidFill>
                                    <a:latin typeface="Cambria Math" panose="02040503050406030204" pitchFamily="18" charset="0"/>
                                  </a:rPr>
                                </m:ctrlPr>
                              </m:sSubPr>
                              <m:e>
                                <m:r>
                                  <a:rPr lang="en-US" sz="2400" b="1" i="1" smtClean="0">
                                    <a:solidFill>
                                      <a:srgbClr val="FF0000"/>
                                    </a:solidFill>
                                    <a:latin typeface="Cambria Math" panose="02040503050406030204" pitchFamily="18" charset="0"/>
                                    <a:ea typeface="Cambria Math" panose="02040503050406030204" pitchFamily="18" charset="0"/>
                                  </a:rPr>
                                  <m:t>𝜺</m:t>
                                </m:r>
                              </m:e>
                              <m:sub>
                                <m:r>
                                  <a:rPr lang="en-US" sz="2400" b="1" i="1" smtClean="0">
                                    <a:solidFill>
                                      <a:srgbClr val="FF0000"/>
                                    </a:solidFill>
                                    <a:latin typeface="Cambria Math" panose="02040503050406030204" pitchFamily="18" charset="0"/>
                                    <a:ea typeface="Cambria Math" panose="02040503050406030204" pitchFamily="18" charset="0"/>
                                  </a:rPr>
                                  <m:t>𝜽</m:t>
                                </m:r>
                              </m:sub>
                            </m:sSub>
                            <m:d>
                              <m:dPr>
                                <m:ctrlPr>
                                  <a:rPr lang="en-US" sz="2400" b="1" i="1" smtClean="0">
                                    <a:solidFill>
                                      <a:srgbClr val="FF0000"/>
                                    </a:solidFill>
                                    <a:latin typeface="Cambria Math" panose="02040503050406030204" pitchFamily="18" charset="0"/>
                                    <a:ea typeface="Cambria Math" panose="02040503050406030204" pitchFamily="18" charset="0"/>
                                  </a:rPr>
                                </m:ctrlPr>
                              </m:dPr>
                              <m:e>
                                <m:rad>
                                  <m:radPr>
                                    <m:degHide m:val="on"/>
                                    <m:ctrlPr>
                                      <a:rPr lang="en-US" sz="2400" b="1" i="1" smtClean="0">
                                        <a:solidFill>
                                          <a:srgbClr val="FF0000"/>
                                        </a:solidFill>
                                        <a:latin typeface="Cambria Math" panose="02040503050406030204" pitchFamily="18" charset="0"/>
                                        <a:ea typeface="Cambria Math" panose="02040503050406030204" pitchFamily="18" charset="0"/>
                                      </a:rPr>
                                    </m:ctrlPr>
                                  </m:radPr>
                                  <m:deg/>
                                  <m:e>
                                    <m:sSub>
                                      <m:sSubPr>
                                        <m:ctrlPr>
                                          <a:rPr lang="en-US" sz="2400" b="1" i="1" smtClean="0">
                                            <a:solidFill>
                                              <a:srgbClr val="FF0000"/>
                                            </a:solidFill>
                                            <a:latin typeface="Cambria Math" panose="02040503050406030204" pitchFamily="18" charset="0"/>
                                            <a:ea typeface="Cambria Math" panose="02040503050406030204" pitchFamily="18" charset="0"/>
                                          </a:rPr>
                                        </m:ctrlPr>
                                      </m:sSubPr>
                                      <m:e>
                                        <m:acc>
                                          <m:accPr>
                                            <m:chr m:val="̅"/>
                                            <m:ctrlPr>
                                              <a:rPr lang="en-US" sz="2400" b="1" i="1" smtClean="0">
                                                <a:solidFill>
                                                  <a:srgbClr val="FF0000"/>
                                                </a:solidFill>
                                                <a:latin typeface="Cambria Math" panose="02040503050406030204" pitchFamily="18" charset="0"/>
                                                <a:ea typeface="Cambria Math" panose="02040503050406030204" pitchFamily="18" charset="0"/>
                                              </a:rPr>
                                            </m:ctrlPr>
                                          </m:accPr>
                                          <m:e>
                                            <m:r>
                                              <a:rPr lang="en-US" sz="2400" b="1" i="1" smtClean="0">
                                                <a:solidFill>
                                                  <a:srgbClr val="FF0000"/>
                                                </a:solidFill>
                                                <a:latin typeface="Cambria Math" panose="02040503050406030204" pitchFamily="18" charset="0"/>
                                                <a:ea typeface="Cambria Math" panose="02040503050406030204" pitchFamily="18" charset="0"/>
                                              </a:rPr>
                                              <m:t>𝜶</m:t>
                                            </m:r>
                                          </m:e>
                                        </m:acc>
                                      </m:e>
                                      <m:sub>
                                        <m:r>
                                          <a:rPr lang="en-US" sz="2400" b="1" i="1" smtClean="0">
                                            <a:solidFill>
                                              <a:srgbClr val="FF0000"/>
                                            </a:solidFill>
                                            <a:latin typeface="Cambria Math" panose="02040503050406030204" pitchFamily="18" charset="0"/>
                                            <a:ea typeface="Cambria Math" panose="02040503050406030204" pitchFamily="18" charset="0"/>
                                          </a:rPr>
                                          <m:t>𝒕</m:t>
                                        </m:r>
                                      </m:sub>
                                    </m:sSub>
                                  </m:e>
                                </m:rad>
                                <m:sSub>
                                  <m:sSubPr>
                                    <m:ctrlPr>
                                      <a:rPr lang="en-US" sz="2400" b="1" i="1" smtClean="0">
                                        <a:solidFill>
                                          <a:srgbClr val="FF0000"/>
                                        </a:solidFill>
                                        <a:latin typeface="Cambria Math" panose="02040503050406030204" pitchFamily="18" charset="0"/>
                                        <a:ea typeface="Cambria Math" panose="02040503050406030204" pitchFamily="18" charset="0"/>
                                      </a:rPr>
                                    </m:ctrlPr>
                                  </m:sSubPr>
                                  <m:e>
                                    <m:r>
                                      <a:rPr lang="en-US" sz="2400" b="1" i="1" smtClean="0">
                                        <a:solidFill>
                                          <a:srgbClr val="FF0000"/>
                                        </a:solidFill>
                                        <a:latin typeface="Cambria Math" panose="02040503050406030204" pitchFamily="18" charset="0"/>
                                        <a:ea typeface="Cambria Math" panose="02040503050406030204" pitchFamily="18" charset="0"/>
                                      </a:rPr>
                                      <m:t>𝒙</m:t>
                                    </m:r>
                                  </m:e>
                                  <m:sub>
                                    <m:r>
                                      <a:rPr lang="en-US" sz="2400" b="1" i="1" smtClean="0">
                                        <a:solidFill>
                                          <a:srgbClr val="FF0000"/>
                                        </a:solidFill>
                                        <a:latin typeface="Cambria Math" panose="02040503050406030204" pitchFamily="18" charset="0"/>
                                        <a:ea typeface="Cambria Math" panose="02040503050406030204" pitchFamily="18" charset="0"/>
                                      </a:rPr>
                                      <m:t>𝟎</m:t>
                                    </m:r>
                                  </m:sub>
                                </m:sSub>
                                <m:r>
                                  <a:rPr lang="en-US" sz="2400" b="1" i="1" smtClean="0">
                                    <a:solidFill>
                                      <a:srgbClr val="FF0000"/>
                                    </a:solidFill>
                                    <a:latin typeface="Cambria Math" panose="02040503050406030204" pitchFamily="18" charset="0"/>
                                    <a:ea typeface="Cambria Math" panose="02040503050406030204" pitchFamily="18" charset="0"/>
                                  </a:rPr>
                                  <m:t>+</m:t>
                                </m:r>
                                <m:rad>
                                  <m:radPr>
                                    <m:degHide m:val="on"/>
                                    <m:ctrlPr>
                                      <a:rPr lang="en-US" sz="2400" b="1" i="1" smtClean="0">
                                        <a:solidFill>
                                          <a:srgbClr val="FF0000"/>
                                        </a:solidFill>
                                        <a:latin typeface="Cambria Math" panose="02040503050406030204" pitchFamily="18" charset="0"/>
                                        <a:ea typeface="Cambria Math" panose="02040503050406030204" pitchFamily="18" charset="0"/>
                                      </a:rPr>
                                    </m:ctrlPr>
                                  </m:radPr>
                                  <m:deg/>
                                  <m:e>
                                    <m:r>
                                      <a:rPr lang="en-US" sz="2400" b="1" i="1" smtClean="0">
                                        <a:solidFill>
                                          <a:srgbClr val="FF0000"/>
                                        </a:solidFill>
                                        <a:latin typeface="Cambria Math" panose="02040503050406030204" pitchFamily="18" charset="0"/>
                                        <a:ea typeface="Cambria Math" panose="02040503050406030204" pitchFamily="18" charset="0"/>
                                      </a:rPr>
                                      <m:t>𝟏</m:t>
                                    </m:r>
                                    <m:r>
                                      <a:rPr lang="en-US" sz="2400" b="1" i="1" smtClean="0">
                                        <a:solidFill>
                                          <a:srgbClr val="FF0000"/>
                                        </a:solidFill>
                                        <a:latin typeface="Cambria Math" panose="02040503050406030204" pitchFamily="18" charset="0"/>
                                        <a:ea typeface="Cambria Math" panose="02040503050406030204" pitchFamily="18" charset="0"/>
                                      </a:rPr>
                                      <m:t>−</m:t>
                                    </m:r>
                                    <m:sSub>
                                      <m:sSubPr>
                                        <m:ctrlPr>
                                          <a:rPr lang="en-US" sz="2400" b="1" i="1" smtClean="0">
                                            <a:solidFill>
                                              <a:srgbClr val="FF0000"/>
                                            </a:solidFill>
                                            <a:latin typeface="Cambria Math" panose="02040503050406030204" pitchFamily="18" charset="0"/>
                                            <a:ea typeface="Cambria Math" panose="02040503050406030204" pitchFamily="18" charset="0"/>
                                          </a:rPr>
                                        </m:ctrlPr>
                                      </m:sSubPr>
                                      <m:e>
                                        <m:acc>
                                          <m:accPr>
                                            <m:chr m:val="̅"/>
                                            <m:ctrlPr>
                                              <a:rPr lang="en-US" sz="2400" b="1" i="1" smtClean="0">
                                                <a:solidFill>
                                                  <a:srgbClr val="FF0000"/>
                                                </a:solidFill>
                                                <a:latin typeface="Cambria Math" panose="02040503050406030204" pitchFamily="18" charset="0"/>
                                                <a:ea typeface="Cambria Math" panose="02040503050406030204" pitchFamily="18" charset="0"/>
                                              </a:rPr>
                                            </m:ctrlPr>
                                          </m:accPr>
                                          <m:e>
                                            <m:r>
                                              <a:rPr lang="en-US" sz="2400" b="1" i="1" smtClean="0">
                                                <a:solidFill>
                                                  <a:srgbClr val="FF0000"/>
                                                </a:solidFill>
                                                <a:latin typeface="Cambria Math" panose="02040503050406030204" pitchFamily="18" charset="0"/>
                                                <a:ea typeface="Cambria Math" panose="02040503050406030204" pitchFamily="18" charset="0"/>
                                              </a:rPr>
                                              <m:t>𝜶</m:t>
                                            </m:r>
                                          </m:e>
                                        </m:acc>
                                      </m:e>
                                      <m:sub>
                                        <m:r>
                                          <a:rPr lang="en-US" sz="2400" b="1" i="1" smtClean="0">
                                            <a:solidFill>
                                              <a:srgbClr val="FF0000"/>
                                            </a:solidFill>
                                            <a:latin typeface="Cambria Math" panose="02040503050406030204" pitchFamily="18" charset="0"/>
                                            <a:ea typeface="Cambria Math" panose="02040503050406030204" pitchFamily="18" charset="0"/>
                                          </a:rPr>
                                          <m:t>𝒕</m:t>
                                        </m:r>
                                      </m:sub>
                                    </m:sSub>
                                  </m:e>
                                </m:rad>
                                <m:sSub>
                                  <m:sSubPr>
                                    <m:ctrlPr>
                                      <a:rPr lang="en-US" sz="2400" b="1" i="1" smtClean="0">
                                        <a:solidFill>
                                          <a:srgbClr val="FF0000"/>
                                        </a:solidFill>
                                        <a:latin typeface="Cambria Math" panose="02040503050406030204" pitchFamily="18" charset="0"/>
                                        <a:ea typeface="Cambria Math" panose="02040503050406030204" pitchFamily="18" charset="0"/>
                                      </a:rPr>
                                    </m:ctrlPr>
                                  </m:sSubPr>
                                  <m:e>
                                    <m:r>
                                      <a:rPr lang="en-US" sz="2400" b="1" i="1" smtClean="0">
                                        <a:solidFill>
                                          <a:srgbClr val="FF0000"/>
                                        </a:solidFill>
                                        <a:latin typeface="Cambria Math" panose="02040503050406030204" pitchFamily="18" charset="0"/>
                                        <a:ea typeface="Cambria Math" panose="02040503050406030204" pitchFamily="18" charset="0"/>
                                      </a:rPr>
                                      <m:t>𝜺</m:t>
                                    </m:r>
                                  </m:e>
                                  <m:sub>
                                    <m:r>
                                      <a:rPr lang="en-US" sz="2400" b="1" i="1" smtClean="0">
                                        <a:solidFill>
                                          <a:srgbClr val="FF0000"/>
                                        </a:solidFill>
                                        <a:latin typeface="Cambria Math" panose="02040503050406030204" pitchFamily="18" charset="0"/>
                                        <a:ea typeface="Cambria Math" panose="02040503050406030204" pitchFamily="18" charset="0"/>
                                      </a:rPr>
                                      <m:t>𝒕</m:t>
                                    </m:r>
                                  </m:sub>
                                </m:sSub>
                                <m:r>
                                  <a:rPr lang="en-US" sz="2400" b="1" i="1" smtClean="0">
                                    <a:solidFill>
                                      <a:srgbClr val="FF0000"/>
                                    </a:solidFill>
                                    <a:latin typeface="Cambria Math" panose="02040503050406030204" pitchFamily="18" charset="0"/>
                                  </a:rPr>
                                  <m:t>,</m:t>
                                </m:r>
                                <m:r>
                                  <a:rPr lang="en-US" sz="2400" b="1" i="1" smtClean="0">
                                    <a:solidFill>
                                      <a:srgbClr val="FF0000"/>
                                    </a:solidFill>
                                    <a:latin typeface="Cambria Math" panose="02040503050406030204" pitchFamily="18" charset="0"/>
                                  </a:rPr>
                                  <m:t>𝒕</m:t>
                                </m:r>
                              </m:e>
                            </m:d>
                            <m:r>
                              <a:rPr lang="en-US" sz="2400" b="0" i="0" smtClean="0">
                                <a:solidFill>
                                  <a:srgbClr val="FF0000"/>
                                </a:solidFill>
                                <a:latin typeface="Cambria Math" panose="02040503050406030204" pitchFamily="18" charset="0"/>
                              </a:rPr>
                              <m:t>−</m:t>
                            </m:r>
                            <m:sSub>
                              <m:sSubPr>
                                <m:ctrlPr>
                                  <a:rPr lang="en-US" sz="2400" b="1" i="1" smtClean="0">
                                    <a:solidFill>
                                      <a:srgbClr val="FF0000"/>
                                    </a:solidFill>
                                    <a:latin typeface="Cambria Math" panose="02040503050406030204" pitchFamily="18" charset="0"/>
                                  </a:rPr>
                                </m:ctrlPr>
                              </m:sSubPr>
                              <m:e>
                                <m:r>
                                  <a:rPr lang="en-US" sz="2400" b="1" i="1" smtClean="0">
                                    <a:solidFill>
                                      <a:srgbClr val="FF0000"/>
                                    </a:solidFill>
                                    <a:latin typeface="Cambria Math" panose="02040503050406030204" pitchFamily="18" charset="0"/>
                                    <a:ea typeface="Cambria Math" panose="02040503050406030204" pitchFamily="18" charset="0"/>
                                  </a:rPr>
                                  <m:t>𝜺</m:t>
                                </m:r>
                              </m:e>
                              <m:sub>
                                <m:r>
                                  <a:rPr lang="en-US" sz="2400" b="1" i="1" smtClean="0">
                                    <a:solidFill>
                                      <a:srgbClr val="FF0000"/>
                                    </a:solidFill>
                                    <a:latin typeface="Cambria Math" panose="02040503050406030204" pitchFamily="18" charset="0"/>
                                  </a:rPr>
                                  <m:t>𝒕</m:t>
                                </m:r>
                              </m:sub>
                            </m:sSub>
                          </m:e>
                        </m:d>
                      </m:e>
                      <m:sup>
                        <m:r>
                          <a:rPr lang="en-US" sz="2400" b="0" i="1" smtClean="0">
                            <a:latin typeface="Cambria Math" panose="02040503050406030204" pitchFamily="18" charset="0"/>
                          </a:rPr>
                          <m:t>2</m:t>
                        </m:r>
                      </m:sup>
                    </m:sSup>
                  </m:oMath>
                </a14:m>
                <a:endParaRPr lang="en-US" sz="2400" dirty="0">
                  <a:latin typeface="Arial" panose="020B0604020202020204" pitchFamily="34" charset="0"/>
                  <a:cs typeface="Arial" panose="020B0604020202020204" pitchFamily="34" charset="0"/>
                </a:endParaRPr>
              </a:p>
            </p:txBody>
          </p:sp>
        </mc:Choice>
        <mc:Fallback>
          <p:sp>
            <p:nvSpPr>
              <p:cNvPr id="3" name="TextBox 2">
                <a:extLst>
                  <a:ext uri="{FF2B5EF4-FFF2-40B4-BE49-F238E27FC236}">
                    <a16:creationId xmlns:a16="http://schemas.microsoft.com/office/drawing/2014/main" id="{A46A9F4C-8889-5035-D03B-DFD65A10C81D}"/>
                  </a:ext>
                </a:extLst>
              </p:cNvPr>
              <p:cNvSpPr txBox="1">
                <a:spLocks noRot="1" noChangeAspect="1" noMove="1" noResize="1" noEditPoints="1" noAdjustHandles="1" noChangeArrowheads="1" noChangeShapeType="1" noTextEdit="1"/>
              </p:cNvSpPr>
              <p:nvPr/>
            </p:nvSpPr>
            <p:spPr>
              <a:xfrm>
                <a:off x="457200" y="1316935"/>
                <a:ext cx="9367630" cy="2564676"/>
              </a:xfrm>
              <a:prstGeom prst="rect">
                <a:avLst/>
              </a:prstGeom>
              <a:blipFill>
                <a:blip r:embed="rId2"/>
                <a:stretch>
                  <a:fillRect l="-846" t="-1663"/>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30DB422E-BF27-B57C-5D66-92C41974702F}"/>
              </a:ext>
            </a:extLst>
          </p:cNvPr>
          <p:cNvSpPr txBox="1"/>
          <p:nvPr/>
        </p:nvSpPr>
        <p:spPr>
          <a:xfrm>
            <a:off x="526774" y="3940864"/>
            <a:ext cx="5854148" cy="461665"/>
          </a:xfrm>
          <a:prstGeom prst="rect">
            <a:avLst/>
          </a:prstGeom>
          <a:noFill/>
        </p:spPr>
        <p:txBody>
          <a:bodyPr wrap="square" rtlCol="0">
            <a:spAutoFit/>
          </a:bodyPr>
          <a:lstStyle/>
          <a:p>
            <a:pPr marL="285750" indent="-285750">
              <a:buFont typeface="Arial" panose="020B0604020202020204" pitchFamily="34" charset="0"/>
              <a:buChar char="•"/>
            </a:pPr>
            <a:r>
              <a:rPr lang="en-US" sz="2400" dirty="0"/>
              <a:t>Step 6: Until Converged</a:t>
            </a:r>
          </a:p>
        </p:txBody>
      </p:sp>
    </p:spTree>
    <p:extLst>
      <p:ext uri="{BB962C8B-B14F-4D97-AF65-F5344CB8AC3E}">
        <p14:creationId xmlns:p14="http://schemas.microsoft.com/office/powerpoint/2010/main" val="38816432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248A515-3EE1-4484-0EF2-108369E8B876}"/>
              </a:ext>
            </a:extLst>
          </p:cNvPr>
          <p:cNvSpPr txBox="1"/>
          <p:nvPr/>
        </p:nvSpPr>
        <p:spPr>
          <a:xfrm>
            <a:off x="397567" y="3247790"/>
            <a:ext cx="11216307" cy="1107996"/>
          </a:xfrm>
          <a:prstGeom prst="rect">
            <a:avLst/>
          </a:prstGeom>
          <a:noFill/>
        </p:spPr>
        <p:txBody>
          <a:bodyPr wrap="square">
            <a:spAutoFit/>
          </a:bodyPr>
          <a:lstStyle/>
          <a:p>
            <a:r>
              <a:rPr lang="en-US" sz="2400" b="1" dirty="0">
                <a:solidFill>
                  <a:srgbClr val="FF0000"/>
                </a:solidFill>
              </a:rPr>
              <a:t>Fan et al. 2022, Estimating the Optimal Covariance with Imperfect Mean in Diffusion Probabilistic Models</a:t>
            </a:r>
          </a:p>
          <a:p>
            <a:endParaRPr lang="en-US" dirty="0"/>
          </a:p>
        </p:txBody>
      </p:sp>
      <p:sp>
        <p:nvSpPr>
          <p:cNvPr id="5" name="TextBox 4">
            <a:extLst>
              <a:ext uri="{FF2B5EF4-FFF2-40B4-BE49-F238E27FC236}">
                <a16:creationId xmlns:a16="http://schemas.microsoft.com/office/drawing/2014/main" id="{530CBAB2-8707-10EE-5584-A299A5231EEC}"/>
              </a:ext>
            </a:extLst>
          </p:cNvPr>
          <p:cNvSpPr txBox="1"/>
          <p:nvPr/>
        </p:nvSpPr>
        <p:spPr>
          <a:xfrm>
            <a:off x="442293" y="1490725"/>
            <a:ext cx="11836261" cy="461665"/>
          </a:xfrm>
          <a:prstGeom prst="rect">
            <a:avLst/>
          </a:prstGeom>
          <a:noFill/>
        </p:spPr>
        <p:txBody>
          <a:bodyPr wrap="square">
            <a:spAutoFit/>
          </a:bodyPr>
          <a:lstStyle/>
          <a:p>
            <a:r>
              <a:rPr lang="en-US" sz="2400" b="1" dirty="0">
                <a:solidFill>
                  <a:srgbClr val="FF0000"/>
                </a:solidFill>
                <a:latin typeface="Arial" panose="020B0604020202020204" pitchFamily="34" charset="0"/>
                <a:cs typeface="Arial" panose="020B0604020202020204" pitchFamily="34" charset="0"/>
              </a:rPr>
              <a:t>Ho, J., Jain, A., and </a:t>
            </a:r>
            <a:r>
              <a:rPr lang="en-US" sz="2400" b="1" dirty="0" err="1">
                <a:solidFill>
                  <a:srgbClr val="FF0000"/>
                </a:solidFill>
                <a:latin typeface="Arial" panose="020B0604020202020204" pitchFamily="34" charset="0"/>
                <a:cs typeface="Arial" panose="020B0604020202020204" pitchFamily="34" charset="0"/>
              </a:rPr>
              <a:t>Abbeel</a:t>
            </a:r>
            <a:r>
              <a:rPr lang="en-US" sz="2400" b="1" dirty="0">
                <a:solidFill>
                  <a:srgbClr val="FF0000"/>
                </a:solidFill>
                <a:latin typeface="Arial" panose="020B0604020202020204" pitchFamily="34" charset="0"/>
                <a:cs typeface="Arial" panose="020B0604020202020204" pitchFamily="34" charset="0"/>
              </a:rPr>
              <a:t>, P. (2020) Denoising diffusion probabilistic models.</a:t>
            </a:r>
          </a:p>
        </p:txBody>
      </p:sp>
      <p:sp>
        <p:nvSpPr>
          <p:cNvPr id="7" name="TextBox 6">
            <a:extLst>
              <a:ext uri="{FF2B5EF4-FFF2-40B4-BE49-F238E27FC236}">
                <a16:creationId xmlns:a16="http://schemas.microsoft.com/office/drawing/2014/main" id="{4F0F110E-07EE-561B-18C7-2CBD696C150E}"/>
              </a:ext>
            </a:extLst>
          </p:cNvPr>
          <p:cNvSpPr txBox="1"/>
          <p:nvPr/>
        </p:nvSpPr>
        <p:spPr>
          <a:xfrm>
            <a:off x="397567" y="2521368"/>
            <a:ext cx="9690650" cy="461665"/>
          </a:xfrm>
          <a:prstGeom prst="rect">
            <a:avLst/>
          </a:prstGeom>
          <a:noFill/>
        </p:spPr>
        <p:txBody>
          <a:bodyPr wrap="square">
            <a:spAutoFit/>
          </a:bodyPr>
          <a:lstStyle/>
          <a:p>
            <a:r>
              <a:rPr lang="en-US" sz="2400" b="1" dirty="0">
                <a:solidFill>
                  <a:srgbClr val="FF0000"/>
                </a:solidFill>
                <a:latin typeface="Arial" panose="020B0604020202020204" pitchFamily="34" charset="0"/>
                <a:cs typeface="Arial" panose="020B0604020202020204" pitchFamily="34" charset="0"/>
              </a:rPr>
              <a:t>Day, 2021, An introduction to Diffusion Probabilistic Models</a:t>
            </a:r>
          </a:p>
        </p:txBody>
      </p:sp>
      <p:sp>
        <p:nvSpPr>
          <p:cNvPr id="9" name="TextBox 8">
            <a:extLst>
              <a:ext uri="{FF2B5EF4-FFF2-40B4-BE49-F238E27FC236}">
                <a16:creationId xmlns:a16="http://schemas.microsoft.com/office/drawing/2014/main" id="{3C1F382E-6DA2-D1A7-FEDF-4DB97C642ADC}"/>
              </a:ext>
            </a:extLst>
          </p:cNvPr>
          <p:cNvSpPr txBox="1"/>
          <p:nvPr/>
        </p:nvSpPr>
        <p:spPr>
          <a:xfrm>
            <a:off x="442293" y="4355786"/>
            <a:ext cx="11478491" cy="830997"/>
          </a:xfrm>
          <a:prstGeom prst="rect">
            <a:avLst/>
          </a:prstGeom>
          <a:noFill/>
        </p:spPr>
        <p:txBody>
          <a:bodyPr wrap="square">
            <a:spAutoFit/>
          </a:bodyPr>
          <a:lstStyle/>
          <a:p>
            <a:r>
              <a:rPr lang="en-US" sz="2400" b="1" dirty="0">
                <a:solidFill>
                  <a:srgbClr val="FF0000"/>
                </a:solidFill>
              </a:rPr>
              <a:t>Bao, et al. 2022; ANALYTIC-DPM: AN ANALYTIC ESTIMATE OF THE OPTIMAL REVERSE VARIANCE IN DIFFUSION PROBABILISTIC MODELS</a:t>
            </a:r>
          </a:p>
        </p:txBody>
      </p:sp>
    </p:spTree>
    <p:extLst>
      <p:ext uri="{BB962C8B-B14F-4D97-AF65-F5344CB8AC3E}">
        <p14:creationId xmlns:p14="http://schemas.microsoft.com/office/powerpoint/2010/main" val="23097274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79C5C8C-2B8D-04B2-3E4B-C8DEDACE8B4F}"/>
              </a:ext>
            </a:extLst>
          </p:cNvPr>
          <p:cNvSpPr txBox="1"/>
          <p:nvPr/>
        </p:nvSpPr>
        <p:spPr>
          <a:xfrm>
            <a:off x="3051313" y="427383"/>
            <a:ext cx="6674127" cy="584775"/>
          </a:xfrm>
          <a:prstGeom prst="rect">
            <a:avLst/>
          </a:prstGeom>
          <a:noFill/>
        </p:spPr>
        <p:txBody>
          <a:bodyPr wrap="square" rtlCol="0">
            <a:spAutoFit/>
          </a:bodyPr>
          <a:lstStyle/>
          <a:p>
            <a:r>
              <a:rPr lang="en-US" sz="3200" b="1" dirty="0">
                <a:solidFill>
                  <a:srgbClr val="00B050"/>
                </a:solidFill>
              </a:rPr>
              <a:t>Algorithm 2   Sampling</a:t>
            </a:r>
          </a:p>
        </p:txBody>
      </p:sp>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0EA28B72-0EBE-89D9-90E2-D3F74C49F1F4}"/>
                  </a:ext>
                </a:extLst>
              </p:cNvPr>
              <p:cNvSpPr txBox="1"/>
              <p:nvPr/>
            </p:nvSpPr>
            <p:spPr>
              <a:xfrm>
                <a:off x="959126" y="1456083"/>
                <a:ext cx="6440557" cy="3507499"/>
              </a:xfrm>
              <a:prstGeom prst="rect">
                <a:avLst/>
              </a:prstGeom>
              <a:noFill/>
            </p:spPr>
            <p:txBody>
              <a:bodyPr wrap="square" rtlCol="0">
                <a:spAutoFit/>
              </a:bodyPr>
              <a:lstStyle/>
              <a:p>
                <a:pPr marL="285750" indent="-285750">
                  <a:buFont typeface="Arial" panose="020B0604020202020204" pitchFamily="34" charset="0"/>
                  <a:buChar char="•"/>
                </a:pPr>
                <a:r>
                  <a:rPr lang="en-US" sz="2400" dirty="0">
                    <a:latin typeface="Arial" panose="020B0604020202020204" pitchFamily="34" charset="0"/>
                    <a:cs typeface="Arial" panose="020B0604020202020204" pitchFamily="34" charset="0"/>
                  </a:rPr>
                  <a:t>Step 1: </a:t>
                </a:r>
                <a14:m>
                  <m:oMath xmlns:m="http://schemas.openxmlformats.org/officeDocument/2006/math">
                    <m:sSub>
                      <m:sSubPr>
                        <m:ctrlPr>
                          <a:rPr lang="en-US" sz="2400" i="1" smtClean="0">
                            <a:latin typeface="Cambria Math" panose="02040503050406030204" pitchFamily="18" charset="0"/>
                            <a:cs typeface="Arial" panose="020B0604020202020204" pitchFamily="34" charset="0"/>
                          </a:rPr>
                        </m:ctrlPr>
                      </m:sSubPr>
                      <m:e>
                        <m:r>
                          <a:rPr lang="en-US" sz="2400" b="0" i="1" smtClean="0">
                            <a:latin typeface="Cambria Math" panose="02040503050406030204" pitchFamily="18" charset="0"/>
                            <a:cs typeface="Arial" panose="020B0604020202020204" pitchFamily="34" charset="0"/>
                          </a:rPr>
                          <m:t>𝑋</m:t>
                        </m:r>
                      </m:e>
                      <m:sub>
                        <m:r>
                          <a:rPr lang="en-US" sz="2400" b="0" i="1" smtClean="0">
                            <a:latin typeface="Cambria Math" panose="02040503050406030204" pitchFamily="18" charset="0"/>
                            <a:cs typeface="Arial" panose="020B0604020202020204" pitchFamily="34" charset="0"/>
                          </a:rPr>
                          <m:t>𝑇</m:t>
                        </m:r>
                      </m:sub>
                    </m:sSub>
                    <m:r>
                      <a:rPr lang="en-US" sz="2400" i="1" smtClean="0">
                        <a:latin typeface="Cambria Math" panose="02040503050406030204" pitchFamily="18" charset="0"/>
                        <a:ea typeface="Cambria Math" panose="02040503050406030204" pitchFamily="18" charset="0"/>
                        <a:cs typeface="Arial" panose="020B0604020202020204" pitchFamily="34" charset="0"/>
                      </a:rPr>
                      <m:t>~</m:t>
                    </m:r>
                    <m:r>
                      <a:rPr lang="en-US" sz="2400" b="0" i="1" smtClean="0">
                        <a:latin typeface="Cambria Math" panose="02040503050406030204" pitchFamily="18" charset="0"/>
                        <a:ea typeface="Cambria Math" panose="02040503050406030204" pitchFamily="18" charset="0"/>
                        <a:cs typeface="Arial" panose="020B0604020202020204" pitchFamily="34" charset="0"/>
                      </a:rPr>
                      <m:t>𝑁</m:t>
                    </m:r>
                    <m:d>
                      <m:dPr>
                        <m:ctrlPr>
                          <a:rPr lang="en-US" sz="24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400" b="0" i="1" smtClean="0">
                            <a:latin typeface="Cambria Math" panose="02040503050406030204" pitchFamily="18" charset="0"/>
                            <a:ea typeface="Cambria Math" panose="02040503050406030204" pitchFamily="18" charset="0"/>
                            <a:cs typeface="Arial" panose="020B0604020202020204" pitchFamily="34" charset="0"/>
                          </a:rPr>
                          <m:t>0,</m:t>
                        </m:r>
                        <m:r>
                          <a:rPr lang="en-US" sz="2400" b="1" i="1" smtClean="0">
                            <a:latin typeface="Cambria Math" panose="02040503050406030204" pitchFamily="18" charset="0"/>
                            <a:ea typeface="Cambria Math" panose="02040503050406030204" pitchFamily="18" charset="0"/>
                            <a:cs typeface="Arial" panose="020B0604020202020204" pitchFamily="34" charset="0"/>
                          </a:rPr>
                          <m:t>𝑰</m:t>
                        </m:r>
                      </m:e>
                    </m:d>
                  </m:oMath>
                </a14:m>
                <a:endParaRPr lang="en-US" sz="2400" b="0" dirty="0">
                  <a:latin typeface="Arial" panose="020B0604020202020204" pitchFamily="34" charset="0"/>
                  <a:ea typeface="Cambria Math" panose="02040503050406030204" pitchFamily="18" charset="0"/>
                  <a:cs typeface="Arial" panose="020B0604020202020204" pitchFamily="34" charset="0"/>
                </a:endParaRPr>
              </a:p>
              <a:p>
                <a:pPr marL="285750" indent="-285750">
                  <a:buFont typeface="Arial" panose="020B0604020202020204" pitchFamily="34" charset="0"/>
                  <a:buChar char="•"/>
                </a:pPr>
                <a:r>
                  <a:rPr lang="en-US" sz="2400" dirty="0">
                    <a:latin typeface="Arial" panose="020B0604020202020204" pitchFamily="34" charset="0"/>
                    <a:cs typeface="Arial" panose="020B0604020202020204" pitchFamily="34" charset="0"/>
                  </a:rPr>
                  <a:t>Step 2: for </a:t>
                </a:r>
                <a14:m>
                  <m:oMath xmlns:m="http://schemas.openxmlformats.org/officeDocument/2006/math">
                    <m:r>
                      <a:rPr lang="en-US" sz="2400" b="0" i="1" smtClean="0">
                        <a:latin typeface="Cambria Math" panose="02040503050406030204" pitchFamily="18" charset="0"/>
                        <a:cs typeface="Arial" panose="020B0604020202020204" pitchFamily="34" charset="0"/>
                      </a:rPr>
                      <m:t>𝑡</m:t>
                    </m:r>
                    <m:r>
                      <a:rPr lang="en-US" sz="2400" b="0" i="1" smtClean="0">
                        <a:latin typeface="Cambria Math" panose="02040503050406030204" pitchFamily="18" charset="0"/>
                        <a:cs typeface="Arial" panose="020B0604020202020204" pitchFamily="34" charset="0"/>
                      </a:rPr>
                      <m:t>=</m:t>
                    </m:r>
                    <m:r>
                      <a:rPr lang="en-US" sz="2400" b="0" i="1" smtClean="0">
                        <a:latin typeface="Cambria Math" panose="02040503050406030204" pitchFamily="18" charset="0"/>
                        <a:cs typeface="Arial" panose="020B0604020202020204" pitchFamily="34" charset="0"/>
                      </a:rPr>
                      <m:t>𝑇</m:t>
                    </m:r>
                    <m:r>
                      <a:rPr lang="en-US" sz="2400" b="0" i="1" smtClean="0">
                        <a:latin typeface="Cambria Math" panose="02040503050406030204" pitchFamily="18" charset="0"/>
                        <a:cs typeface="Arial" panose="020B0604020202020204" pitchFamily="34" charset="0"/>
                      </a:rPr>
                      <m:t>,…, 1  </m:t>
                    </m:r>
                    <m:r>
                      <a:rPr lang="en-US" sz="2400" b="0" i="1" smtClean="0">
                        <a:latin typeface="Cambria Math" panose="02040503050406030204" pitchFamily="18" charset="0"/>
                        <a:cs typeface="Arial" panose="020B0604020202020204" pitchFamily="34" charset="0"/>
                      </a:rPr>
                      <m:t>𝑑𝑜</m:t>
                    </m:r>
                  </m:oMath>
                </a14:m>
                <a:endParaRPr lang="en-US" sz="2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400" dirty="0">
                    <a:latin typeface="Arial" panose="020B0604020202020204" pitchFamily="34" charset="0"/>
                    <a:cs typeface="Arial" panose="020B0604020202020204" pitchFamily="34" charset="0"/>
                  </a:rPr>
                  <a:t>Step 3: </a:t>
                </a:r>
                <a14:m>
                  <m:oMath xmlns:m="http://schemas.openxmlformats.org/officeDocument/2006/math">
                    <m:r>
                      <a:rPr lang="en-US" sz="2400" b="0" i="1" smtClean="0">
                        <a:latin typeface="Cambria Math" panose="02040503050406030204" pitchFamily="18" charset="0"/>
                        <a:cs typeface="Arial" panose="020B0604020202020204" pitchFamily="34" charset="0"/>
                      </a:rPr>
                      <m:t>𝑧</m:t>
                    </m:r>
                    <m:r>
                      <a:rPr lang="en-US" sz="2400" b="0" i="1" smtClean="0">
                        <a:latin typeface="Cambria Math" panose="02040503050406030204" pitchFamily="18" charset="0"/>
                        <a:ea typeface="Cambria Math" panose="02040503050406030204" pitchFamily="18" charset="0"/>
                        <a:cs typeface="Arial" panose="020B0604020202020204" pitchFamily="34" charset="0"/>
                      </a:rPr>
                      <m:t>~</m:t>
                    </m:r>
                    <m:r>
                      <a:rPr lang="en-US" sz="2400" b="0" i="1" smtClean="0">
                        <a:latin typeface="Cambria Math" panose="02040503050406030204" pitchFamily="18" charset="0"/>
                        <a:ea typeface="Cambria Math" panose="02040503050406030204" pitchFamily="18" charset="0"/>
                        <a:cs typeface="Arial" panose="020B0604020202020204" pitchFamily="34" charset="0"/>
                      </a:rPr>
                      <m:t>𝑁</m:t>
                    </m:r>
                    <m:r>
                      <a:rPr lang="en-US" sz="2400" b="0" i="1" smtClean="0">
                        <a:latin typeface="Cambria Math" panose="02040503050406030204" pitchFamily="18" charset="0"/>
                        <a:ea typeface="Cambria Math" panose="02040503050406030204" pitchFamily="18" charset="0"/>
                        <a:cs typeface="Arial" panose="020B0604020202020204" pitchFamily="34" charset="0"/>
                      </a:rPr>
                      <m:t>(0, </m:t>
                    </m:r>
                    <m:r>
                      <a:rPr lang="en-US" sz="2400" b="1" i="1" smtClean="0">
                        <a:latin typeface="Cambria Math" panose="02040503050406030204" pitchFamily="18" charset="0"/>
                        <a:ea typeface="Cambria Math" panose="02040503050406030204" pitchFamily="18" charset="0"/>
                        <a:cs typeface="Arial" panose="020B0604020202020204" pitchFamily="34" charset="0"/>
                      </a:rPr>
                      <m:t>𝑰</m:t>
                    </m:r>
                    <m:r>
                      <a:rPr lang="en-US" sz="24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400"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US" sz="2400" dirty="0">
                    <a:latin typeface="Arial" panose="020B0604020202020204" pitchFamily="34" charset="0"/>
                    <a:cs typeface="Arial" panose="020B0604020202020204" pitchFamily="34" charset="0"/>
                  </a:rPr>
                  <a:t>Step 4: if </a:t>
                </a:r>
                <a14:m>
                  <m:oMath xmlns:m="http://schemas.openxmlformats.org/officeDocument/2006/math">
                    <m:r>
                      <a:rPr lang="en-US" sz="2400" b="0" i="1" smtClean="0">
                        <a:latin typeface="Cambria Math" panose="02040503050406030204" pitchFamily="18" charset="0"/>
                        <a:cs typeface="Arial" panose="020B0604020202020204" pitchFamily="34" charset="0"/>
                      </a:rPr>
                      <m:t>𝑡</m:t>
                    </m:r>
                    <m:r>
                      <a:rPr lang="en-US" sz="2400" b="0" i="1" smtClean="0">
                        <a:latin typeface="Cambria Math" panose="02040503050406030204" pitchFamily="18" charset="0"/>
                        <a:cs typeface="Arial" panose="020B0604020202020204" pitchFamily="34" charset="0"/>
                      </a:rPr>
                      <m:t>&gt;1 </m:t>
                    </m:r>
                    <m:r>
                      <a:rPr lang="en-US" sz="2400" b="0" i="1" smtClean="0">
                        <a:latin typeface="Cambria Math" panose="02040503050406030204" pitchFamily="18" charset="0"/>
                        <a:cs typeface="Arial" panose="020B0604020202020204" pitchFamily="34" charset="0"/>
                      </a:rPr>
                      <m:t>𝑡h𝑒𝑛</m:t>
                    </m:r>
                  </m:oMath>
                </a14:m>
                <a:endParaRPr lang="en-US" sz="2400" b="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	</a:t>
                </a:r>
                <a14:m>
                  <m:oMath xmlns:m="http://schemas.openxmlformats.org/officeDocument/2006/math">
                    <m:sSub>
                      <m:sSubPr>
                        <m:ctrlPr>
                          <a:rPr lang="en-US" sz="2400" i="1" smtClean="0">
                            <a:latin typeface="Cambria Math" panose="02040503050406030204" pitchFamily="18" charset="0"/>
                            <a:cs typeface="Arial" panose="020B0604020202020204" pitchFamily="34" charset="0"/>
                          </a:rPr>
                        </m:ctrlPr>
                      </m:sSubPr>
                      <m:e>
                        <m:r>
                          <a:rPr lang="en-US" sz="2400" b="0" i="1" smtClean="0">
                            <a:latin typeface="Cambria Math" panose="02040503050406030204" pitchFamily="18" charset="0"/>
                            <a:cs typeface="Arial" panose="020B0604020202020204" pitchFamily="34" charset="0"/>
                          </a:rPr>
                          <m:t>𝑥</m:t>
                        </m:r>
                      </m:e>
                      <m:sub>
                        <m:r>
                          <a:rPr lang="en-US" sz="2400" b="0" i="1" smtClean="0">
                            <a:latin typeface="Cambria Math" panose="02040503050406030204" pitchFamily="18" charset="0"/>
                            <a:cs typeface="Arial" panose="020B0604020202020204" pitchFamily="34" charset="0"/>
                          </a:rPr>
                          <m:t>𝑡</m:t>
                        </m:r>
                        <m:r>
                          <a:rPr lang="en-US" sz="2400" b="0" i="1" smtClean="0">
                            <a:latin typeface="Cambria Math" panose="02040503050406030204" pitchFamily="18" charset="0"/>
                            <a:cs typeface="Arial" panose="020B0604020202020204" pitchFamily="34" charset="0"/>
                          </a:rPr>
                          <m:t>−1</m:t>
                        </m:r>
                      </m:sub>
                    </m:sSub>
                    <m:r>
                      <a:rPr lang="en-US" sz="2400" b="0" i="1" smtClean="0">
                        <a:latin typeface="Cambria Math" panose="02040503050406030204" pitchFamily="18" charset="0"/>
                        <a:cs typeface="Arial" panose="020B0604020202020204" pitchFamily="34" charset="0"/>
                      </a:rPr>
                      <m:t>=</m:t>
                    </m:r>
                    <m:f>
                      <m:fPr>
                        <m:ctrlPr>
                          <a:rPr lang="en-US" sz="2400" b="1" i="1" smtClean="0">
                            <a:solidFill>
                              <a:srgbClr val="FF0000"/>
                            </a:solidFill>
                            <a:latin typeface="Cambria Math" panose="02040503050406030204" pitchFamily="18" charset="0"/>
                          </a:rPr>
                        </m:ctrlPr>
                      </m:fPr>
                      <m:num>
                        <m:r>
                          <a:rPr lang="en-US" sz="2400" b="1" i="1" smtClean="0">
                            <a:solidFill>
                              <a:srgbClr val="FF0000"/>
                            </a:solidFill>
                            <a:latin typeface="Cambria Math" panose="02040503050406030204" pitchFamily="18" charset="0"/>
                          </a:rPr>
                          <m:t>𝟏</m:t>
                        </m:r>
                      </m:num>
                      <m:den>
                        <m:rad>
                          <m:radPr>
                            <m:degHide m:val="on"/>
                            <m:ctrlPr>
                              <a:rPr lang="en-US" sz="2400" b="1" i="1" smtClean="0">
                                <a:solidFill>
                                  <a:srgbClr val="FF0000"/>
                                </a:solidFill>
                                <a:latin typeface="Cambria Math" panose="02040503050406030204" pitchFamily="18" charset="0"/>
                              </a:rPr>
                            </m:ctrlPr>
                          </m:radPr>
                          <m:deg/>
                          <m:e>
                            <m:sSub>
                              <m:sSubPr>
                                <m:ctrlPr>
                                  <a:rPr lang="en-US" sz="2400" b="1" i="1" smtClean="0">
                                    <a:solidFill>
                                      <a:srgbClr val="FF0000"/>
                                    </a:solidFill>
                                    <a:latin typeface="Cambria Math" panose="02040503050406030204" pitchFamily="18" charset="0"/>
                                  </a:rPr>
                                </m:ctrlPr>
                              </m:sSubPr>
                              <m:e>
                                <m:r>
                                  <a:rPr lang="en-US" sz="2400" b="1" i="1" smtClean="0">
                                    <a:solidFill>
                                      <a:srgbClr val="FF0000"/>
                                    </a:solidFill>
                                    <a:latin typeface="Cambria Math" panose="02040503050406030204" pitchFamily="18" charset="0"/>
                                    <a:ea typeface="Cambria Math" panose="02040503050406030204" pitchFamily="18" charset="0"/>
                                  </a:rPr>
                                  <m:t>𝜶</m:t>
                                </m:r>
                              </m:e>
                              <m:sub>
                                <m:r>
                                  <a:rPr lang="en-US" sz="2400" b="1" i="1" smtClean="0">
                                    <a:solidFill>
                                      <a:srgbClr val="FF0000"/>
                                    </a:solidFill>
                                    <a:latin typeface="Cambria Math" panose="02040503050406030204" pitchFamily="18" charset="0"/>
                                  </a:rPr>
                                  <m:t>𝒕</m:t>
                                </m:r>
                              </m:sub>
                            </m:sSub>
                          </m:e>
                        </m:rad>
                      </m:den>
                    </m:f>
                    <m:d>
                      <m:dPr>
                        <m:ctrlPr>
                          <a:rPr lang="en-US" sz="2400" b="1" i="1" smtClean="0">
                            <a:solidFill>
                              <a:srgbClr val="FF0000"/>
                            </a:solidFill>
                            <a:latin typeface="Cambria Math" panose="02040503050406030204" pitchFamily="18" charset="0"/>
                          </a:rPr>
                        </m:ctrlPr>
                      </m:dPr>
                      <m:e>
                        <m:sSub>
                          <m:sSubPr>
                            <m:ctrlPr>
                              <a:rPr lang="en-US" sz="2400" b="1" i="1" smtClean="0">
                                <a:solidFill>
                                  <a:srgbClr val="FF0000"/>
                                </a:solidFill>
                                <a:latin typeface="Cambria Math" panose="02040503050406030204" pitchFamily="18" charset="0"/>
                              </a:rPr>
                            </m:ctrlPr>
                          </m:sSubPr>
                          <m:e>
                            <m:r>
                              <a:rPr lang="en-US" sz="2400" b="1" i="1" smtClean="0">
                                <a:solidFill>
                                  <a:srgbClr val="FF0000"/>
                                </a:solidFill>
                                <a:latin typeface="Cambria Math" panose="02040503050406030204" pitchFamily="18" charset="0"/>
                              </a:rPr>
                              <m:t>𝒙</m:t>
                            </m:r>
                          </m:e>
                          <m:sub>
                            <m:r>
                              <a:rPr lang="en-US" sz="2400" b="1" i="1" smtClean="0">
                                <a:solidFill>
                                  <a:srgbClr val="FF0000"/>
                                </a:solidFill>
                                <a:latin typeface="Cambria Math" panose="02040503050406030204" pitchFamily="18" charset="0"/>
                              </a:rPr>
                              <m:t>𝒕</m:t>
                            </m:r>
                          </m:sub>
                        </m:sSub>
                        <m:r>
                          <a:rPr lang="en-US" sz="2400" b="1" i="1" smtClean="0">
                            <a:solidFill>
                              <a:srgbClr val="FF0000"/>
                            </a:solidFill>
                            <a:latin typeface="Cambria Math" panose="02040503050406030204" pitchFamily="18" charset="0"/>
                          </a:rPr>
                          <m:t>−</m:t>
                        </m:r>
                        <m:f>
                          <m:fPr>
                            <m:ctrlPr>
                              <a:rPr lang="en-US" sz="2400" b="1" i="1" smtClean="0">
                                <a:solidFill>
                                  <a:srgbClr val="FF0000"/>
                                </a:solidFill>
                                <a:latin typeface="Cambria Math" panose="02040503050406030204" pitchFamily="18" charset="0"/>
                              </a:rPr>
                            </m:ctrlPr>
                          </m:fPr>
                          <m:num>
                            <m:r>
                              <a:rPr lang="en-US" sz="2400" b="1" i="1" smtClean="0">
                                <a:solidFill>
                                  <a:srgbClr val="FF0000"/>
                                </a:solidFill>
                                <a:latin typeface="Cambria Math" panose="02040503050406030204" pitchFamily="18" charset="0"/>
                              </a:rPr>
                              <m:t>𝟏</m:t>
                            </m:r>
                            <m:r>
                              <a:rPr lang="en-US" sz="2400" b="1" i="1" smtClean="0">
                                <a:solidFill>
                                  <a:srgbClr val="FF0000"/>
                                </a:solidFill>
                                <a:latin typeface="Cambria Math" panose="02040503050406030204" pitchFamily="18" charset="0"/>
                              </a:rPr>
                              <m:t>−</m:t>
                            </m:r>
                            <m:sSub>
                              <m:sSubPr>
                                <m:ctrlPr>
                                  <a:rPr lang="en-US" sz="2400" b="1" i="1" smtClean="0">
                                    <a:solidFill>
                                      <a:srgbClr val="FF0000"/>
                                    </a:solidFill>
                                    <a:latin typeface="Cambria Math" panose="02040503050406030204" pitchFamily="18" charset="0"/>
                                  </a:rPr>
                                </m:ctrlPr>
                              </m:sSubPr>
                              <m:e>
                                <m:r>
                                  <a:rPr lang="en-US" sz="2400" b="1" i="1" smtClean="0">
                                    <a:solidFill>
                                      <a:srgbClr val="FF0000"/>
                                    </a:solidFill>
                                    <a:latin typeface="Cambria Math" panose="02040503050406030204" pitchFamily="18" charset="0"/>
                                    <a:ea typeface="Cambria Math" panose="02040503050406030204" pitchFamily="18" charset="0"/>
                                  </a:rPr>
                                  <m:t>𝜶</m:t>
                                </m:r>
                              </m:e>
                              <m:sub>
                                <m:r>
                                  <a:rPr lang="en-US" sz="2400" b="1" i="1" smtClean="0">
                                    <a:solidFill>
                                      <a:srgbClr val="FF0000"/>
                                    </a:solidFill>
                                    <a:latin typeface="Cambria Math" panose="02040503050406030204" pitchFamily="18" charset="0"/>
                                  </a:rPr>
                                  <m:t>𝒕</m:t>
                                </m:r>
                              </m:sub>
                            </m:sSub>
                          </m:num>
                          <m:den>
                            <m:rad>
                              <m:radPr>
                                <m:degHide m:val="on"/>
                                <m:ctrlPr>
                                  <a:rPr lang="en-US" sz="2400" b="1" i="1" smtClean="0">
                                    <a:solidFill>
                                      <a:srgbClr val="FF0000"/>
                                    </a:solidFill>
                                    <a:latin typeface="Cambria Math" panose="02040503050406030204" pitchFamily="18" charset="0"/>
                                  </a:rPr>
                                </m:ctrlPr>
                              </m:radPr>
                              <m:deg/>
                              <m:e>
                                <m:r>
                                  <a:rPr lang="en-US" sz="2400" b="1" i="1" smtClean="0">
                                    <a:solidFill>
                                      <a:srgbClr val="FF0000"/>
                                    </a:solidFill>
                                    <a:latin typeface="Cambria Math" panose="02040503050406030204" pitchFamily="18" charset="0"/>
                                  </a:rPr>
                                  <m:t>𝟏</m:t>
                                </m:r>
                                <m:r>
                                  <a:rPr lang="en-US" sz="2400" b="1" i="1" smtClean="0">
                                    <a:solidFill>
                                      <a:srgbClr val="FF0000"/>
                                    </a:solidFill>
                                    <a:latin typeface="Cambria Math" panose="02040503050406030204" pitchFamily="18" charset="0"/>
                                  </a:rPr>
                                  <m:t>−</m:t>
                                </m:r>
                                <m:sSub>
                                  <m:sSubPr>
                                    <m:ctrlPr>
                                      <a:rPr lang="en-US" sz="2400" b="1" i="1" smtClean="0">
                                        <a:solidFill>
                                          <a:srgbClr val="FF0000"/>
                                        </a:solidFill>
                                        <a:latin typeface="Cambria Math" panose="02040503050406030204" pitchFamily="18" charset="0"/>
                                      </a:rPr>
                                    </m:ctrlPr>
                                  </m:sSubPr>
                                  <m:e>
                                    <m:acc>
                                      <m:accPr>
                                        <m:chr m:val="̅"/>
                                        <m:ctrlPr>
                                          <a:rPr lang="en-US" sz="2400" b="1" i="1" smtClean="0">
                                            <a:solidFill>
                                              <a:srgbClr val="FF0000"/>
                                            </a:solidFill>
                                            <a:latin typeface="Cambria Math" panose="02040503050406030204" pitchFamily="18" charset="0"/>
                                          </a:rPr>
                                        </m:ctrlPr>
                                      </m:accPr>
                                      <m:e>
                                        <m:r>
                                          <a:rPr lang="en-US" sz="2400" b="1" i="1" smtClean="0">
                                            <a:solidFill>
                                              <a:srgbClr val="FF0000"/>
                                            </a:solidFill>
                                            <a:latin typeface="Cambria Math" panose="02040503050406030204" pitchFamily="18" charset="0"/>
                                            <a:ea typeface="Cambria Math" panose="02040503050406030204" pitchFamily="18" charset="0"/>
                                          </a:rPr>
                                          <m:t>𝜶</m:t>
                                        </m:r>
                                      </m:e>
                                    </m:acc>
                                  </m:e>
                                  <m:sub>
                                    <m:r>
                                      <a:rPr lang="en-US" sz="2400" b="1" i="1" smtClean="0">
                                        <a:solidFill>
                                          <a:srgbClr val="FF0000"/>
                                        </a:solidFill>
                                        <a:latin typeface="Cambria Math" panose="02040503050406030204" pitchFamily="18" charset="0"/>
                                      </a:rPr>
                                      <m:t>𝒕</m:t>
                                    </m:r>
                                  </m:sub>
                                </m:sSub>
                              </m:e>
                            </m:rad>
                          </m:den>
                        </m:f>
                        <m:sSub>
                          <m:sSubPr>
                            <m:ctrlPr>
                              <a:rPr lang="en-US" sz="2400" b="1" i="1" smtClean="0">
                                <a:solidFill>
                                  <a:srgbClr val="FF0000"/>
                                </a:solidFill>
                                <a:latin typeface="Cambria Math" panose="02040503050406030204" pitchFamily="18" charset="0"/>
                              </a:rPr>
                            </m:ctrlPr>
                          </m:sSubPr>
                          <m:e>
                            <m:r>
                              <a:rPr lang="en-US" sz="2400" b="1" i="1" smtClean="0">
                                <a:solidFill>
                                  <a:srgbClr val="FF0000"/>
                                </a:solidFill>
                                <a:latin typeface="Cambria Math" panose="02040503050406030204" pitchFamily="18" charset="0"/>
                                <a:ea typeface="Cambria Math" panose="02040503050406030204" pitchFamily="18" charset="0"/>
                              </a:rPr>
                              <m:t>𝜺</m:t>
                            </m:r>
                          </m:e>
                          <m:sub>
                            <m:r>
                              <a:rPr lang="en-US" sz="2400" b="1" i="1" smtClean="0">
                                <a:solidFill>
                                  <a:srgbClr val="FF0000"/>
                                </a:solidFill>
                                <a:latin typeface="Cambria Math" panose="02040503050406030204" pitchFamily="18" charset="0"/>
                                <a:ea typeface="Cambria Math" panose="02040503050406030204" pitchFamily="18" charset="0"/>
                              </a:rPr>
                              <m:t>𝜽</m:t>
                            </m:r>
                          </m:sub>
                        </m:sSub>
                        <m:r>
                          <a:rPr lang="en-US" sz="2400" b="1" i="1" smtClean="0">
                            <a:solidFill>
                              <a:srgbClr val="FF0000"/>
                            </a:solidFill>
                            <a:latin typeface="Cambria Math" panose="02040503050406030204" pitchFamily="18" charset="0"/>
                          </a:rPr>
                          <m:t>(</m:t>
                        </m:r>
                        <m:sSub>
                          <m:sSubPr>
                            <m:ctrlPr>
                              <a:rPr lang="en-US" sz="2400" b="1" i="1" smtClean="0">
                                <a:solidFill>
                                  <a:srgbClr val="FF0000"/>
                                </a:solidFill>
                                <a:latin typeface="Cambria Math" panose="02040503050406030204" pitchFamily="18" charset="0"/>
                              </a:rPr>
                            </m:ctrlPr>
                          </m:sSubPr>
                          <m:e>
                            <m:r>
                              <a:rPr lang="en-US" sz="2400" b="1" i="1" smtClean="0">
                                <a:solidFill>
                                  <a:srgbClr val="FF0000"/>
                                </a:solidFill>
                                <a:latin typeface="Cambria Math" panose="02040503050406030204" pitchFamily="18" charset="0"/>
                              </a:rPr>
                              <m:t>𝒙</m:t>
                            </m:r>
                          </m:e>
                          <m:sub>
                            <m:r>
                              <a:rPr lang="en-US" sz="2400" b="1" i="1" smtClean="0">
                                <a:solidFill>
                                  <a:srgbClr val="FF0000"/>
                                </a:solidFill>
                                <a:latin typeface="Cambria Math" panose="02040503050406030204" pitchFamily="18" charset="0"/>
                              </a:rPr>
                              <m:t>𝒕</m:t>
                            </m:r>
                          </m:sub>
                        </m:sSub>
                        <m:r>
                          <a:rPr lang="en-US" sz="2400" b="1" i="1" smtClean="0">
                            <a:solidFill>
                              <a:srgbClr val="FF0000"/>
                            </a:solidFill>
                            <a:latin typeface="Cambria Math" panose="02040503050406030204" pitchFamily="18" charset="0"/>
                          </a:rPr>
                          <m:t>,</m:t>
                        </m:r>
                        <m:r>
                          <a:rPr lang="en-US" sz="2400" b="1" i="1" smtClean="0">
                            <a:solidFill>
                              <a:srgbClr val="FF0000"/>
                            </a:solidFill>
                            <a:latin typeface="Cambria Math" panose="02040503050406030204" pitchFamily="18" charset="0"/>
                          </a:rPr>
                          <m:t>𝒕</m:t>
                        </m:r>
                        <m:r>
                          <a:rPr lang="en-US" sz="2400" b="1" i="1" smtClean="0">
                            <a:solidFill>
                              <a:srgbClr val="FF0000"/>
                            </a:solidFill>
                            <a:latin typeface="Cambria Math" panose="02040503050406030204" pitchFamily="18" charset="0"/>
                          </a:rPr>
                          <m:t>)</m:t>
                        </m:r>
                      </m:e>
                    </m:d>
                    <m:r>
                      <a:rPr lang="en-US" sz="2400" b="0" i="0" smtClean="0">
                        <a:solidFill>
                          <a:srgbClr val="FF0000"/>
                        </a:solidFill>
                        <a:latin typeface="Cambria Math" panose="02040503050406030204" pitchFamily="18" charset="0"/>
                      </a:rPr>
                      <m:t>+</m:t>
                    </m:r>
                    <m:sSub>
                      <m:sSubPr>
                        <m:ctrlPr>
                          <a:rPr lang="en-US" sz="2400" b="0" i="1" smtClean="0">
                            <a:solidFill>
                              <a:srgbClr val="FF0000"/>
                            </a:solidFill>
                            <a:latin typeface="Cambria Math" panose="02040503050406030204" pitchFamily="18" charset="0"/>
                          </a:rPr>
                        </m:ctrlPr>
                      </m:sSubPr>
                      <m:e>
                        <m:r>
                          <a:rPr lang="en-US" sz="2400" b="0" i="1" smtClean="0">
                            <a:solidFill>
                              <a:srgbClr val="FF0000"/>
                            </a:solidFill>
                            <a:latin typeface="Cambria Math" panose="02040503050406030204" pitchFamily="18" charset="0"/>
                            <a:ea typeface="Cambria Math" panose="02040503050406030204" pitchFamily="18" charset="0"/>
                          </a:rPr>
                          <m:t>𝜎</m:t>
                        </m:r>
                      </m:e>
                      <m:sub>
                        <m:r>
                          <a:rPr lang="en-US" sz="2400" b="0" i="1" smtClean="0">
                            <a:solidFill>
                              <a:srgbClr val="FF0000"/>
                            </a:solidFill>
                            <a:latin typeface="Cambria Math" panose="02040503050406030204" pitchFamily="18" charset="0"/>
                          </a:rPr>
                          <m:t>𝑡</m:t>
                        </m:r>
                      </m:sub>
                    </m:sSub>
                    <m:r>
                      <a:rPr lang="en-US" sz="2400" b="0" i="1" smtClean="0">
                        <a:solidFill>
                          <a:srgbClr val="FF0000"/>
                        </a:solidFill>
                        <a:latin typeface="Cambria Math" panose="02040503050406030204" pitchFamily="18" charset="0"/>
                      </a:rPr>
                      <m:t>𝑧</m:t>
                    </m:r>
                  </m:oMath>
                </a14:m>
                <a:r>
                  <a:rPr lang="en-US" sz="2400" dirty="0">
                    <a:latin typeface="Arial" panose="020B0604020202020204" pitchFamily="34" charset="0"/>
                    <a:cs typeface="Arial" panose="020B0604020202020204" pitchFamily="34" charset="0"/>
                  </a:rPr>
                  <a:t>  Step 5: end for</a:t>
                </a: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Step 6: Return </a:t>
                </a:r>
                <a14:m>
                  <m:oMath xmlns:m="http://schemas.openxmlformats.org/officeDocument/2006/math">
                    <m:sSub>
                      <m:sSubPr>
                        <m:ctrlPr>
                          <a:rPr lang="en-US" sz="2400" i="1" smtClean="0">
                            <a:latin typeface="Cambria Math" panose="02040503050406030204" pitchFamily="18" charset="0"/>
                            <a:cs typeface="Arial" panose="020B0604020202020204" pitchFamily="34" charset="0"/>
                          </a:rPr>
                        </m:ctrlPr>
                      </m:sSubPr>
                      <m:e>
                        <m:r>
                          <a:rPr lang="en-US" sz="2400" b="0" i="1" smtClean="0">
                            <a:latin typeface="Cambria Math" panose="02040503050406030204" pitchFamily="18" charset="0"/>
                            <a:cs typeface="Arial" panose="020B0604020202020204" pitchFamily="34" charset="0"/>
                          </a:rPr>
                          <m:t>𝑥</m:t>
                        </m:r>
                      </m:e>
                      <m:sub>
                        <m:r>
                          <a:rPr lang="en-US" sz="2400" b="0" i="1" smtClean="0">
                            <a:latin typeface="Cambria Math" panose="02040503050406030204" pitchFamily="18" charset="0"/>
                            <a:cs typeface="Arial" panose="020B0604020202020204" pitchFamily="34" charset="0"/>
                          </a:rPr>
                          <m:t>0</m:t>
                        </m:r>
                      </m:sub>
                    </m:sSub>
                  </m:oMath>
                </a14:m>
                <a:endParaRPr lang="en-US" sz="24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p:txBody>
          </p:sp>
        </mc:Choice>
        <mc:Fallback>
          <p:sp>
            <p:nvSpPr>
              <p:cNvPr id="3" name="TextBox 2">
                <a:extLst>
                  <a:ext uri="{FF2B5EF4-FFF2-40B4-BE49-F238E27FC236}">
                    <a16:creationId xmlns:a16="http://schemas.microsoft.com/office/drawing/2014/main" id="{0EA28B72-0EBE-89D9-90E2-D3F74C49F1F4}"/>
                  </a:ext>
                </a:extLst>
              </p:cNvPr>
              <p:cNvSpPr txBox="1">
                <a:spLocks noRot="1" noChangeAspect="1" noMove="1" noResize="1" noEditPoints="1" noAdjustHandles="1" noChangeArrowheads="1" noChangeShapeType="1" noTextEdit="1"/>
              </p:cNvSpPr>
              <p:nvPr/>
            </p:nvSpPr>
            <p:spPr>
              <a:xfrm>
                <a:off x="959126" y="1456083"/>
                <a:ext cx="6440557" cy="3507499"/>
              </a:xfrm>
              <a:prstGeom prst="rect">
                <a:avLst/>
              </a:prstGeom>
              <a:blipFill>
                <a:blip r:embed="rId2"/>
                <a:stretch>
                  <a:fillRect l="-1230" t="-121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49A981D8-3553-1371-73F2-C20C139496B4}"/>
                  </a:ext>
                </a:extLst>
              </p:cNvPr>
              <p:cNvSpPr txBox="1"/>
              <p:nvPr/>
            </p:nvSpPr>
            <p:spPr>
              <a:xfrm>
                <a:off x="4621846" y="2018146"/>
                <a:ext cx="5555673" cy="922176"/>
              </a:xfrm>
              <a:prstGeom prst="rect">
                <a:avLst/>
              </a:prstGeom>
              <a:noFill/>
            </p:spPr>
            <p:txBody>
              <a:bodyPr wrap="square" rtlCol="0">
                <a:spAutoFit/>
              </a:bodyPr>
              <a:lstStyle/>
              <a:p>
                <a14:m>
                  <m:oMath xmlns:m="http://schemas.openxmlformats.org/officeDocument/2006/math">
                    <m:sSub>
                      <m:sSubPr>
                        <m:ctrlPr>
                          <a:rPr lang="en-US" sz="2400" b="1" i="1" smtClean="0">
                            <a:solidFill>
                              <a:srgbClr val="FF0000"/>
                            </a:solidFill>
                            <a:latin typeface="Cambria Math" panose="02040503050406030204" pitchFamily="18" charset="0"/>
                          </a:rPr>
                        </m:ctrlPr>
                      </m:sSubPr>
                      <m:e>
                        <m:acc>
                          <m:accPr>
                            <m:chr m:val="̃"/>
                            <m:ctrlPr>
                              <a:rPr lang="en-US" sz="2400" b="1" i="1" smtClean="0">
                                <a:solidFill>
                                  <a:srgbClr val="FF0000"/>
                                </a:solidFill>
                                <a:latin typeface="Cambria Math" panose="02040503050406030204" pitchFamily="18" charset="0"/>
                              </a:rPr>
                            </m:ctrlPr>
                          </m:accPr>
                          <m:e>
                            <m:r>
                              <a:rPr lang="en-US" sz="2400" b="1" i="1" smtClean="0">
                                <a:solidFill>
                                  <a:srgbClr val="FF0000"/>
                                </a:solidFill>
                                <a:latin typeface="Cambria Math" panose="02040503050406030204" pitchFamily="18" charset="0"/>
                                <a:ea typeface="Cambria Math" panose="02040503050406030204" pitchFamily="18" charset="0"/>
                              </a:rPr>
                              <m:t>𝝁</m:t>
                            </m:r>
                          </m:e>
                        </m:acc>
                      </m:e>
                      <m:sub>
                        <m:r>
                          <a:rPr lang="en-US" sz="2400" b="1" i="1" smtClean="0">
                            <a:solidFill>
                              <a:srgbClr val="FF0000"/>
                            </a:solidFill>
                            <a:latin typeface="Cambria Math" panose="02040503050406030204" pitchFamily="18" charset="0"/>
                          </a:rPr>
                          <m:t>𝒕</m:t>
                        </m:r>
                      </m:sub>
                    </m:sSub>
                    <m:d>
                      <m:dPr>
                        <m:ctrlPr>
                          <a:rPr lang="en-US" sz="2400" b="1" i="1" smtClean="0">
                            <a:solidFill>
                              <a:srgbClr val="FF0000"/>
                            </a:solidFill>
                            <a:latin typeface="Cambria Math" panose="02040503050406030204" pitchFamily="18" charset="0"/>
                          </a:rPr>
                        </m:ctrlPr>
                      </m:dPr>
                      <m:e>
                        <m:sSub>
                          <m:sSubPr>
                            <m:ctrlPr>
                              <a:rPr lang="en-US" sz="2400" b="1" i="1" smtClean="0">
                                <a:solidFill>
                                  <a:srgbClr val="FF0000"/>
                                </a:solidFill>
                                <a:latin typeface="Cambria Math" panose="02040503050406030204" pitchFamily="18" charset="0"/>
                              </a:rPr>
                            </m:ctrlPr>
                          </m:sSubPr>
                          <m:e>
                            <m:r>
                              <a:rPr lang="en-US" sz="2400" b="1" i="1" smtClean="0">
                                <a:solidFill>
                                  <a:srgbClr val="FF0000"/>
                                </a:solidFill>
                                <a:latin typeface="Cambria Math" panose="02040503050406030204" pitchFamily="18" charset="0"/>
                              </a:rPr>
                              <m:t>𝒙</m:t>
                            </m:r>
                          </m:e>
                          <m:sub>
                            <m:r>
                              <a:rPr lang="en-US" sz="2400" b="1" i="1" smtClean="0">
                                <a:solidFill>
                                  <a:srgbClr val="FF0000"/>
                                </a:solidFill>
                                <a:latin typeface="Cambria Math" panose="02040503050406030204" pitchFamily="18" charset="0"/>
                              </a:rPr>
                              <m:t>𝒕</m:t>
                            </m:r>
                          </m:sub>
                        </m:sSub>
                        <m:r>
                          <a:rPr lang="en-US" sz="2400" b="1" i="1" smtClean="0">
                            <a:solidFill>
                              <a:srgbClr val="FF0000"/>
                            </a:solidFill>
                            <a:latin typeface="Cambria Math" panose="02040503050406030204" pitchFamily="18" charset="0"/>
                          </a:rPr>
                          <m:t>, </m:t>
                        </m:r>
                        <m:sSub>
                          <m:sSubPr>
                            <m:ctrlPr>
                              <a:rPr lang="en-US" sz="2400" b="1" i="1" smtClean="0">
                                <a:solidFill>
                                  <a:srgbClr val="FF0000"/>
                                </a:solidFill>
                                <a:latin typeface="Cambria Math" panose="02040503050406030204" pitchFamily="18" charset="0"/>
                              </a:rPr>
                            </m:ctrlPr>
                          </m:sSubPr>
                          <m:e>
                            <m:r>
                              <a:rPr lang="en-US" sz="2400" b="1" i="1" smtClean="0">
                                <a:solidFill>
                                  <a:srgbClr val="FF0000"/>
                                </a:solidFill>
                                <a:latin typeface="Cambria Math" panose="02040503050406030204" pitchFamily="18" charset="0"/>
                              </a:rPr>
                              <m:t>𝒙</m:t>
                            </m:r>
                          </m:e>
                          <m:sub>
                            <m:r>
                              <a:rPr lang="en-US" sz="2400" b="1" i="1" smtClean="0">
                                <a:solidFill>
                                  <a:srgbClr val="FF0000"/>
                                </a:solidFill>
                                <a:latin typeface="Cambria Math" panose="02040503050406030204" pitchFamily="18" charset="0"/>
                              </a:rPr>
                              <m:t>𝟎</m:t>
                            </m:r>
                          </m:sub>
                        </m:sSub>
                      </m:e>
                    </m:d>
                  </m:oMath>
                </a14:m>
                <a:r>
                  <a:rPr lang="en-US" sz="2400" b="1" dirty="0">
                    <a:solidFill>
                      <a:srgbClr val="FF0000"/>
                    </a:solidFill>
                  </a:rPr>
                  <a:t> </a:t>
                </a:r>
                <a14:m>
                  <m:oMath xmlns:m="http://schemas.openxmlformats.org/officeDocument/2006/math">
                    <m:r>
                      <a:rPr lang="en-US" sz="2400" b="1" i="1" smtClean="0">
                        <a:solidFill>
                          <a:srgbClr val="FF0000"/>
                        </a:solidFill>
                        <a:latin typeface="Cambria Math" panose="02040503050406030204" pitchFamily="18" charset="0"/>
                      </a:rPr>
                      <m:t>=</m:t>
                    </m:r>
                    <m:f>
                      <m:fPr>
                        <m:ctrlPr>
                          <a:rPr lang="en-US" sz="2400" b="1" i="1" smtClean="0">
                            <a:solidFill>
                              <a:srgbClr val="FF0000"/>
                            </a:solidFill>
                            <a:latin typeface="Cambria Math" panose="02040503050406030204" pitchFamily="18" charset="0"/>
                          </a:rPr>
                        </m:ctrlPr>
                      </m:fPr>
                      <m:num>
                        <m:r>
                          <a:rPr lang="en-US" sz="2400" b="1" i="1" smtClean="0">
                            <a:solidFill>
                              <a:srgbClr val="FF0000"/>
                            </a:solidFill>
                            <a:latin typeface="Cambria Math" panose="02040503050406030204" pitchFamily="18" charset="0"/>
                          </a:rPr>
                          <m:t>𝟏</m:t>
                        </m:r>
                      </m:num>
                      <m:den>
                        <m:rad>
                          <m:radPr>
                            <m:degHide m:val="on"/>
                            <m:ctrlPr>
                              <a:rPr lang="en-US" sz="2400" b="1" i="1" smtClean="0">
                                <a:solidFill>
                                  <a:srgbClr val="FF0000"/>
                                </a:solidFill>
                                <a:latin typeface="Cambria Math" panose="02040503050406030204" pitchFamily="18" charset="0"/>
                              </a:rPr>
                            </m:ctrlPr>
                          </m:radPr>
                          <m:deg/>
                          <m:e>
                            <m:sSub>
                              <m:sSubPr>
                                <m:ctrlPr>
                                  <a:rPr lang="en-US" sz="2400" b="1" i="1" smtClean="0">
                                    <a:solidFill>
                                      <a:srgbClr val="FF0000"/>
                                    </a:solidFill>
                                    <a:latin typeface="Cambria Math" panose="02040503050406030204" pitchFamily="18" charset="0"/>
                                  </a:rPr>
                                </m:ctrlPr>
                              </m:sSubPr>
                              <m:e>
                                <m:r>
                                  <a:rPr lang="en-US" sz="2400" b="1" i="1" smtClean="0">
                                    <a:solidFill>
                                      <a:srgbClr val="FF0000"/>
                                    </a:solidFill>
                                    <a:latin typeface="Cambria Math" panose="02040503050406030204" pitchFamily="18" charset="0"/>
                                    <a:ea typeface="Cambria Math" panose="02040503050406030204" pitchFamily="18" charset="0"/>
                                  </a:rPr>
                                  <m:t>𝜶</m:t>
                                </m:r>
                              </m:e>
                              <m:sub>
                                <m:r>
                                  <a:rPr lang="en-US" sz="2400" b="1" i="1" smtClean="0">
                                    <a:solidFill>
                                      <a:srgbClr val="FF0000"/>
                                    </a:solidFill>
                                    <a:latin typeface="Cambria Math" panose="02040503050406030204" pitchFamily="18" charset="0"/>
                                  </a:rPr>
                                  <m:t>𝒕</m:t>
                                </m:r>
                              </m:sub>
                            </m:sSub>
                          </m:e>
                        </m:rad>
                      </m:den>
                    </m:f>
                    <m:d>
                      <m:dPr>
                        <m:ctrlPr>
                          <a:rPr lang="en-US" sz="2400" b="1" i="1" smtClean="0">
                            <a:solidFill>
                              <a:srgbClr val="FF0000"/>
                            </a:solidFill>
                            <a:latin typeface="Cambria Math" panose="02040503050406030204" pitchFamily="18" charset="0"/>
                          </a:rPr>
                        </m:ctrlPr>
                      </m:dPr>
                      <m:e>
                        <m:sSub>
                          <m:sSubPr>
                            <m:ctrlPr>
                              <a:rPr lang="en-US" sz="2400" b="1" i="1" smtClean="0">
                                <a:solidFill>
                                  <a:srgbClr val="FF0000"/>
                                </a:solidFill>
                                <a:latin typeface="Cambria Math" panose="02040503050406030204" pitchFamily="18" charset="0"/>
                              </a:rPr>
                            </m:ctrlPr>
                          </m:sSubPr>
                          <m:e>
                            <m:r>
                              <a:rPr lang="en-US" sz="2400" b="1" i="1" smtClean="0">
                                <a:solidFill>
                                  <a:srgbClr val="FF0000"/>
                                </a:solidFill>
                                <a:latin typeface="Cambria Math" panose="02040503050406030204" pitchFamily="18" charset="0"/>
                              </a:rPr>
                              <m:t>𝒙</m:t>
                            </m:r>
                          </m:e>
                          <m:sub>
                            <m:r>
                              <a:rPr lang="en-US" sz="2400" b="1" i="1" smtClean="0">
                                <a:solidFill>
                                  <a:srgbClr val="FF0000"/>
                                </a:solidFill>
                                <a:latin typeface="Cambria Math" panose="02040503050406030204" pitchFamily="18" charset="0"/>
                              </a:rPr>
                              <m:t>𝒕</m:t>
                            </m:r>
                          </m:sub>
                        </m:sSub>
                        <m:r>
                          <a:rPr lang="en-US" sz="2400" b="1" i="1" smtClean="0">
                            <a:solidFill>
                              <a:srgbClr val="FF0000"/>
                            </a:solidFill>
                            <a:latin typeface="Cambria Math" panose="02040503050406030204" pitchFamily="18" charset="0"/>
                          </a:rPr>
                          <m:t>−</m:t>
                        </m:r>
                        <m:f>
                          <m:fPr>
                            <m:ctrlPr>
                              <a:rPr lang="en-US" sz="2400" b="1" i="1" smtClean="0">
                                <a:solidFill>
                                  <a:srgbClr val="FF0000"/>
                                </a:solidFill>
                                <a:latin typeface="Cambria Math" panose="02040503050406030204" pitchFamily="18" charset="0"/>
                              </a:rPr>
                            </m:ctrlPr>
                          </m:fPr>
                          <m:num>
                            <m:r>
                              <a:rPr lang="en-US" sz="2400" b="1" i="1" smtClean="0">
                                <a:solidFill>
                                  <a:srgbClr val="FF0000"/>
                                </a:solidFill>
                                <a:latin typeface="Cambria Math" panose="02040503050406030204" pitchFamily="18" charset="0"/>
                              </a:rPr>
                              <m:t>𝟏</m:t>
                            </m:r>
                            <m:r>
                              <a:rPr lang="en-US" sz="2400" b="1" i="1" smtClean="0">
                                <a:solidFill>
                                  <a:srgbClr val="FF0000"/>
                                </a:solidFill>
                                <a:latin typeface="Cambria Math" panose="02040503050406030204" pitchFamily="18" charset="0"/>
                              </a:rPr>
                              <m:t>−</m:t>
                            </m:r>
                            <m:sSub>
                              <m:sSubPr>
                                <m:ctrlPr>
                                  <a:rPr lang="en-US" sz="2400" b="1" i="1" smtClean="0">
                                    <a:solidFill>
                                      <a:srgbClr val="FF0000"/>
                                    </a:solidFill>
                                    <a:latin typeface="Cambria Math" panose="02040503050406030204" pitchFamily="18" charset="0"/>
                                  </a:rPr>
                                </m:ctrlPr>
                              </m:sSubPr>
                              <m:e>
                                <m:r>
                                  <a:rPr lang="en-US" sz="2400" b="1" i="1" smtClean="0">
                                    <a:solidFill>
                                      <a:srgbClr val="FF0000"/>
                                    </a:solidFill>
                                    <a:latin typeface="Cambria Math" panose="02040503050406030204" pitchFamily="18" charset="0"/>
                                    <a:ea typeface="Cambria Math" panose="02040503050406030204" pitchFamily="18" charset="0"/>
                                  </a:rPr>
                                  <m:t>𝜶</m:t>
                                </m:r>
                              </m:e>
                              <m:sub>
                                <m:r>
                                  <a:rPr lang="en-US" sz="2400" b="1" i="1" smtClean="0">
                                    <a:solidFill>
                                      <a:srgbClr val="FF0000"/>
                                    </a:solidFill>
                                    <a:latin typeface="Cambria Math" panose="02040503050406030204" pitchFamily="18" charset="0"/>
                                  </a:rPr>
                                  <m:t>𝒕</m:t>
                                </m:r>
                              </m:sub>
                            </m:sSub>
                          </m:num>
                          <m:den>
                            <m:rad>
                              <m:radPr>
                                <m:degHide m:val="on"/>
                                <m:ctrlPr>
                                  <a:rPr lang="en-US" sz="2400" b="1" i="1" smtClean="0">
                                    <a:solidFill>
                                      <a:srgbClr val="FF0000"/>
                                    </a:solidFill>
                                    <a:latin typeface="Cambria Math" panose="02040503050406030204" pitchFamily="18" charset="0"/>
                                  </a:rPr>
                                </m:ctrlPr>
                              </m:radPr>
                              <m:deg/>
                              <m:e>
                                <m:r>
                                  <a:rPr lang="en-US" sz="2400" b="1" i="1" smtClean="0">
                                    <a:solidFill>
                                      <a:srgbClr val="FF0000"/>
                                    </a:solidFill>
                                    <a:latin typeface="Cambria Math" panose="02040503050406030204" pitchFamily="18" charset="0"/>
                                  </a:rPr>
                                  <m:t>𝟏</m:t>
                                </m:r>
                                <m:r>
                                  <a:rPr lang="en-US" sz="2400" b="1" i="1" smtClean="0">
                                    <a:solidFill>
                                      <a:srgbClr val="FF0000"/>
                                    </a:solidFill>
                                    <a:latin typeface="Cambria Math" panose="02040503050406030204" pitchFamily="18" charset="0"/>
                                  </a:rPr>
                                  <m:t>−</m:t>
                                </m:r>
                                <m:sSub>
                                  <m:sSubPr>
                                    <m:ctrlPr>
                                      <a:rPr lang="en-US" sz="2400" b="1" i="1" smtClean="0">
                                        <a:solidFill>
                                          <a:srgbClr val="FF0000"/>
                                        </a:solidFill>
                                        <a:latin typeface="Cambria Math" panose="02040503050406030204" pitchFamily="18" charset="0"/>
                                      </a:rPr>
                                    </m:ctrlPr>
                                  </m:sSubPr>
                                  <m:e>
                                    <m:acc>
                                      <m:accPr>
                                        <m:chr m:val="̅"/>
                                        <m:ctrlPr>
                                          <a:rPr lang="en-US" sz="2400" b="1" i="1" smtClean="0">
                                            <a:solidFill>
                                              <a:srgbClr val="FF0000"/>
                                            </a:solidFill>
                                            <a:latin typeface="Cambria Math" panose="02040503050406030204" pitchFamily="18" charset="0"/>
                                          </a:rPr>
                                        </m:ctrlPr>
                                      </m:accPr>
                                      <m:e>
                                        <m:r>
                                          <a:rPr lang="en-US" sz="2400" b="1" i="1" smtClean="0">
                                            <a:solidFill>
                                              <a:srgbClr val="FF0000"/>
                                            </a:solidFill>
                                            <a:latin typeface="Cambria Math" panose="02040503050406030204" pitchFamily="18" charset="0"/>
                                            <a:ea typeface="Cambria Math" panose="02040503050406030204" pitchFamily="18" charset="0"/>
                                          </a:rPr>
                                          <m:t>𝜶</m:t>
                                        </m:r>
                                      </m:e>
                                    </m:acc>
                                  </m:e>
                                  <m:sub>
                                    <m:r>
                                      <a:rPr lang="en-US" sz="2400" b="1" i="1" smtClean="0">
                                        <a:solidFill>
                                          <a:srgbClr val="FF0000"/>
                                        </a:solidFill>
                                        <a:latin typeface="Cambria Math" panose="02040503050406030204" pitchFamily="18" charset="0"/>
                                      </a:rPr>
                                      <m:t>𝒕</m:t>
                                    </m:r>
                                  </m:sub>
                                </m:sSub>
                              </m:e>
                            </m:rad>
                          </m:den>
                        </m:f>
                        <m:sSub>
                          <m:sSubPr>
                            <m:ctrlPr>
                              <a:rPr lang="en-US" sz="2400" b="1" i="1" smtClean="0">
                                <a:solidFill>
                                  <a:srgbClr val="FF0000"/>
                                </a:solidFill>
                                <a:latin typeface="Cambria Math" panose="02040503050406030204" pitchFamily="18" charset="0"/>
                              </a:rPr>
                            </m:ctrlPr>
                          </m:sSubPr>
                          <m:e>
                            <m:r>
                              <a:rPr lang="en-US" sz="2400" b="1" i="1" smtClean="0">
                                <a:solidFill>
                                  <a:srgbClr val="FF0000"/>
                                </a:solidFill>
                                <a:latin typeface="Cambria Math" panose="02040503050406030204" pitchFamily="18" charset="0"/>
                                <a:ea typeface="Cambria Math" panose="02040503050406030204" pitchFamily="18" charset="0"/>
                              </a:rPr>
                              <m:t>𝜺</m:t>
                            </m:r>
                          </m:e>
                          <m:sub>
                            <m:r>
                              <a:rPr lang="en-US" sz="2400" b="1" i="1" smtClean="0">
                                <a:solidFill>
                                  <a:srgbClr val="FF0000"/>
                                </a:solidFill>
                                <a:latin typeface="Cambria Math" panose="02040503050406030204" pitchFamily="18" charset="0"/>
                              </a:rPr>
                              <m:t>𝒕</m:t>
                            </m:r>
                          </m:sub>
                        </m:sSub>
                      </m:e>
                    </m:d>
                  </m:oMath>
                </a14:m>
                <a:endParaRPr lang="en-US" sz="2400" b="1" dirty="0"/>
              </a:p>
            </p:txBody>
          </p:sp>
        </mc:Choice>
        <mc:Fallback>
          <p:sp>
            <p:nvSpPr>
              <p:cNvPr id="4" name="TextBox 3">
                <a:extLst>
                  <a:ext uri="{FF2B5EF4-FFF2-40B4-BE49-F238E27FC236}">
                    <a16:creationId xmlns:a16="http://schemas.microsoft.com/office/drawing/2014/main" id="{49A981D8-3553-1371-73F2-C20C139496B4}"/>
                  </a:ext>
                </a:extLst>
              </p:cNvPr>
              <p:cNvSpPr txBox="1">
                <a:spLocks noRot="1" noChangeAspect="1" noMove="1" noResize="1" noEditPoints="1" noAdjustHandles="1" noChangeArrowheads="1" noChangeShapeType="1" noTextEdit="1"/>
              </p:cNvSpPr>
              <p:nvPr/>
            </p:nvSpPr>
            <p:spPr>
              <a:xfrm>
                <a:off x="4621846" y="2018146"/>
                <a:ext cx="5555673" cy="922176"/>
              </a:xfrm>
              <a:prstGeom prst="rect">
                <a:avLst/>
              </a:prstGeom>
              <a:blipFill>
                <a:blip r:embed="rId3"/>
                <a:stretch>
                  <a:fillRect/>
                </a:stretch>
              </a:blipFill>
            </p:spPr>
            <p:txBody>
              <a:bodyPr/>
              <a:lstStyle/>
              <a:p>
                <a:r>
                  <a:rPr lang="en-US">
                    <a:noFill/>
                  </a:rPr>
                  <a:t> </a:t>
                </a:r>
              </a:p>
            </p:txBody>
          </p:sp>
        </mc:Fallback>
      </mc:AlternateContent>
      <p:cxnSp>
        <p:nvCxnSpPr>
          <p:cNvPr id="6" name="Straight Arrow Connector 5">
            <a:extLst>
              <a:ext uri="{FF2B5EF4-FFF2-40B4-BE49-F238E27FC236}">
                <a16:creationId xmlns:a16="http://schemas.microsoft.com/office/drawing/2014/main" id="{597DA79C-033B-F6CE-751F-46FBF9B728F5}"/>
              </a:ext>
            </a:extLst>
          </p:cNvPr>
          <p:cNvCxnSpPr/>
          <p:nvPr/>
        </p:nvCxnSpPr>
        <p:spPr>
          <a:xfrm flipH="1">
            <a:off x="4816764" y="2747818"/>
            <a:ext cx="762000" cy="387927"/>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446064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FA0CDD5E-BCA5-14A4-5B40-B414E354C5A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6765" y="109971"/>
            <a:ext cx="11398469" cy="447675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A10DAC02-C615-0148-A259-0E50CA1D8073}"/>
              </a:ext>
            </a:extLst>
          </p:cNvPr>
          <p:cNvSpPr txBox="1"/>
          <p:nvPr/>
        </p:nvSpPr>
        <p:spPr>
          <a:xfrm>
            <a:off x="1052946" y="6124636"/>
            <a:ext cx="9707418" cy="369332"/>
          </a:xfrm>
          <a:prstGeom prst="rect">
            <a:avLst/>
          </a:prstGeom>
          <a:noFill/>
        </p:spPr>
        <p:txBody>
          <a:bodyPr wrap="square">
            <a:spAutoFit/>
          </a:bodyPr>
          <a:lstStyle/>
          <a:p>
            <a:r>
              <a:rPr lang="en-US" sz="1800" dirty="0"/>
              <a:t>Michael Galkin, 2022.  Denoising Diffusion Generative Models in Graph ML</a:t>
            </a:r>
          </a:p>
        </p:txBody>
      </p:sp>
      <p:sp>
        <p:nvSpPr>
          <p:cNvPr id="5" name="TextBox 4">
            <a:extLst>
              <a:ext uri="{FF2B5EF4-FFF2-40B4-BE49-F238E27FC236}">
                <a16:creationId xmlns:a16="http://schemas.microsoft.com/office/drawing/2014/main" id="{51F3DB11-02C8-4C3D-ECEA-295EDD76B1D6}"/>
              </a:ext>
            </a:extLst>
          </p:cNvPr>
          <p:cNvSpPr txBox="1"/>
          <p:nvPr/>
        </p:nvSpPr>
        <p:spPr>
          <a:xfrm>
            <a:off x="979054" y="5359507"/>
            <a:ext cx="10543309" cy="369332"/>
          </a:xfrm>
          <a:prstGeom prst="rect">
            <a:avLst/>
          </a:prstGeom>
          <a:noFill/>
        </p:spPr>
        <p:txBody>
          <a:bodyPr wrap="square">
            <a:spAutoFit/>
          </a:bodyPr>
          <a:lstStyle/>
          <a:p>
            <a:r>
              <a:rPr lang="en-US" dirty="0"/>
              <a:t>Max Welling et al. 2022; Equivariant Diffusion for Molecule Generation in 3D</a:t>
            </a:r>
          </a:p>
        </p:txBody>
      </p:sp>
    </p:spTree>
    <p:extLst>
      <p:ext uri="{BB962C8B-B14F-4D97-AF65-F5344CB8AC3E}">
        <p14:creationId xmlns:p14="http://schemas.microsoft.com/office/powerpoint/2010/main" val="12998847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3190AC08-FA8B-72F8-A48C-FBC660C39C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3524" y="323273"/>
            <a:ext cx="10155276" cy="506071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450E750-45E6-2AA2-C42E-153AE6C1A80E}"/>
              </a:ext>
            </a:extLst>
          </p:cNvPr>
          <p:cNvSpPr txBox="1"/>
          <p:nvPr/>
        </p:nvSpPr>
        <p:spPr>
          <a:xfrm>
            <a:off x="1616362" y="6061471"/>
            <a:ext cx="9785927" cy="369332"/>
          </a:xfrm>
          <a:prstGeom prst="rect">
            <a:avLst/>
          </a:prstGeom>
          <a:noFill/>
        </p:spPr>
        <p:txBody>
          <a:bodyPr wrap="square">
            <a:spAutoFit/>
          </a:bodyPr>
          <a:lstStyle/>
          <a:p>
            <a:r>
              <a:rPr lang="en-US" dirty="0"/>
              <a:t>Michael Galkin, 2022.  Denoising Diffusion Generative Models in Graph ML</a:t>
            </a:r>
          </a:p>
        </p:txBody>
      </p:sp>
    </p:spTree>
    <p:extLst>
      <p:ext uri="{BB962C8B-B14F-4D97-AF65-F5344CB8AC3E}">
        <p14:creationId xmlns:p14="http://schemas.microsoft.com/office/powerpoint/2010/main" val="33634828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5E3FF3F-C9A9-0EC5-5C1A-E86FCCF2C430}"/>
              </a:ext>
            </a:extLst>
          </p:cNvPr>
          <p:cNvSpPr txBox="1"/>
          <p:nvPr/>
        </p:nvSpPr>
        <p:spPr>
          <a:xfrm>
            <a:off x="1197665" y="6236721"/>
            <a:ext cx="10371483" cy="461665"/>
          </a:xfrm>
          <a:prstGeom prst="rect">
            <a:avLst/>
          </a:prstGeom>
          <a:noFill/>
        </p:spPr>
        <p:txBody>
          <a:bodyPr wrap="square">
            <a:spAutoFit/>
          </a:bodyPr>
          <a:lstStyle/>
          <a:p>
            <a:r>
              <a:rPr lang="en-US" sz="2400" dirty="0"/>
              <a:t>Michael Galkin, 2022.  Denoising Diffusion Generative Models in Graph ML</a:t>
            </a:r>
          </a:p>
        </p:txBody>
      </p:sp>
      <p:pic>
        <p:nvPicPr>
          <p:cNvPr id="1026" name="Picture 2">
            <a:extLst>
              <a:ext uri="{FF2B5EF4-FFF2-40B4-BE49-F238E27FC236}">
                <a16:creationId xmlns:a16="http://schemas.microsoft.com/office/drawing/2014/main" id="{4B756A9A-8A0B-9577-EEDF-B900EF2C5A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59117" y="251977"/>
            <a:ext cx="6794938" cy="56703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51545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CAC7387-54B1-BF90-B612-842940F77CE5}"/>
                  </a:ext>
                </a:extLst>
              </p:cNvPr>
              <p:cNvSpPr txBox="1"/>
              <p:nvPr/>
            </p:nvSpPr>
            <p:spPr>
              <a:xfrm>
                <a:off x="457200" y="861317"/>
                <a:ext cx="11277599" cy="1938992"/>
              </a:xfrm>
              <a:prstGeom prst="rect">
                <a:avLst/>
              </a:prstGeom>
              <a:noFill/>
            </p:spPr>
            <p:txBody>
              <a:bodyPr wrap="square" rtlCol="0">
                <a:spAutoFit/>
              </a:bodyPr>
              <a:lstStyle/>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Diffusion process  describes the flow of materials from high density regions to low density regions. Diffusion process can also be used to describe the spread of information. We can view flow of information from complex distribution to a simple prior distribution such as </a:t>
                </a:r>
                <a14:m>
                  <m:oMath xmlns:m="http://schemas.openxmlformats.org/officeDocument/2006/math">
                    <m:r>
                      <a:rPr lang="en-US" sz="2400" b="0" i="1" smtClean="0">
                        <a:latin typeface="Cambria Math" panose="02040503050406030204" pitchFamily="18" charset="0"/>
                        <a:cs typeface="Arial" panose="020B0604020202020204" pitchFamily="34" charset="0"/>
                      </a:rPr>
                      <m:t>𝑃𝑝𝑟𝑖𝑜</m:t>
                    </m:r>
                    <m:r>
                      <a:rPr lang="en-US" sz="2400" b="0" i="1" smtClean="0">
                        <a:latin typeface="Cambria Math" panose="02040503050406030204" pitchFamily="18" charset="0"/>
                        <a:cs typeface="Arial" panose="020B0604020202020204" pitchFamily="34" charset="0"/>
                      </a:rPr>
                      <m:t>=</m:t>
                    </m:r>
                    <m:r>
                      <a:rPr lang="en-US" sz="2400" b="0" i="1" smtClean="0">
                        <a:latin typeface="Cambria Math" panose="02040503050406030204" pitchFamily="18" charset="0"/>
                        <a:cs typeface="Arial" panose="020B0604020202020204" pitchFamily="34" charset="0"/>
                      </a:rPr>
                      <m:t>𝑁</m:t>
                    </m:r>
                    <m:r>
                      <a:rPr lang="en-US" sz="2400" b="0" i="1" smtClean="0">
                        <a:latin typeface="Cambria Math" panose="02040503050406030204" pitchFamily="18" charset="0"/>
                        <a:cs typeface="Arial" panose="020B0604020202020204" pitchFamily="34" charset="0"/>
                      </a:rPr>
                      <m:t>(0,</m:t>
                    </m:r>
                    <m:r>
                      <a:rPr lang="en-US" sz="2400" b="0" i="1" smtClean="0">
                        <a:latin typeface="Cambria Math" panose="02040503050406030204" pitchFamily="18" charset="0"/>
                        <a:cs typeface="Arial" panose="020B0604020202020204" pitchFamily="34" charset="0"/>
                      </a:rPr>
                      <m:t>𝐼</m:t>
                    </m:r>
                    <m:r>
                      <a:rPr lang="en-US" sz="2400" b="0" i="1" smtClean="0">
                        <a:latin typeface="Cambria Math" panose="02040503050406030204" pitchFamily="18" charset="0"/>
                        <a:cs typeface="Arial" panose="020B0604020202020204" pitchFamily="34" charset="0"/>
                      </a:rPr>
                      <m:t>)</m:t>
                    </m:r>
                  </m:oMath>
                </a14:m>
                <a:r>
                  <a:rPr lang="en-US" sz="2400" dirty="0">
                    <a:latin typeface="Arial" panose="020B0604020202020204" pitchFamily="34" charset="0"/>
                    <a:cs typeface="Arial" panose="020B0604020202020204" pitchFamily="34" charset="0"/>
                  </a:rPr>
                  <a:t>. Formally, diffusion process can be modeled as a Markov process.   </a:t>
                </a:r>
              </a:p>
            </p:txBody>
          </p:sp>
        </mc:Choice>
        <mc:Fallback xmlns="">
          <p:sp>
            <p:nvSpPr>
              <p:cNvPr id="6" name="TextBox 5">
                <a:extLst>
                  <a:ext uri="{FF2B5EF4-FFF2-40B4-BE49-F238E27FC236}">
                    <a16:creationId xmlns:a16="http://schemas.microsoft.com/office/drawing/2014/main" id="{0CAC7387-54B1-BF90-B612-842940F77CE5}"/>
                  </a:ext>
                </a:extLst>
              </p:cNvPr>
              <p:cNvSpPr txBox="1">
                <a:spLocks noRot="1" noChangeAspect="1" noMove="1" noResize="1" noEditPoints="1" noAdjustHandles="1" noChangeArrowheads="1" noChangeShapeType="1" noTextEdit="1"/>
              </p:cNvSpPr>
              <p:nvPr/>
            </p:nvSpPr>
            <p:spPr>
              <a:xfrm>
                <a:off x="457200" y="861317"/>
                <a:ext cx="11277599" cy="1938992"/>
              </a:xfrm>
              <a:prstGeom prst="rect">
                <a:avLst/>
              </a:prstGeom>
              <a:blipFill>
                <a:blip r:embed="rId2"/>
                <a:stretch>
                  <a:fillRect l="-703" t="-2201" r="-108" b="-6604"/>
                </a:stretch>
              </a:blipFill>
            </p:spPr>
            <p:txBody>
              <a:bodyPr/>
              <a:lstStyle/>
              <a:p>
                <a:r>
                  <a:rPr lang="en-US">
                    <a:noFill/>
                  </a:rPr>
                  <a:t> </a:t>
                </a:r>
              </a:p>
            </p:txBody>
          </p:sp>
        </mc:Fallback>
      </mc:AlternateContent>
      <p:grpSp>
        <p:nvGrpSpPr>
          <p:cNvPr id="15" name="Group 14">
            <a:extLst>
              <a:ext uri="{FF2B5EF4-FFF2-40B4-BE49-F238E27FC236}">
                <a16:creationId xmlns:a16="http://schemas.microsoft.com/office/drawing/2014/main" id="{2FFD8971-BF7D-1BFD-756D-0B250FEB1F93}"/>
              </a:ext>
            </a:extLst>
          </p:cNvPr>
          <p:cNvGrpSpPr/>
          <p:nvPr/>
        </p:nvGrpSpPr>
        <p:grpSpPr>
          <a:xfrm>
            <a:off x="2545069" y="2993122"/>
            <a:ext cx="3442856" cy="2748583"/>
            <a:chOff x="3812308" y="3569088"/>
            <a:chExt cx="3442856" cy="2748583"/>
          </a:xfrm>
        </p:grpSpPr>
        <p:sp>
          <p:nvSpPr>
            <p:cNvPr id="7" name="Oval 6">
              <a:extLst>
                <a:ext uri="{FF2B5EF4-FFF2-40B4-BE49-F238E27FC236}">
                  <a16:creationId xmlns:a16="http://schemas.microsoft.com/office/drawing/2014/main" id="{E51DF5CF-69C4-8FDA-812D-26AAC568FE5A}"/>
                </a:ext>
              </a:extLst>
            </p:cNvPr>
            <p:cNvSpPr/>
            <p:nvPr/>
          </p:nvSpPr>
          <p:spPr>
            <a:xfrm>
              <a:off x="4022436" y="4264115"/>
              <a:ext cx="392546" cy="3740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99DB3629-F37C-4167-8516-1894F8F0B06B}"/>
                </a:ext>
              </a:extLst>
            </p:cNvPr>
            <p:cNvSpPr/>
            <p:nvPr/>
          </p:nvSpPr>
          <p:spPr>
            <a:xfrm>
              <a:off x="4022436" y="5031508"/>
              <a:ext cx="392546" cy="3740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92194378-F9E9-51D9-96C8-250A04FA50C2}"/>
                </a:ext>
              </a:extLst>
            </p:cNvPr>
            <p:cNvSpPr/>
            <p:nvPr/>
          </p:nvSpPr>
          <p:spPr>
            <a:xfrm>
              <a:off x="4073235" y="5943599"/>
              <a:ext cx="392546" cy="3740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7612629F-82B3-ECEB-4170-FA6FF055208C}"/>
                </a:ext>
              </a:extLst>
            </p:cNvPr>
            <p:cNvSpPr/>
            <p:nvPr/>
          </p:nvSpPr>
          <p:spPr>
            <a:xfrm>
              <a:off x="6557818" y="4244105"/>
              <a:ext cx="392546" cy="3740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87BA206E-7E9A-A490-4C79-3DF375B5DD1E}"/>
                </a:ext>
              </a:extLst>
            </p:cNvPr>
            <p:cNvSpPr/>
            <p:nvPr/>
          </p:nvSpPr>
          <p:spPr>
            <a:xfrm>
              <a:off x="6557818" y="5062383"/>
              <a:ext cx="392546" cy="3123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36326EB9-41BC-C770-D217-14840B9AFB0E}"/>
                </a:ext>
              </a:extLst>
            </p:cNvPr>
            <p:cNvSpPr/>
            <p:nvPr/>
          </p:nvSpPr>
          <p:spPr>
            <a:xfrm rot="613481">
              <a:off x="6557817" y="5927891"/>
              <a:ext cx="392546" cy="3740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CB51B619-5801-4CED-8A8A-2B33DAD7067C}"/>
                    </a:ext>
                  </a:extLst>
                </p:cNvPr>
                <p:cNvSpPr txBox="1"/>
                <p:nvPr/>
              </p:nvSpPr>
              <p:spPr>
                <a:xfrm>
                  <a:off x="3812308" y="3606799"/>
                  <a:ext cx="9144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solidFill>
                                  <a:srgbClr val="FF0000"/>
                                </a:solidFill>
                                <a:latin typeface="Cambria Math" panose="02040503050406030204" pitchFamily="18" charset="0"/>
                              </a:rPr>
                            </m:ctrlPr>
                          </m:sSubPr>
                          <m:e>
                            <m:r>
                              <a:rPr lang="en-US" sz="2400" b="1" i="1" smtClean="0">
                                <a:solidFill>
                                  <a:srgbClr val="FF0000"/>
                                </a:solidFill>
                                <a:latin typeface="Cambria Math" panose="02040503050406030204" pitchFamily="18" charset="0"/>
                              </a:rPr>
                              <m:t>𝒙</m:t>
                            </m:r>
                          </m:e>
                          <m:sub>
                            <m:r>
                              <a:rPr lang="en-US" sz="2400" b="1" i="1" smtClean="0">
                                <a:solidFill>
                                  <a:srgbClr val="FF0000"/>
                                </a:solidFill>
                                <a:latin typeface="Cambria Math" panose="02040503050406030204" pitchFamily="18" charset="0"/>
                              </a:rPr>
                              <m:t>𝒕</m:t>
                            </m:r>
                          </m:sub>
                        </m:sSub>
                      </m:oMath>
                    </m:oMathPara>
                  </a14:m>
                  <a:endParaRPr lang="en-US" sz="2400" b="1" dirty="0"/>
                </a:p>
              </p:txBody>
            </p:sp>
          </mc:Choice>
          <mc:Fallback xmlns="">
            <p:sp>
              <p:nvSpPr>
                <p:cNvPr id="13" name="TextBox 12">
                  <a:extLst>
                    <a:ext uri="{FF2B5EF4-FFF2-40B4-BE49-F238E27FC236}">
                      <a16:creationId xmlns:a16="http://schemas.microsoft.com/office/drawing/2014/main" id="{CB51B619-5801-4CED-8A8A-2B33DAD7067C}"/>
                    </a:ext>
                  </a:extLst>
                </p:cNvPr>
                <p:cNvSpPr txBox="1">
                  <a:spLocks noRot="1" noChangeAspect="1" noMove="1" noResize="1" noEditPoints="1" noAdjustHandles="1" noChangeArrowheads="1" noChangeShapeType="1" noTextEdit="1"/>
                </p:cNvSpPr>
                <p:nvPr/>
              </p:nvSpPr>
              <p:spPr>
                <a:xfrm>
                  <a:off x="3812308" y="3606799"/>
                  <a:ext cx="914400" cy="461665"/>
                </a:xfrm>
                <a:prstGeom prst="rect">
                  <a:avLst/>
                </a:prstGeom>
                <a:blipFill>
                  <a:blip r:embed="rId3"/>
                  <a:stretch>
                    <a:fillRect b="-13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CDD70AEB-B1A1-C9BF-E0B7-DA1A4B5EFA40}"/>
                    </a:ext>
                  </a:extLst>
                </p:cNvPr>
                <p:cNvSpPr txBox="1"/>
                <p:nvPr/>
              </p:nvSpPr>
              <p:spPr>
                <a:xfrm>
                  <a:off x="6340764" y="3569088"/>
                  <a:ext cx="9144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solidFill>
                                  <a:srgbClr val="FF0000"/>
                                </a:solidFill>
                                <a:latin typeface="Cambria Math" panose="02040503050406030204" pitchFamily="18" charset="0"/>
                              </a:rPr>
                            </m:ctrlPr>
                          </m:sSubPr>
                          <m:e>
                            <m:r>
                              <a:rPr lang="en-US" sz="2400" b="1" i="1" smtClean="0">
                                <a:solidFill>
                                  <a:srgbClr val="FF0000"/>
                                </a:solidFill>
                                <a:latin typeface="Cambria Math" panose="02040503050406030204" pitchFamily="18" charset="0"/>
                              </a:rPr>
                              <m:t>𝒙</m:t>
                            </m:r>
                          </m:e>
                          <m:sub>
                            <m:r>
                              <a:rPr lang="en-US" sz="2400" b="1" i="1" smtClean="0">
                                <a:solidFill>
                                  <a:srgbClr val="FF0000"/>
                                </a:solidFill>
                                <a:latin typeface="Cambria Math" panose="02040503050406030204" pitchFamily="18" charset="0"/>
                              </a:rPr>
                              <m:t>𝒕</m:t>
                            </m:r>
                            <m:r>
                              <a:rPr lang="en-US" sz="2400" b="1" i="1" smtClean="0">
                                <a:solidFill>
                                  <a:srgbClr val="FF0000"/>
                                </a:solidFill>
                                <a:latin typeface="Cambria Math" panose="02040503050406030204" pitchFamily="18" charset="0"/>
                              </a:rPr>
                              <m:t>+</m:t>
                            </m:r>
                            <m:r>
                              <a:rPr lang="en-US" sz="2400" b="1" i="1" smtClean="0">
                                <a:solidFill>
                                  <a:srgbClr val="FF0000"/>
                                </a:solidFill>
                                <a:latin typeface="Cambria Math" panose="02040503050406030204" pitchFamily="18" charset="0"/>
                              </a:rPr>
                              <m:t>𝟏</m:t>
                            </m:r>
                          </m:sub>
                        </m:sSub>
                      </m:oMath>
                    </m:oMathPara>
                  </a14:m>
                  <a:endParaRPr lang="en-US" sz="2400" b="1" dirty="0"/>
                </a:p>
              </p:txBody>
            </p:sp>
          </mc:Choice>
          <mc:Fallback xmlns="">
            <p:sp>
              <p:nvSpPr>
                <p:cNvPr id="14" name="TextBox 13">
                  <a:extLst>
                    <a:ext uri="{FF2B5EF4-FFF2-40B4-BE49-F238E27FC236}">
                      <a16:creationId xmlns:a16="http://schemas.microsoft.com/office/drawing/2014/main" id="{CDD70AEB-B1A1-C9BF-E0B7-DA1A4B5EFA40}"/>
                    </a:ext>
                  </a:extLst>
                </p:cNvPr>
                <p:cNvSpPr txBox="1">
                  <a:spLocks noRot="1" noChangeAspect="1" noMove="1" noResize="1" noEditPoints="1" noAdjustHandles="1" noChangeArrowheads="1" noChangeShapeType="1" noTextEdit="1"/>
                </p:cNvSpPr>
                <p:nvPr/>
              </p:nvSpPr>
              <p:spPr>
                <a:xfrm>
                  <a:off x="6340764" y="3569088"/>
                  <a:ext cx="914400" cy="461665"/>
                </a:xfrm>
                <a:prstGeom prst="rect">
                  <a:avLst/>
                </a:prstGeom>
                <a:blipFill>
                  <a:blip r:embed="rId4"/>
                  <a:stretch>
                    <a:fillRect b="-1316"/>
                  </a:stretch>
                </a:blipFill>
              </p:spPr>
              <p:txBody>
                <a:bodyPr/>
                <a:lstStyle/>
                <a:p>
                  <a:r>
                    <a:rPr lang="en-US">
                      <a:noFill/>
                    </a:rPr>
                    <a:t> </a:t>
                  </a:r>
                </a:p>
              </p:txBody>
            </p:sp>
          </mc:Fallback>
        </mc:AlternateContent>
        <p:cxnSp>
          <p:nvCxnSpPr>
            <p:cNvPr id="16" name="Straight Arrow Connector 15">
              <a:extLst>
                <a:ext uri="{FF2B5EF4-FFF2-40B4-BE49-F238E27FC236}">
                  <a16:creationId xmlns:a16="http://schemas.microsoft.com/office/drawing/2014/main" id="{C3EDD855-8D80-DE7B-D6E1-EAF101E013CD}"/>
                </a:ext>
              </a:extLst>
            </p:cNvPr>
            <p:cNvCxnSpPr>
              <a:cxnSpLocks/>
            </p:cNvCxnSpPr>
            <p:nvPr/>
          </p:nvCxnSpPr>
          <p:spPr>
            <a:xfrm flipV="1">
              <a:off x="4357495" y="4431141"/>
              <a:ext cx="2200323" cy="919657"/>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2CB4D640-A528-241E-FFB9-DE9ADF9B1E44}"/>
                    </a:ext>
                  </a:extLst>
                </p:cNvPr>
                <p:cNvSpPr txBox="1"/>
                <p:nvPr/>
              </p:nvSpPr>
              <p:spPr>
                <a:xfrm>
                  <a:off x="4156360" y="4481788"/>
                  <a:ext cx="1648693" cy="461665"/>
                </a:xfrm>
                <a:prstGeom prst="rect">
                  <a:avLst/>
                </a:prstGeom>
                <a:noFill/>
              </p:spPr>
              <p:txBody>
                <a:bodyPr wrap="square" rtlCol="0">
                  <a:spAutoFit/>
                </a:bodyPr>
                <a:lstStyle/>
                <a:p>
                  <a:r>
                    <a:rPr lang="en-US" sz="2400" b="0" dirty="0"/>
                    <a:t>q</a:t>
                  </a:r>
                  <a14:m>
                    <m:oMath xmlns:m="http://schemas.openxmlformats.org/officeDocument/2006/math">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𝑡</m:t>
                          </m:r>
                          <m:r>
                            <a:rPr lang="en-US" sz="2400" b="0" i="1" smtClean="0">
                              <a:latin typeface="Cambria Math" panose="02040503050406030204" pitchFamily="18" charset="0"/>
                            </a:rPr>
                            <m:t>+1</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𝑡</m:t>
                          </m:r>
                        </m:sub>
                      </m:sSub>
                      <m:r>
                        <a:rPr lang="en-US" sz="2400" b="0" i="1" smtClean="0">
                          <a:latin typeface="Cambria Math" panose="02040503050406030204" pitchFamily="18" charset="0"/>
                        </a:rPr>
                        <m:t>)</m:t>
                      </m:r>
                    </m:oMath>
                  </a14:m>
                  <a:endParaRPr lang="en-US" sz="2400" dirty="0"/>
                </a:p>
              </p:txBody>
            </p:sp>
          </mc:Choice>
          <mc:Fallback xmlns="">
            <p:sp>
              <p:nvSpPr>
                <p:cNvPr id="17" name="TextBox 16">
                  <a:extLst>
                    <a:ext uri="{FF2B5EF4-FFF2-40B4-BE49-F238E27FC236}">
                      <a16:creationId xmlns:a16="http://schemas.microsoft.com/office/drawing/2014/main" id="{2CB4D640-A528-241E-FFB9-DE9ADF9B1E44}"/>
                    </a:ext>
                  </a:extLst>
                </p:cNvPr>
                <p:cNvSpPr txBox="1">
                  <a:spLocks noRot="1" noChangeAspect="1" noMove="1" noResize="1" noEditPoints="1" noAdjustHandles="1" noChangeArrowheads="1" noChangeShapeType="1" noTextEdit="1"/>
                </p:cNvSpPr>
                <p:nvPr/>
              </p:nvSpPr>
              <p:spPr>
                <a:xfrm>
                  <a:off x="4156360" y="4481788"/>
                  <a:ext cx="1648693" cy="461665"/>
                </a:xfrm>
                <a:prstGeom prst="rect">
                  <a:avLst/>
                </a:prstGeom>
                <a:blipFill>
                  <a:blip r:embed="rId5"/>
                  <a:stretch>
                    <a:fillRect l="-5926" t="-10667" b="-30667"/>
                  </a:stretch>
                </a:blipFill>
              </p:spPr>
              <p:txBody>
                <a:bodyPr/>
                <a:lstStyle/>
                <a:p>
                  <a:r>
                    <a:rPr lang="en-US">
                      <a:noFill/>
                    </a:rPr>
                    <a:t> </a:t>
                  </a:r>
                </a:p>
              </p:txBody>
            </p:sp>
          </mc:Fallback>
        </mc:AlternateContent>
      </p:grpSp>
      <p:pic>
        <p:nvPicPr>
          <p:cNvPr id="19" name="Picture 18">
            <a:extLst>
              <a:ext uri="{FF2B5EF4-FFF2-40B4-BE49-F238E27FC236}">
                <a16:creationId xmlns:a16="http://schemas.microsoft.com/office/drawing/2014/main" id="{8839DF02-75C7-ED55-BE0C-172EFF107749}"/>
              </a:ext>
            </a:extLst>
          </p:cNvPr>
          <p:cNvPicPr>
            <a:picLocks noChangeAspect="1"/>
          </p:cNvPicPr>
          <p:nvPr/>
        </p:nvPicPr>
        <p:blipFill>
          <a:blip r:embed="rId6"/>
          <a:stretch>
            <a:fillRect/>
          </a:stretch>
        </p:blipFill>
        <p:spPr>
          <a:xfrm>
            <a:off x="6740690" y="3261665"/>
            <a:ext cx="3886919" cy="2431543"/>
          </a:xfrm>
          <a:prstGeom prst="rect">
            <a:avLst/>
          </a:prstGeom>
        </p:spPr>
      </p:pic>
      <p:sp>
        <p:nvSpPr>
          <p:cNvPr id="25" name="TextBox 24">
            <a:extLst>
              <a:ext uri="{FF2B5EF4-FFF2-40B4-BE49-F238E27FC236}">
                <a16:creationId xmlns:a16="http://schemas.microsoft.com/office/drawing/2014/main" id="{BAE283BD-7834-5162-17D9-F62DDA4E9051}"/>
              </a:ext>
            </a:extLst>
          </p:cNvPr>
          <p:cNvSpPr txBox="1"/>
          <p:nvPr/>
        </p:nvSpPr>
        <p:spPr>
          <a:xfrm>
            <a:off x="43842" y="6317671"/>
            <a:ext cx="6204526" cy="369332"/>
          </a:xfrm>
          <a:prstGeom prst="rect">
            <a:avLst/>
          </a:prstGeom>
          <a:noFill/>
        </p:spPr>
        <p:txBody>
          <a:bodyPr wrap="square">
            <a:spAutoFit/>
          </a:bodyPr>
          <a:lstStyle/>
          <a:p>
            <a:r>
              <a:rPr lang="en-US" dirty="0"/>
              <a:t>Day, 2021, An introduction to Diffusion Probabilistic Models</a:t>
            </a:r>
          </a:p>
        </p:txBody>
      </p:sp>
      <p:sp>
        <p:nvSpPr>
          <p:cNvPr id="27" name="TextBox 26">
            <a:extLst>
              <a:ext uri="{FF2B5EF4-FFF2-40B4-BE49-F238E27FC236}">
                <a16:creationId xmlns:a16="http://schemas.microsoft.com/office/drawing/2014/main" id="{2E3C892A-EBCA-805F-F4D4-671D7A6560F9}"/>
              </a:ext>
            </a:extLst>
          </p:cNvPr>
          <p:cNvSpPr txBox="1"/>
          <p:nvPr/>
        </p:nvSpPr>
        <p:spPr>
          <a:xfrm>
            <a:off x="5664268" y="6298779"/>
            <a:ext cx="7063508" cy="369332"/>
          </a:xfrm>
          <a:prstGeom prst="rect">
            <a:avLst/>
          </a:prstGeom>
          <a:noFill/>
        </p:spPr>
        <p:txBody>
          <a:bodyPr wrap="square">
            <a:spAutoFit/>
          </a:bodyPr>
          <a:lstStyle/>
          <a:p>
            <a:r>
              <a:rPr lang="en-US" dirty="0">
                <a:solidFill>
                  <a:srgbClr val="00B050"/>
                </a:solidFill>
              </a:rPr>
              <a:t>https://ayandas.me/blog-tut/2021/12/04/diffusion-prob-models.html</a:t>
            </a:r>
          </a:p>
        </p:txBody>
      </p:sp>
      <p:sp>
        <p:nvSpPr>
          <p:cNvPr id="3" name="TextBox 2">
            <a:extLst>
              <a:ext uri="{FF2B5EF4-FFF2-40B4-BE49-F238E27FC236}">
                <a16:creationId xmlns:a16="http://schemas.microsoft.com/office/drawing/2014/main" id="{A0C91245-107A-9BD0-A823-EFF91A181CC6}"/>
              </a:ext>
            </a:extLst>
          </p:cNvPr>
          <p:cNvSpPr txBox="1"/>
          <p:nvPr/>
        </p:nvSpPr>
        <p:spPr>
          <a:xfrm>
            <a:off x="1948070" y="167705"/>
            <a:ext cx="8835886" cy="584775"/>
          </a:xfrm>
          <a:prstGeom prst="rect">
            <a:avLst/>
          </a:prstGeom>
          <a:noFill/>
        </p:spPr>
        <p:txBody>
          <a:bodyPr wrap="square">
            <a:spAutoFit/>
          </a:bodyPr>
          <a:lstStyle/>
          <a:p>
            <a:r>
              <a:rPr lang="en-US" sz="3200" b="1" dirty="0">
                <a:solidFill>
                  <a:srgbClr val="FF0000"/>
                </a:solidFill>
                <a:latin typeface="Arial" panose="020B0604020202020204" pitchFamily="34" charset="0"/>
                <a:cs typeface="Arial" panose="020B0604020202020204" pitchFamily="34" charset="0"/>
              </a:rPr>
              <a:t>1.5. Denoise Diffusion Probability Model</a:t>
            </a:r>
          </a:p>
        </p:txBody>
      </p:sp>
    </p:spTree>
    <p:extLst>
      <p:ext uri="{BB962C8B-B14F-4D97-AF65-F5344CB8AC3E}">
        <p14:creationId xmlns:p14="http://schemas.microsoft.com/office/powerpoint/2010/main" val="40727697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9DFC717-646F-1A8F-D259-94F02596190C}"/>
              </a:ext>
            </a:extLst>
          </p:cNvPr>
          <p:cNvSpPr txBox="1"/>
          <p:nvPr/>
        </p:nvSpPr>
        <p:spPr>
          <a:xfrm>
            <a:off x="1288360" y="6009642"/>
            <a:ext cx="6095170" cy="400110"/>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LiLiang, Weng  2021, What are Diffusion Models?</a:t>
            </a:r>
          </a:p>
        </p:txBody>
      </p:sp>
      <p:sp>
        <p:nvSpPr>
          <p:cNvPr id="5" name="TextBox 4">
            <a:extLst>
              <a:ext uri="{FF2B5EF4-FFF2-40B4-BE49-F238E27FC236}">
                <a16:creationId xmlns:a16="http://schemas.microsoft.com/office/drawing/2014/main" id="{7EDF3D01-D809-ED8B-97E7-40E09534BFDD}"/>
              </a:ext>
            </a:extLst>
          </p:cNvPr>
          <p:cNvSpPr txBox="1"/>
          <p:nvPr/>
        </p:nvSpPr>
        <p:spPr>
          <a:xfrm>
            <a:off x="1053548" y="6376051"/>
            <a:ext cx="10808803" cy="400110"/>
          </a:xfrm>
          <a:prstGeom prst="rect">
            <a:avLst/>
          </a:prstGeom>
          <a:noFill/>
        </p:spPr>
        <p:txBody>
          <a:bodyPr wrap="square">
            <a:spAutoFit/>
          </a:bodyPr>
          <a:lstStyle/>
          <a:p>
            <a:r>
              <a:rPr lang="en-US" sz="2000" dirty="0">
                <a:solidFill>
                  <a:srgbClr val="00B050"/>
                </a:solidFill>
                <a:latin typeface="Arial" panose="020B0604020202020204" pitchFamily="34" charset="0"/>
                <a:cs typeface="Arial" panose="020B0604020202020204" pitchFamily="34" charset="0"/>
              </a:rPr>
              <a:t>https://lilianweng.github.io/posts/2021-07-11-diffusion-models/#forward-diffusion-process</a:t>
            </a:r>
          </a:p>
        </p:txBody>
      </p:sp>
      <p:sp>
        <p:nvSpPr>
          <p:cNvPr id="6" name="TextBox 5">
            <a:extLst>
              <a:ext uri="{FF2B5EF4-FFF2-40B4-BE49-F238E27FC236}">
                <a16:creationId xmlns:a16="http://schemas.microsoft.com/office/drawing/2014/main" id="{22D156BE-9DF3-7898-F1ED-23D09D972AC9}"/>
              </a:ext>
            </a:extLst>
          </p:cNvPr>
          <p:cNvSpPr txBox="1"/>
          <p:nvPr/>
        </p:nvSpPr>
        <p:spPr>
          <a:xfrm>
            <a:off x="2693504" y="79743"/>
            <a:ext cx="8449918" cy="584775"/>
          </a:xfrm>
          <a:prstGeom prst="rect">
            <a:avLst/>
          </a:prstGeom>
          <a:noFill/>
        </p:spPr>
        <p:txBody>
          <a:bodyPr wrap="square" rtlCol="0">
            <a:spAutoFit/>
          </a:bodyPr>
          <a:lstStyle/>
          <a:p>
            <a:r>
              <a:rPr lang="en-US" sz="3200" b="1" dirty="0">
                <a:solidFill>
                  <a:srgbClr val="FF0000"/>
                </a:solidFill>
                <a:latin typeface="Arial" panose="020B0604020202020204" pitchFamily="34" charset="0"/>
                <a:cs typeface="Arial" panose="020B0604020202020204" pitchFamily="34" charset="0"/>
              </a:rPr>
              <a:t>1.5.1. Forward Diffusion Process</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00D034BA-E46C-9700-AAE1-CFF3137DBB0D}"/>
                  </a:ext>
                </a:extLst>
              </p:cNvPr>
              <p:cNvSpPr txBox="1"/>
              <p:nvPr/>
            </p:nvSpPr>
            <p:spPr>
              <a:xfrm>
                <a:off x="427383" y="2562512"/>
                <a:ext cx="9218547" cy="55297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000" b="1" i="1" smtClean="0">
                          <a:latin typeface="Cambria Math" panose="02040503050406030204" pitchFamily="18" charset="0"/>
                        </a:rPr>
                        <m:t>𝒒</m:t>
                      </m:r>
                      <m:d>
                        <m:dPr>
                          <m:ctrlPr>
                            <a:rPr lang="en-US" sz="2000" b="1" i="1" smtClean="0">
                              <a:latin typeface="Cambria Math" panose="02040503050406030204" pitchFamily="18" charset="0"/>
                            </a:rPr>
                          </m:ctrlPr>
                        </m:dPr>
                        <m:e>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𝒙</m:t>
                              </m:r>
                            </m:e>
                            <m:sub>
                              <m:r>
                                <a:rPr lang="en-US" sz="2000" b="1" i="1" smtClean="0">
                                  <a:latin typeface="Cambria Math" panose="02040503050406030204" pitchFamily="18" charset="0"/>
                                </a:rPr>
                                <m:t>𝒕</m:t>
                              </m:r>
                            </m:sub>
                          </m:sSub>
                        </m:e>
                        <m:e>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𝒙</m:t>
                              </m:r>
                            </m:e>
                            <m:sub>
                              <m:r>
                                <a:rPr lang="en-US" sz="2000" b="1" i="1" smtClean="0">
                                  <a:latin typeface="Cambria Math" panose="02040503050406030204" pitchFamily="18" charset="0"/>
                                </a:rPr>
                                <m:t>𝒕</m:t>
                              </m:r>
                              <m:r>
                                <a:rPr lang="en-US" sz="2000" b="1" i="1" smtClean="0">
                                  <a:latin typeface="Cambria Math" panose="02040503050406030204" pitchFamily="18" charset="0"/>
                                </a:rPr>
                                <m:t>−</m:t>
                              </m:r>
                              <m:r>
                                <a:rPr lang="en-US" sz="2000" b="1" i="1" smtClean="0">
                                  <a:latin typeface="Cambria Math" panose="02040503050406030204" pitchFamily="18" charset="0"/>
                                </a:rPr>
                                <m:t>𝟏</m:t>
                              </m:r>
                            </m:sub>
                          </m:sSub>
                        </m:e>
                      </m:d>
                      <m:r>
                        <a:rPr lang="en-US" sz="2000" b="1" i="1" smtClean="0">
                          <a:latin typeface="Cambria Math" panose="02040503050406030204" pitchFamily="18" charset="0"/>
                        </a:rPr>
                        <m:t>=</m:t>
                      </m:r>
                      <m:r>
                        <a:rPr lang="en-US" sz="2000" b="1" i="1" smtClean="0">
                          <a:latin typeface="Cambria Math" panose="02040503050406030204" pitchFamily="18" charset="0"/>
                        </a:rPr>
                        <m:t>𝑵</m:t>
                      </m:r>
                      <m:d>
                        <m:dPr>
                          <m:ctrlPr>
                            <a:rPr lang="en-US" sz="2000" b="1" i="1" smtClean="0">
                              <a:latin typeface="Cambria Math" panose="02040503050406030204" pitchFamily="18" charset="0"/>
                            </a:rPr>
                          </m:ctrlPr>
                        </m:dPr>
                        <m:e>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𝒙</m:t>
                              </m:r>
                            </m:e>
                            <m:sub>
                              <m:r>
                                <a:rPr lang="en-US" sz="2000" b="1" i="1" smtClean="0">
                                  <a:latin typeface="Cambria Math" panose="02040503050406030204" pitchFamily="18" charset="0"/>
                                </a:rPr>
                                <m:t>𝒕</m:t>
                              </m:r>
                            </m:sub>
                          </m:sSub>
                          <m:r>
                            <a:rPr lang="en-US" sz="2000" b="1" i="1" smtClean="0">
                              <a:latin typeface="Cambria Math" panose="02040503050406030204" pitchFamily="18" charset="0"/>
                            </a:rPr>
                            <m:t>; </m:t>
                          </m:r>
                          <m:rad>
                            <m:radPr>
                              <m:degHide m:val="on"/>
                              <m:ctrlPr>
                                <a:rPr lang="en-US" sz="2000" b="1" i="1" smtClean="0">
                                  <a:latin typeface="Cambria Math" panose="02040503050406030204" pitchFamily="18" charset="0"/>
                                </a:rPr>
                              </m:ctrlPr>
                            </m:radPr>
                            <m:deg/>
                            <m:e>
                              <m:r>
                                <a:rPr lang="en-US" sz="2000" b="1" i="1" smtClean="0">
                                  <a:latin typeface="Cambria Math" panose="02040503050406030204" pitchFamily="18" charset="0"/>
                                </a:rPr>
                                <m:t>𝟏</m:t>
                              </m:r>
                              <m:r>
                                <a:rPr lang="en-US" sz="2000" b="1" i="1" smtClean="0">
                                  <a:latin typeface="Cambria Math" panose="02040503050406030204" pitchFamily="18" charset="0"/>
                                </a:rPr>
                                <m:t>−</m:t>
                              </m:r>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ea typeface="Cambria Math" panose="02040503050406030204" pitchFamily="18" charset="0"/>
                                    </a:rPr>
                                    <m:t>𝜷</m:t>
                                  </m:r>
                                </m:e>
                                <m:sub>
                                  <m:r>
                                    <a:rPr lang="en-US" sz="2000" b="1" i="1" smtClean="0">
                                      <a:latin typeface="Cambria Math" panose="02040503050406030204" pitchFamily="18" charset="0"/>
                                    </a:rPr>
                                    <m:t>𝒕</m:t>
                                  </m:r>
                                </m:sub>
                              </m:sSub>
                            </m:e>
                          </m:rad>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𝒙</m:t>
                              </m:r>
                            </m:e>
                            <m:sub>
                              <m:r>
                                <a:rPr lang="en-US" sz="2000" b="1" i="1" smtClean="0">
                                  <a:latin typeface="Cambria Math" panose="02040503050406030204" pitchFamily="18" charset="0"/>
                                </a:rPr>
                                <m:t>𝒕</m:t>
                              </m:r>
                              <m:r>
                                <a:rPr lang="en-US" sz="2000" b="1" i="1" smtClean="0">
                                  <a:latin typeface="Cambria Math" panose="02040503050406030204" pitchFamily="18" charset="0"/>
                                </a:rPr>
                                <m:t>−</m:t>
                              </m:r>
                              <m:r>
                                <a:rPr lang="en-US" sz="2000" b="1" i="1" smtClean="0">
                                  <a:latin typeface="Cambria Math" panose="02040503050406030204" pitchFamily="18" charset="0"/>
                                </a:rPr>
                                <m:t>𝟏</m:t>
                              </m:r>
                            </m:sub>
                          </m:sSub>
                          <m:r>
                            <a:rPr lang="en-US" sz="2000" b="1" i="1" smtClean="0">
                              <a:latin typeface="Cambria Math" panose="02040503050406030204" pitchFamily="18" charset="0"/>
                            </a:rPr>
                            <m:t>, </m:t>
                          </m:r>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ea typeface="Cambria Math" panose="02040503050406030204" pitchFamily="18" charset="0"/>
                                </a:rPr>
                                <m:t>𝜷</m:t>
                              </m:r>
                            </m:e>
                            <m:sub>
                              <m:r>
                                <a:rPr lang="en-US" sz="2000" b="1" i="1" smtClean="0">
                                  <a:latin typeface="Cambria Math" panose="02040503050406030204" pitchFamily="18" charset="0"/>
                                </a:rPr>
                                <m:t>𝒕</m:t>
                              </m:r>
                            </m:sub>
                          </m:sSub>
                          <m:r>
                            <a:rPr lang="en-US" sz="2000" b="1" i="1" smtClean="0">
                              <a:latin typeface="Cambria Math" panose="02040503050406030204" pitchFamily="18" charset="0"/>
                            </a:rPr>
                            <m:t>𝑰</m:t>
                          </m:r>
                        </m:e>
                      </m:d>
                      <m:r>
                        <a:rPr lang="en-US" sz="2000" b="1" i="1" smtClean="0">
                          <a:latin typeface="Cambria Math" panose="02040503050406030204" pitchFamily="18" charset="0"/>
                        </a:rPr>
                        <m:t>, </m:t>
                      </m:r>
                      <m:r>
                        <a:rPr lang="en-US" sz="2000" b="1" i="1" smtClean="0">
                          <a:latin typeface="Cambria Math" panose="02040503050406030204" pitchFamily="18" charset="0"/>
                        </a:rPr>
                        <m:t>𝒒</m:t>
                      </m:r>
                      <m:d>
                        <m:dPr>
                          <m:ctrlPr>
                            <a:rPr lang="en-US" sz="2000" b="1" i="1" smtClean="0">
                              <a:latin typeface="Cambria Math" panose="02040503050406030204" pitchFamily="18" charset="0"/>
                            </a:rPr>
                          </m:ctrlPr>
                        </m:dPr>
                        <m:e>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𝒙</m:t>
                              </m:r>
                            </m:e>
                            <m:sub>
                              <m:r>
                                <a:rPr lang="en-US" sz="2000" b="1" i="1" smtClean="0">
                                  <a:latin typeface="Cambria Math" panose="02040503050406030204" pitchFamily="18" charset="0"/>
                                </a:rPr>
                                <m:t>𝑻</m:t>
                              </m:r>
                            </m:sub>
                          </m:sSub>
                        </m:e>
                      </m:d>
                      <m:r>
                        <a:rPr lang="en-US" sz="2000" b="1" i="1" smtClean="0">
                          <a:latin typeface="Cambria Math" panose="02040503050406030204" pitchFamily="18" charset="0"/>
                        </a:rPr>
                        <m:t>=</m:t>
                      </m:r>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𝑷</m:t>
                          </m:r>
                        </m:e>
                        <m:sub>
                          <m:r>
                            <a:rPr lang="en-US" sz="2000" b="1" i="1" smtClean="0">
                              <a:latin typeface="Cambria Math" panose="02040503050406030204" pitchFamily="18" charset="0"/>
                            </a:rPr>
                            <m:t>𝒑𝒓𝒊𝒐𝒓</m:t>
                          </m:r>
                        </m:sub>
                      </m:sSub>
                      <m:d>
                        <m:dPr>
                          <m:ctrlPr>
                            <a:rPr lang="en-US" sz="2000" b="1" i="1" smtClean="0">
                              <a:latin typeface="Cambria Math" panose="02040503050406030204" pitchFamily="18" charset="0"/>
                            </a:rPr>
                          </m:ctrlPr>
                        </m:dPr>
                        <m:e>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𝑿</m:t>
                              </m:r>
                            </m:e>
                            <m:sub>
                              <m:r>
                                <a:rPr lang="en-US" sz="2000" b="1" i="1" smtClean="0">
                                  <a:latin typeface="Cambria Math" panose="02040503050406030204" pitchFamily="18" charset="0"/>
                                </a:rPr>
                                <m:t>𝑻</m:t>
                              </m:r>
                            </m:sub>
                          </m:sSub>
                        </m:e>
                      </m:d>
                      <m:r>
                        <a:rPr lang="en-US" sz="2000" b="1" i="1" smtClean="0">
                          <a:latin typeface="Cambria Math" panose="02040503050406030204" pitchFamily="18" charset="0"/>
                        </a:rPr>
                        <m:t>=</m:t>
                      </m:r>
                      <m:r>
                        <a:rPr lang="en-US" sz="2000" b="1" i="1" smtClean="0">
                          <a:latin typeface="Cambria Math" panose="02040503050406030204" pitchFamily="18" charset="0"/>
                        </a:rPr>
                        <m:t>𝑵</m:t>
                      </m:r>
                      <m:r>
                        <a:rPr lang="en-US" sz="2000" b="1" i="1" smtClean="0">
                          <a:latin typeface="Cambria Math" panose="02040503050406030204" pitchFamily="18" charset="0"/>
                        </a:rPr>
                        <m:t>(</m:t>
                      </m:r>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𝑿</m:t>
                          </m:r>
                        </m:e>
                        <m:sub>
                          <m:r>
                            <a:rPr lang="en-US" sz="2000" b="1" i="1" smtClean="0">
                              <a:latin typeface="Cambria Math" panose="02040503050406030204" pitchFamily="18" charset="0"/>
                            </a:rPr>
                            <m:t>𝑻</m:t>
                          </m:r>
                        </m:sub>
                      </m:sSub>
                      <m:r>
                        <a:rPr lang="en-US" sz="2000" b="1" i="1" smtClean="0">
                          <a:latin typeface="Cambria Math" panose="02040503050406030204" pitchFamily="18" charset="0"/>
                        </a:rPr>
                        <m:t>,;</m:t>
                      </m:r>
                      <m:r>
                        <a:rPr lang="en-US" sz="2000" b="1" i="1" smtClean="0">
                          <a:latin typeface="Cambria Math" panose="02040503050406030204" pitchFamily="18" charset="0"/>
                        </a:rPr>
                        <m:t>𝟎</m:t>
                      </m:r>
                      <m:r>
                        <a:rPr lang="en-US" sz="2000" b="1" i="1" smtClean="0">
                          <a:latin typeface="Cambria Math" panose="02040503050406030204" pitchFamily="18" charset="0"/>
                        </a:rPr>
                        <m:t>, </m:t>
                      </m:r>
                      <m:r>
                        <a:rPr lang="en-US" sz="2000" b="1" i="1" smtClean="0">
                          <a:latin typeface="Cambria Math" panose="02040503050406030204" pitchFamily="18" charset="0"/>
                        </a:rPr>
                        <m:t>𝑰</m:t>
                      </m:r>
                      <m:r>
                        <a:rPr lang="en-US" sz="2000" b="1" i="1" smtClean="0">
                          <a:latin typeface="Cambria Math" panose="02040503050406030204" pitchFamily="18" charset="0"/>
                        </a:rPr>
                        <m:t>) </m:t>
                      </m:r>
                    </m:oMath>
                  </m:oMathPara>
                </a14:m>
                <a:endParaRPr lang="en-US" sz="2000" b="1" dirty="0"/>
              </a:p>
            </p:txBody>
          </p:sp>
        </mc:Choice>
        <mc:Fallback xmlns="">
          <p:sp>
            <p:nvSpPr>
              <p:cNvPr id="8" name="TextBox 7">
                <a:extLst>
                  <a:ext uri="{FF2B5EF4-FFF2-40B4-BE49-F238E27FC236}">
                    <a16:creationId xmlns:a16="http://schemas.microsoft.com/office/drawing/2014/main" id="{00D034BA-E46C-9700-AAE1-CFF3137DBB0D}"/>
                  </a:ext>
                </a:extLst>
              </p:cNvPr>
              <p:cNvSpPr txBox="1">
                <a:spLocks noRot="1" noChangeAspect="1" noMove="1" noResize="1" noEditPoints="1" noAdjustHandles="1" noChangeArrowheads="1" noChangeShapeType="1" noTextEdit="1"/>
              </p:cNvSpPr>
              <p:nvPr/>
            </p:nvSpPr>
            <p:spPr>
              <a:xfrm>
                <a:off x="427383" y="2562512"/>
                <a:ext cx="9218547" cy="552972"/>
              </a:xfrm>
              <a:prstGeom prst="rect">
                <a:avLst/>
              </a:prstGeom>
              <a:blipFill>
                <a:blip r:embed="rId2"/>
                <a:stretch>
                  <a:fillRect/>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637525A8-2E65-EA2A-8C67-23851DA634BE}"/>
              </a:ext>
            </a:extLst>
          </p:cNvPr>
          <p:cNvSpPr txBox="1"/>
          <p:nvPr/>
        </p:nvSpPr>
        <p:spPr>
          <a:xfrm>
            <a:off x="427383" y="656371"/>
            <a:ext cx="6793395" cy="523220"/>
          </a:xfrm>
          <a:prstGeom prst="rect">
            <a:avLst/>
          </a:prstGeom>
          <a:noFill/>
        </p:spPr>
        <p:txBody>
          <a:bodyPr wrap="square" rtlCol="0">
            <a:spAutoFit/>
          </a:bodyPr>
          <a:lstStyle/>
          <a:p>
            <a:pPr marL="285750" indent="-285750">
              <a:buFont typeface="Arial" panose="020B0604020202020204" pitchFamily="34" charset="0"/>
              <a:buChar char="•"/>
            </a:pPr>
            <a:r>
              <a:rPr lang="en-US" sz="2800" b="1" dirty="0">
                <a:solidFill>
                  <a:srgbClr val="00B050"/>
                </a:solidFill>
                <a:latin typeface="Arial" panose="020B0604020202020204" pitchFamily="34" charset="0"/>
                <a:cs typeface="Arial" panose="020B0604020202020204" pitchFamily="34" charset="0"/>
              </a:rPr>
              <a:t>Probability Model</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D4587E6-6794-8443-61C0-5B3B33E679C6}"/>
                  </a:ext>
                </a:extLst>
              </p:cNvPr>
              <p:cNvSpPr txBox="1"/>
              <p:nvPr/>
            </p:nvSpPr>
            <p:spPr>
              <a:xfrm>
                <a:off x="745431" y="1124651"/>
                <a:ext cx="9586293" cy="461665"/>
              </a:xfrm>
              <a:prstGeom prst="rect">
                <a:avLst/>
              </a:prstGeom>
              <a:noFill/>
            </p:spPr>
            <p:txBody>
              <a:bodyPr wrap="square" rtlCol="0">
                <a:spAutoFit/>
              </a:bodyPr>
              <a:lstStyle/>
              <a:p>
                <a14:m>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0</m:t>
                        </m:r>
                      </m:sub>
                    </m:sSub>
                    <m:r>
                      <a:rPr lang="en-US" sz="2400" i="1" smtClean="0">
                        <a:latin typeface="Cambria Math" panose="02040503050406030204" pitchFamily="18" charset="0"/>
                        <a:ea typeface="Cambria Math" panose="02040503050406030204" pitchFamily="18" charset="0"/>
                      </a:rPr>
                      <m:t>~</m:t>
                    </m:r>
                    <m:sSub>
                      <m:sSubPr>
                        <m:ctrlPr>
                          <a:rPr lang="en-US" sz="240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𝑃</m:t>
                        </m:r>
                      </m:e>
                      <m:sub>
                        <m:r>
                          <a:rPr lang="en-US" sz="2400" b="0" i="1" smtClean="0">
                            <a:latin typeface="Cambria Math" panose="02040503050406030204" pitchFamily="18" charset="0"/>
                            <a:ea typeface="Cambria Math" panose="02040503050406030204" pitchFamily="18" charset="0"/>
                          </a:rPr>
                          <m:t>𝑑𝑎𝑡𝑎</m:t>
                        </m:r>
                      </m:sub>
                    </m:sSub>
                    <m:d>
                      <m:dPr>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𝑥</m:t>
                        </m:r>
                      </m:e>
                    </m:d>
                    <m:r>
                      <a:rPr lang="en-US" sz="2400" i="1">
                        <a:latin typeface="Cambria Math" panose="02040503050406030204" pitchFamily="18" charset="0"/>
                        <a:ea typeface="Cambria Math" panose="02040503050406030204" pitchFamily="18" charset="0"/>
                      </a:rPr>
                      <m:t>→</m:t>
                    </m:r>
                    <m:sSub>
                      <m:sSubPr>
                        <m:ctrlPr>
                          <a:rPr lang="en-US" sz="240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𝑥</m:t>
                        </m:r>
                      </m:e>
                      <m:sub>
                        <m:r>
                          <a:rPr lang="en-US" sz="2400" b="0" i="1" smtClean="0">
                            <a:latin typeface="Cambria Math" panose="02040503050406030204" pitchFamily="18" charset="0"/>
                            <a:ea typeface="Cambria Math" panose="02040503050406030204" pitchFamily="18" charset="0"/>
                          </a:rPr>
                          <m:t>1</m:t>
                        </m:r>
                      </m:sub>
                    </m:sSub>
                    <m:r>
                      <a:rPr lang="en-US" sz="2400" i="1" smtClean="0">
                        <a:latin typeface="Cambria Math" panose="02040503050406030204" pitchFamily="18" charset="0"/>
                        <a:ea typeface="Cambria Math" panose="02040503050406030204" pitchFamily="18" charset="0"/>
                      </a:rPr>
                      <m:t>→</m:t>
                    </m:r>
                    <m:sSub>
                      <m:sSubPr>
                        <m:ctrlPr>
                          <a:rPr lang="en-US" sz="240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𝑥</m:t>
                        </m:r>
                      </m:e>
                      <m:sub>
                        <m:r>
                          <a:rPr lang="en-US" sz="2400" b="0" i="1" smtClean="0">
                            <a:latin typeface="Cambria Math" panose="02040503050406030204" pitchFamily="18" charset="0"/>
                            <a:ea typeface="Cambria Math" panose="02040503050406030204" pitchFamily="18" charset="0"/>
                          </a:rPr>
                          <m:t>2</m:t>
                        </m:r>
                      </m:sub>
                    </m:sSub>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m:t>
                    </m:r>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𝑥</m:t>
                        </m:r>
                      </m:e>
                      <m:sub>
                        <m:r>
                          <a:rPr lang="en-US" sz="2400" b="0" i="1" smtClean="0">
                            <a:latin typeface="Cambria Math" panose="02040503050406030204" pitchFamily="18" charset="0"/>
                            <a:ea typeface="Cambria Math" panose="02040503050406030204" pitchFamily="18" charset="0"/>
                          </a:rPr>
                          <m:t>𝑁</m:t>
                        </m:r>
                      </m:sub>
                    </m:sSub>
                  </m:oMath>
                </a14:m>
                <a:r>
                  <a:rPr lang="en-US" sz="2400" dirty="0"/>
                  <a:t>, a Markov Process in which </a:t>
                </a:r>
              </a:p>
            </p:txBody>
          </p:sp>
        </mc:Choice>
        <mc:Fallback xmlns="">
          <p:sp>
            <p:nvSpPr>
              <p:cNvPr id="7" name="TextBox 6">
                <a:extLst>
                  <a:ext uri="{FF2B5EF4-FFF2-40B4-BE49-F238E27FC236}">
                    <a16:creationId xmlns:a16="http://schemas.microsoft.com/office/drawing/2014/main" id="{BD4587E6-6794-8443-61C0-5B3B33E679C6}"/>
                  </a:ext>
                </a:extLst>
              </p:cNvPr>
              <p:cNvSpPr txBox="1">
                <a:spLocks noRot="1" noChangeAspect="1" noMove="1" noResize="1" noEditPoints="1" noAdjustHandles="1" noChangeArrowheads="1" noChangeShapeType="1" noTextEdit="1"/>
              </p:cNvSpPr>
              <p:nvPr/>
            </p:nvSpPr>
            <p:spPr>
              <a:xfrm>
                <a:off x="745431" y="1124651"/>
                <a:ext cx="9586293" cy="461665"/>
              </a:xfrm>
              <a:prstGeom prst="rect">
                <a:avLst/>
              </a:prstGeom>
              <a:blipFill>
                <a:blip r:embed="rId3"/>
                <a:stretch>
                  <a:fillRect t="-10526" b="-289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2826B4AE-053C-F324-5737-F6B2BA9F59A3}"/>
                  </a:ext>
                </a:extLst>
              </p:cNvPr>
              <p:cNvSpPr txBox="1"/>
              <p:nvPr/>
            </p:nvSpPr>
            <p:spPr>
              <a:xfrm>
                <a:off x="805065" y="1699185"/>
                <a:ext cx="9901033" cy="461665"/>
              </a:xfrm>
              <a:prstGeom prst="rect">
                <a:avLst/>
              </a:prstGeom>
              <a:noFill/>
            </p:spPr>
            <p:txBody>
              <a:bodyPr wrap="square">
                <a:spAutoFit/>
              </a:bodyPr>
              <a:lstStyle/>
              <a:p>
                <a:r>
                  <a:rPr lang="en-US" sz="2400" dirty="0">
                    <a:latin typeface="Arial" panose="020B0604020202020204" pitchFamily="34" charset="0"/>
                    <a:cs typeface="Arial" panose="020B0604020202020204" pitchFamily="34" charset="0"/>
                  </a:rPr>
                  <a:t>small amount of Gaussian noise to the sample in </a:t>
                </a:r>
                <a14:m>
                  <m:oMath xmlns:m="http://schemas.openxmlformats.org/officeDocument/2006/math">
                    <m:r>
                      <a:rPr lang="en-US" sz="2400" b="0" i="1" smtClean="0">
                        <a:latin typeface="Cambria Math" panose="02040503050406030204" pitchFamily="18" charset="0"/>
                        <a:cs typeface="Arial" panose="020B0604020202020204" pitchFamily="34" charset="0"/>
                      </a:rPr>
                      <m:t>𝑇</m:t>
                    </m:r>
                  </m:oMath>
                </a14:m>
                <a:r>
                  <a:rPr lang="en-US" sz="2400" dirty="0">
                    <a:latin typeface="Arial" panose="020B0604020202020204" pitchFamily="34" charset="0"/>
                    <a:cs typeface="Arial" panose="020B0604020202020204" pitchFamily="34" charset="0"/>
                  </a:rPr>
                  <a:t> steps are added. </a:t>
                </a:r>
              </a:p>
            </p:txBody>
          </p:sp>
        </mc:Choice>
        <mc:Fallback xmlns="">
          <p:sp>
            <p:nvSpPr>
              <p:cNvPr id="10" name="TextBox 9">
                <a:extLst>
                  <a:ext uri="{FF2B5EF4-FFF2-40B4-BE49-F238E27FC236}">
                    <a16:creationId xmlns:a16="http://schemas.microsoft.com/office/drawing/2014/main" id="{2826B4AE-053C-F324-5737-F6B2BA9F59A3}"/>
                  </a:ext>
                </a:extLst>
              </p:cNvPr>
              <p:cNvSpPr txBox="1">
                <a:spLocks noRot="1" noChangeAspect="1" noMove="1" noResize="1" noEditPoints="1" noAdjustHandles="1" noChangeArrowheads="1" noChangeShapeType="1" noTextEdit="1"/>
              </p:cNvSpPr>
              <p:nvPr/>
            </p:nvSpPr>
            <p:spPr>
              <a:xfrm>
                <a:off x="805065" y="1699185"/>
                <a:ext cx="9901033" cy="461665"/>
              </a:xfrm>
              <a:prstGeom prst="rect">
                <a:avLst/>
              </a:prstGeom>
              <a:blipFill>
                <a:blip r:embed="rId4"/>
                <a:stretch>
                  <a:fillRect l="-924" t="-9333" b="-3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B868947B-19F0-4702-760B-0B16B222448B}"/>
                  </a:ext>
                </a:extLst>
              </p:cNvPr>
              <p:cNvSpPr txBox="1"/>
              <p:nvPr/>
            </p:nvSpPr>
            <p:spPr>
              <a:xfrm>
                <a:off x="745431" y="2129164"/>
                <a:ext cx="10739234" cy="461665"/>
              </a:xfrm>
              <a:prstGeom prst="rect">
                <a:avLst/>
              </a:prstGeom>
              <a:noFill/>
            </p:spPr>
            <p:txBody>
              <a:bodyPr wrap="square">
                <a:spAutoFit/>
              </a:bodyPr>
              <a:lstStyle/>
              <a:p>
                <a:r>
                  <a:rPr lang="en-US" sz="2400" b="0" i="0" dirty="0">
                    <a:solidFill>
                      <a:srgbClr val="1F1F1F"/>
                    </a:solidFill>
                    <a:effectLst/>
                    <a:latin typeface="Arial" panose="020B0604020202020204" pitchFamily="34" charset="0"/>
                    <a:cs typeface="Arial" panose="020B0604020202020204" pitchFamily="34" charset="0"/>
                  </a:rPr>
                  <a:t>The step sizes are controlled by a variance schedule </a:t>
                </a:r>
                <a14:m>
                  <m:oMath xmlns:m="http://schemas.openxmlformats.org/officeDocument/2006/math">
                    <m:sSub>
                      <m:sSubPr>
                        <m:ctrlPr>
                          <a:rPr lang="en-US" sz="2400" b="0" i="1" smtClean="0">
                            <a:solidFill>
                              <a:srgbClr val="1F1F1F"/>
                            </a:solidFill>
                            <a:effectLst/>
                            <a:latin typeface="Cambria Math" panose="02040503050406030204" pitchFamily="18" charset="0"/>
                            <a:cs typeface="Arial" panose="020B0604020202020204" pitchFamily="34" charset="0"/>
                          </a:rPr>
                        </m:ctrlPr>
                      </m:sSubPr>
                      <m:e>
                        <m:r>
                          <a:rPr lang="en-US" sz="2400" b="0" i="1" smtClean="0">
                            <a:solidFill>
                              <a:srgbClr val="1F1F1F"/>
                            </a:solidFill>
                            <a:effectLst/>
                            <a:latin typeface="Cambria Math" panose="02040503050406030204" pitchFamily="18" charset="0"/>
                            <a:ea typeface="Cambria Math" panose="02040503050406030204" pitchFamily="18" charset="0"/>
                            <a:cs typeface="Arial" panose="020B0604020202020204" pitchFamily="34" charset="0"/>
                          </a:rPr>
                          <m:t>𝛽</m:t>
                        </m:r>
                      </m:e>
                      <m:sub>
                        <m:r>
                          <a:rPr lang="en-US" sz="2400" b="0" i="1" smtClean="0">
                            <a:solidFill>
                              <a:srgbClr val="1F1F1F"/>
                            </a:solidFill>
                            <a:effectLst/>
                            <a:latin typeface="Cambria Math" panose="02040503050406030204" pitchFamily="18" charset="0"/>
                            <a:cs typeface="Arial" panose="020B0604020202020204" pitchFamily="34" charset="0"/>
                          </a:rPr>
                          <m:t>1</m:t>
                        </m:r>
                      </m:sub>
                    </m:sSub>
                    <m:r>
                      <a:rPr lang="en-US" sz="2400" b="0" i="1" smtClean="0">
                        <a:solidFill>
                          <a:srgbClr val="1F1F1F"/>
                        </a:solidFill>
                        <a:effectLst/>
                        <a:latin typeface="Cambria Math" panose="02040503050406030204" pitchFamily="18" charset="0"/>
                        <a:cs typeface="Arial" panose="020B0604020202020204" pitchFamily="34" charset="0"/>
                      </a:rPr>
                      <m:t>,…, </m:t>
                    </m:r>
                    <m:sSub>
                      <m:sSubPr>
                        <m:ctrlPr>
                          <a:rPr lang="en-US" sz="2400" b="0" i="1" smtClean="0">
                            <a:solidFill>
                              <a:srgbClr val="1F1F1F"/>
                            </a:solidFill>
                            <a:effectLst/>
                            <a:latin typeface="Cambria Math" panose="02040503050406030204" pitchFamily="18" charset="0"/>
                            <a:cs typeface="Arial" panose="020B0604020202020204" pitchFamily="34" charset="0"/>
                          </a:rPr>
                        </m:ctrlPr>
                      </m:sSubPr>
                      <m:e>
                        <m:r>
                          <a:rPr lang="en-US" sz="2400" b="0" i="1" smtClean="0">
                            <a:solidFill>
                              <a:srgbClr val="1F1F1F"/>
                            </a:solidFill>
                            <a:effectLst/>
                            <a:latin typeface="Cambria Math" panose="02040503050406030204" pitchFamily="18" charset="0"/>
                            <a:ea typeface="Cambria Math" panose="02040503050406030204" pitchFamily="18" charset="0"/>
                            <a:cs typeface="Arial" panose="020B0604020202020204" pitchFamily="34" charset="0"/>
                          </a:rPr>
                          <m:t>𝛽</m:t>
                        </m:r>
                      </m:e>
                      <m:sub>
                        <m:r>
                          <a:rPr lang="en-US" sz="2400" b="0" i="1" smtClean="0">
                            <a:solidFill>
                              <a:srgbClr val="1F1F1F"/>
                            </a:solidFill>
                            <a:effectLst/>
                            <a:latin typeface="Cambria Math" panose="02040503050406030204" pitchFamily="18" charset="0"/>
                            <a:cs typeface="Arial" panose="020B0604020202020204" pitchFamily="34" charset="0"/>
                          </a:rPr>
                          <m:t>𝑇</m:t>
                        </m:r>
                      </m:sub>
                    </m:sSub>
                    <m:r>
                      <a:rPr lang="en-US" sz="2400" b="0" i="1" smtClean="0">
                        <a:solidFill>
                          <a:srgbClr val="1F1F1F"/>
                        </a:solidFill>
                        <a:effectLst/>
                        <a:latin typeface="Cambria Math" panose="02040503050406030204" pitchFamily="18" charset="0"/>
                        <a:cs typeface="Arial" panose="020B0604020202020204" pitchFamily="34" charset="0"/>
                      </a:rPr>
                      <m:t>, </m:t>
                    </m:r>
                    <m:sSub>
                      <m:sSubPr>
                        <m:ctrlPr>
                          <a:rPr lang="en-US" sz="2400" b="0" i="1" smtClean="0">
                            <a:solidFill>
                              <a:srgbClr val="1F1F1F"/>
                            </a:solidFill>
                            <a:effectLst/>
                            <a:latin typeface="Cambria Math" panose="02040503050406030204" pitchFamily="18" charset="0"/>
                            <a:cs typeface="Arial" panose="020B0604020202020204" pitchFamily="34" charset="0"/>
                          </a:rPr>
                        </m:ctrlPr>
                      </m:sSubPr>
                      <m:e>
                        <m:r>
                          <a:rPr lang="en-US" sz="2400" b="0" i="1" smtClean="0">
                            <a:solidFill>
                              <a:srgbClr val="1F1F1F"/>
                            </a:solidFill>
                            <a:effectLst/>
                            <a:latin typeface="Cambria Math" panose="02040503050406030204" pitchFamily="18" charset="0"/>
                            <a:ea typeface="Cambria Math" panose="02040503050406030204" pitchFamily="18" charset="0"/>
                            <a:cs typeface="Arial" panose="020B0604020202020204" pitchFamily="34" charset="0"/>
                          </a:rPr>
                          <m:t>𝛽</m:t>
                        </m:r>
                      </m:e>
                      <m:sub>
                        <m:r>
                          <a:rPr lang="en-US" sz="2400" b="0" i="1" smtClean="0">
                            <a:solidFill>
                              <a:srgbClr val="1F1F1F"/>
                            </a:solidFill>
                            <a:effectLst/>
                            <a:latin typeface="Cambria Math" panose="02040503050406030204" pitchFamily="18" charset="0"/>
                            <a:cs typeface="Arial" panose="020B0604020202020204" pitchFamily="34" charset="0"/>
                          </a:rPr>
                          <m:t>𝑡</m:t>
                        </m:r>
                      </m:sub>
                    </m:sSub>
                    <m:r>
                      <a:rPr lang="en-US" sz="2400" b="0" i="1" smtClean="0">
                        <a:solidFill>
                          <a:srgbClr val="1F1F1F"/>
                        </a:solidFill>
                        <a:effectLst/>
                        <a:latin typeface="Cambria Math" panose="02040503050406030204" pitchFamily="18" charset="0"/>
                        <a:ea typeface="Cambria Math" panose="02040503050406030204" pitchFamily="18" charset="0"/>
                        <a:cs typeface="Arial" panose="020B0604020202020204" pitchFamily="34" charset="0"/>
                      </a:rPr>
                      <m:t>∈(0,1)</m:t>
                    </m:r>
                  </m:oMath>
                </a14:m>
                <a:r>
                  <a:rPr lang="en-US" sz="2400" dirty="0">
                    <a:latin typeface="Arial" panose="020B0604020202020204" pitchFamily="34" charset="0"/>
                    <a:cs typeface="Arial" panose="020B0604020202020204" pitchFamily="34" charset="0"/>
                  </a:rPr>
                  <a:t>.</a:t>
                </a:r>
              </a:p>
            </p:txBody>
          </p:sp>
        </mc:Choice>
        <mc:Fallback xmlns="">
          <p:sp>
            <p:nvSpPr>
              <p:cNvPr id="12" name="TextBox 11">
                <a:extLst>
                  <a:ext uri="{FF2B5EF4-FFF2-40B4-BE49-F238E27FC236}">
                    <a16:creationId xmlns:a16="http://schemas.microsoft.com/office/drawing/2014/main" id="{B868947B-19F0-4702-760B-0B16B222448B}"/>
                  </a:ext>
                </a:extLst>
              </p:cNvPr>
              <p:cNvSpPr txBox="1">
                <a:spLocks noRot="1" noChangeAspect="1" noMove="1" noResize="1" noEditPoints="1" noAdjustHandles="1" noChangeArrowheads="1" noChangeShapeType="1" noTextEdit="1"/>
              </p:cNvSpPr>
              <p:nvPr/>
            </p:nvSpPr>
            <p:spPr>
              <a:xfrm>
                <a:off x="745431" y="2129164"/>
                <a:ext cx="10739234" cy="461665"/>
              </a:xfrm>
              <a:prstGeom prst="rect">
                <a:avLst/>
              </a:prstGeom>
              <a:blipFill>
                <a:blip r:embed="rId5"/>
                <a:stretch>
                  <a:fillRect l="-851" t="-9211" b="-30263"/>
                </a:stretch>
              </a:blipFill>
            </p:spPr>
            <p:txBody>
              <a:bodyPr/>
              <a:lstStyle/>
              <a:p>
                <a:r>
                  <a:rPr lang="en-US">
                    <a:noFill/>
                  </a:rPr>
                  <a:t> </a:t>
                </a:r>
              </a:p>
            </p:txBody>
          </p:sp>
        </mc:Fallback>
      </mc:AlternateContent>
      <p:pic>
        <p:nvPicPr>
          <p:cNvPr id="13" name="Picture 12">
            <a:extLst>
              <a:ext uri="{FF2B5EF4-FFF2-40B4-BE49-F238E27FC236}">
                <a16:creationId xmlns:a16="http://schemas.microsoft.com/office/drawing/2014/main" id="{3CC0AE37-D053-BE7A-722E-8955D0CEB393}"/>
              </a:ext>
            </a:extLst>
          </p:cNvPr>
          <p:cNvPicPr>
            <a:picLocks noChangeAspect="1"/>
          </p:cNvPicPr>
          <p:nvPr/>
        </p:nvPicPr>
        <p:blipFill>
          <a:blip r:embed="rId6"/>
          <a:stretch>
            <a:fillRect/>
          </a:stretch>
        </p:blipFill>
        <p:spPr>
          <a:xfrm>
            <a:off x="1848675" y="3451148"/>
            <a:ext cx="9834773" cy="2459402"/>
          </a:xfrm>
          <a:prstGeom prst="rect">
            <a:avLst/>
          </a:prstGeom>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B4F0DF51-B02E-5CE1-0F9F-9F7C6598835D}"/>
                  </a:ext>
                </a:extLst>
              </p:cNvPr>
              <p:cNvSpPr txBox="1"/>
              <p:nvPr/>
            </p:nvSpPr>
            <p:spPr>
              <a:xfrm>
                <a:off x="551621" y="3066157"/>
                <a:ext cx="4606788" cy="46506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𝒙</m:t>
                          </m:r>
                        </m:e>
                        <m:sub>
                          <m:r>
                            <a:rPr lang="en-US" sz="2000" b="1" i="1" smtClean="0">
                              <a:latin typeface="Cambria Math" panose="02040503050406030204" pitchFamily="18" charset="0"/>
                            </a:rPr>
                            <m:t>𝒕</m:t>
                          </m:r>
                        </m:sub>
                      </m:sSub>
                      <m:r>
                        <a:rPr lang="en-US" sz="2000" b="0" i="1" smtClean="0">
                          <a:latin typeface="Cambria Math" panose="02040503050406030204" pitchFamily="18" charset="0"/>
                        </a:rPr>
                        <m:t>=</m:t>
                      </m:r>
                      <m:rad>
                        <m:radPr>
                          <m:degHide m:val="on"/>
                          <m:ctrlPr>
                            <a:rPr lang="en-US" sz="2000" b="1" i="1" smtClean="0">
                              <a:latin typeface="Cambria Math" panose="02040503050406030204" pitchFamily="18" charset="0"/>
                            </a:rPr>
                          </m:ctrlPr>
                        </m:radPr>
                        <m:deg/>
                        <m:e>
                          <m:r>
                            <a:rPr lang="en-US" sz="2000" b="1" i="1" smtClean="0">
                              <a:latin typeface="Cambria Math" panose="02040503050406030204" pitchFamily="18" charset="0"/>
                            </a:rPr>
                            <m:t>𝟏</m:t>
                          </m:r>
                          <m:r>
                            <a:rPr lang="en-US" sz="2000" b="1" i="1" smtClean="0">
                              <a:latin typeface="Cambria Math" panose="02040503050406030204" pitchFamily="18" charset="0"/>
                            </a:rPr>
                            <m:t>−</m:t>
                          </m:r>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ea typeface="Cambria Math" panose="02040503050406030204" pitchFamily="18" charset="0"/>
                                </a:rPr>
                                <m:t>𝜷</m:t>
                              </m:r>
                            </m:e>
                            <m:sub>
                              <m:r>
                                <a:rPr lang="en-US" sz="2000" b="1" i="1" smtClean="0">
                                  <a:latin typeface="Cambria Math" panose="02040503050406030204" pitchFamily="18" charset="0"/>
                                </a:rPr>
                                <m:t>𝒕</m:t>
                              </m:r>
                            </m:sub>
                          </m:sSub>
                        </m:e>
                      </m:rad>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𝒙</m:t>
                          </m:r>
                        </m:e>
                        <m:sub>
                          <m:r>
                            <a:rPr lang="en-US" sz="2000" b="1" i="1" smtClean="0">
                              <a:latin typeface="Cambria Math" panose="02040503050406030204" pitchFamily="18" charset="0"/>
                            </a:rPr>
                            <m:t>𝒕</m:t>
                          </m:r>
                          <m:r>
                            <a:rPr lang="en-US" sz="2000" b="1" i="1" smtClean="0">
                              <a:latin typeface="Cambria Math" panose="02040503050406030204" pitchFamily="18" charset="0"/>
                            </a:rPr>
                            <m:t>−</m:t>
                          </m:r>
                          <m:r>
                            <a:rPr lang="en-US" sz="2000" b="1" i="1" smtClean="0">
                              <a:latin typeface="Cambria Math" panose="02040503050406030204" pitchFamily="18" charset="0"/>
                            </a:rPr>
                            <m:t>𝟏</m:t>
                          </m:r>
                        </m:sub>
                      </m:sSub>
                      <m:r>
                        <a:rPr lang="en-US" sz="2000" b="1" i="1" smtClean="0">
                          <a:latin typeface="Cambria Math" panose="02040503050406030204" pitchFamily="18" charset="0"/>
                        </a:rPr>
                        <m:t>+</m:t>
                      </m:r>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ea typeface="Cambria Math" panose="02040503050406030204" pitchFamily="18" charset="0"/>
                            </a:rPr>
                            <m:t>𝜷</m:t>
                          </m:r>
                        </m:e>
                        <m:sub>
                          <m:r>
                            <a:rPr lang="en-US" sz="2000" b="1" i="1" smtClean="0">
                              <a:latin typeface="Cambria Math" panose="02040503050406030204" pitchFamily="18" charset="0"/>
                            </a:rPr>
                            <m:t>𝒕</m:t>
                          </m:r>
                        </m:sub>
                      </m:sSub>
                      <m:r>
                        <a:rPr lang="en-US" sz="2000" b="1" i="1" smtClean="0">
                          <a:latin typeface="Cambria Math" panose="02040503050406030204" pitchFamily="18" charset="0"/>
                          <a:ea typeface="Cambria Math" panose="02040503050406030204" pitchFamily="18" charset="0"/>
                        </a:rPr>
                        <m:t>𝜺</m:t>
                      </m:r>
                      <m:r>
                        <a:rPr lang="en-US" sz="2000" b="1" i="1" smtClean="0">
                          <a:latin typeface="Cambria Math" panose="02040503050406030204" pitchFamily="18" charset="0"/>
                          <a:ea typeface="Cambria Math" panose="02040503050406030204" pitchFamily="18" charset="0"/>
                        </a:rPr>
                        <m:t>, </m:t>
                      </m:r>
                      <m:r>
                        <a:rPr lang="en-US" sz="2000" b="1" i="1" smtClean="0">
                          <a:latin typeface="Cambria Math" panose="02040503050406030204" pitchFamily="18" charset="0"/>
                          <a:ea typeface="Cambria Math" panose="02040503050406030204" pitchFamily="18" charset="0"/>
                        </a:rPr>
                        <m:t>𝜺</m:t>
                      </m:r>
                      <m:r>
                        <a:rPr lang="en-US" sz="2000" b="1" i="1" smtClean="0">
                          <a:latin typeface="Cambria Math" panose="02040503050406030204" pitchFamily="18" charset="0"/>
                          <a:ea typeface="Cambria Math" panose="02040503050406030204" pitchFamily="18" charset="0"/>
                        </a:rPr>
                        <m:t>~</m:t>
                      </m:r>
                      <m:r>
                        <a:rPr lang="en-US" sz="2000" b="1" i="1" smtClean="0">
                          <a:latin typeface="Cambria Math" panose="02040503050406030204" pitchFamily="18" charset="0"/>
                          <a:ea typeface="Cambria Math" panose="02040503050406030204" pitchFamily="18" charset="0"/>
                        </a:rPr>
                        <m:t>𝑵</m:t>
                      </m:r>
                      <m:r>
                        <a:rPr lang="en-US" sz="2000" b="1" i="1" smtClean="0">
                          <a:latin typeface="Cambria Math" panose="02040503050406030204" pitchFamily="18" charset="0"/>
                          <a:ea typeface="Cambria Math" panose="02040503050406030204" pitchFamily="18" charset="0"/>
                        </a:rPr>
                        <m:t>(</m:t>
                      </m:r>
                      <m:r>
                        <a:rPr lang="en-US" sz="2000" b="1" i="1" smtClean="0">
                          <a:latin typeface="Cambria Math" panose="02040503050406030204" pitchFamily="18" charset="0"/>
                          <a:ea typeface="Cambria Math" panose="02040503050406030204" pitchFamily="18" charset="0"/>
                        </a:rPr>
                        <m:t>𝟎</m:t>
                      </m:r>
                      <m:r>
                        <a:rPr lang="en-US" sz="2000" b="1" i="1" smtClean="0">
                          <a:latin typeface="Cambria Math" panose="02040503050406030204" pitchFamily="18" charset="0"/>
                          <a:ea typeface="Cambria Math" panose="02040503050406030204" pitchFamily="18" charset="0"/>
                        </a:rPr>
                        <m:t>,</m:t>
                      </m:r>
                      <m:r>
                        <a:rPr lang="en-US" sz="2000" b="1" i="1" smtClean="0">
                          <a:latin typeface="Cambria Math" panose="02040503050406030204" pitchFamily="18" charset="0"/>
                          <a:ea typeface="Cambria Math" panose="02040503050406030204" pitchFamily="18" charset="0"/>
                        </a:rPr>
                        <m:t>𝑰</m:t>
                      </m:r>
                      <m:r>
                        <a:rPr lang="en-US" sz="2000" b="1" i="1" smtClean="0">
                          <a:latin typeface="Cambria Math" panose="02040503050406030204" pitchFamily="18" charset="0"/>
                          <a:ea typeface="Cambria Math" panose="02040503050406030204" pitchFamily="18" charset="0"/>
                        </a:rPr>
                        <m:t>)</m:t>
                      </m:r>
                    </m:oMath>
                  </m:oMathPara>
                </a14:m>
                <a:endParaRPr lang="en-US" sz="2000" dirty="0"/>
              </a:p>
            </p:txBody>
          </p:sp>
        </mc:Choice>
        <mc:Fallback xmlns="">
          <p:sp>
            <p:nvSpPr>
              <p:cNvPr id="2" name="TextBox 1">
                <a:extLst>
                  <a:ext uri="{FF2B5EF4-FFF2-40B4-BE49-F238E27FC236}">
                    <a16:creationId xmlns:a16="http://schemas.microsoft.com/office/drawing/2014/main" id="{B4F0DF51-B02E-5CE1-0F9F-9F7C6598835D}"/>
                  </a:ext>
                </a:extLst>
              </p:cNvPr>
              <p:cNvSpPr txBox="1">
                <a:spLocks noRot="1" noChangeAspect="1" noMove="1" noResize="1" noEditPoints="1" noAdjustHandles="1" noChangeArrowheads="1" noChangeShapeType="1" noTextEdit="1"/>
              </p:cNvSpPr>
              <p:nvPr/>
            </p:nvSpPr>
            <p:spPr>
              <a:xfrm>
                <a:off x="551621" y="3066157"/>
                <a:ext cx="4606788" cy="465064"/>
              </a:xfrm>
              <a:prstGeom prst="rect">
                <a:avLst/>
              </a:prstGeom>
              <a:blipFill>
                <a:blip r:embed="rId7"/>
                <a:stretch>
                  <a:fillRect b="-10526"/>
                </a:stretch>
              </a:blipFill>
            </p:spPr>
            <p:txBody>
              <a:bodyPr/>
              <a:lstStyle/>
              <a:p>
                <a:r>
                  <a:rPr lang="en-US">
                    <a:noFill/>
                  </a:rPr>
                  <a:t> </a:t>
                </a:r>
              </a:p>
            </p:txBody>
          </p:sp>
        </mc:Fallback>
      </mc:AlternateContent>
    </p:spTree>
    <p:extLst>
      <p:ext uri="{BB962C8B-B14F-4D97-AF65-F5344CB8AC3E}">
        <p14:creationId xmlns:p14="http://schemas.microsoft.com/office/powerpoint/2010/main" val="13166974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062956D9-DEB5-69BE-C1EE-6E4013628FE3}"/>
                  </a:ext>
                </a:extLst>
              </p:cNvPr>
              <p:cNvSpPr txBox="1"/>
              <p:nvPr/>
            </p:nvSpPr>
            <p:spPr>
              <a:xfrm>
                <a:off x="462168" y="111427"/>
                <a:ext cx="9616109" cy="84818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𝑞</m:t>
                      </m:r>
                      <m:d>
                        <m:dPr>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1:</m:t>
                              </m:r>
                              <m:r>
                                <a:rPr lang="en-US" sz="2400" b="0" i="1" smtClean="0">
                                  <a:latin typeface="Cambria Math" panose="02040503050406030204" pitchFamily="18" charset="0"/>
                                </a:rPr>
                                <m:t>𝑇</m:t>
                              </m:r>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0</m:t>
                                  </m:r>
                                </m:sub>
                              </m:sSub>
                            </m:sub>
                          </m:sSub>
                        </m:e>
                      </m:d>
                      <m:r>
                        <a:rPr lang="en-US" sz="2400" b="0" i="1" smtClean="0">
                          <a:latin typeface="Cambria Math" panose="02040503050406030204" pitchFamily="18" charset="0"/>
                        </a:rPr>
                        <m:t>=</m:t>
                      </m:r>
                      <m:r>
                        <a:rPr lang="en-US" sz="2400" b="0" i="1" smtClean="0">
                          <a:latin typeface="Cambria Math" panose="02040503050406030204" pitchFamily="18" charset="0"/>
                        </a:rPr>
                        <m:t>𝑞</m:t>
                      </m:r>
                      <m:d>
                        <m:dPr>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1</m:t>
                              </m:r>
                            </m:sub>
                          </m:sSub>
                        </m:e>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0</m:t>
                              </m:r>
                            </m:sub>
                          </m:sSub>
                        </m:e>
                      </m:d>
                      <m:r>
                        <a:rPr lang="en-US" sz="2400" b="0" i="1" smtClean="0">
                          <a:latin typeface="Cambria Math" panose="02040503050406030204" pitchFamily="18" charset="0"/>
                        </a:rPr>
                        <m:t>𝑞</m:t>
                      </m:r>
                      <m:d>
                        <m:dPr>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2</m:t>
                              </m:r>
                            </m:sub>
                          </m:sSub>
                        </m:e>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1</m:t>
                              </m:r>
                            </m:sub>
                          </m:sSub>
                        </m:e>
                      </m:d>
                      <m:r>
                        <a:rPr lang="en-US" sz="2400" b="0" i="1" smtClean="0">
                          <a:latin typeface="Cambria Math" panose="02040503050406030204" pitchFamily="18" charset="0"/>
                        </a:rPr>
                        <m:t>…</m:t>
                      </m:r>
                      <m:r>
                        <a:rPr lang="en-US" sz="2400" b="0" i="1" smtClean="0">
                          <a:latin typeface="Cambria Math" panose="02040503050406030204" pitchFamily="18" charset="0"/>
                        </a:rPr>
                        <m:t>𝑞</m:t>
                      </m:r>
                      <m:d>
                        <m:dPr>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𝑇</m:t>
                              </m:r>
                            </m:sub>
                          </m:sSub>
                        </m:e>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𝑇</m:t>
                              </m:r>
                              <m:r>
                                <a:rPr lang="en-US" sz="2400" b="0" i="1" smtClean="0">
                                  <a:latin typeface="Cambria Math" panose="02040503050406030204" pitchFamily="18" charset="0"/>
                                </a:rPr>
                                <m:t>−1</m:t>
                              </m:r>
                            </m:sub>
                          </m:sSub>
                        </m:e>
                      </m:d>
                      <m:r>
                        <a:rPr lang="en-US" sz="2400" b="0" i="1" smtClean="0">
                          <a:latin typeface="Cambria Math" panose="02040503050406030204" pitchFamily="18" charset="0"/>
                        </a:rPr>
                        <m:t>=</m:t>
                      </m:r>
                      <m:nary>
                        <m:naryPr>
                          <m:chr m:val="∏"/>
                          <m:limLoc m:val="subSup"/>
                          <m:ctrlPr>
                            <a:rPr lang="en-US" sz="2400" b="0" i="1" smtClean="0">
                              <a:latin typeface="Cambria Math" panose="02040503050406030204" pitchFamily="18" charset="0"/>
                            </a:rPr>
                          </m:ctrlPr>
                        </m:naryPr>
                        <m:sub>
                          <m:r>
                            <m:rPr>
                              <m:brk m:alnAt="25"/>
                            </m:rPr>
                            <a:rPr lang="en-US" sz="2400" b="0" i="1" smtClean="0">
                              <a:latin typeface="Cambria Math" panose="02040503050406030204" pitchFamily="18" charset="0"/>
                            </a:rPr>
                            <m:t>𝑡</m:t>
                          </m:r>
                          <m:r>
                            <a:rPr lang="en-US" sz="2400" b="0" i="1" smtClean="0">
                              <a:latin typeface="Cambria Math" panose="02040503050406030204" pitchFamily="18" charset="0"/>
                            </a:rPr>
                            <m:t>=1</m:t>
                          </m:r>
                        </m:sub>
                        <m:sup>
                          <m:r>
                            <a:rPr lang="en-US" sz="2400" b="0" i="1" smtClean="0">
                              <a:latin typeface="Cambria Math" panose="02040503050406030204" pitchFamily="18" charset="0"/>
                            </a:rPr>
                            <m:t>𝑇</m:t>
                          </m:r>
                        </m:sup>
                        <m:e>
                          <m:r>
                            <a:rPr lang="en-US" sz="2400" b="0" i="1" smtClean="0">
                              <a:latin typeface="Cambria Math" panose="02040503050406030204" pitchFamily="18" charset="0"/>
                            </a:rPr>
                            <m:t>𝑞</m:t>
                          </m:r>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𝑡</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𝑡</m:t>
                              </m:r>
                              <m:r>
                                <a:rPr lang="en-US" sz="2400" b="0" i="1" smtClean="0">
                                  <a:latin typeface="Cambria Math" panose="02040503050406030204" pitchFamily="18" charset="0"/>
                                </a:rPr>
                                <m:t>−1</m:t>
                              </m:r>
                            </m:sub>
                          </m:sSub>
                          <m:r>
                            <a:rPr lang="en-US" sz="2400" b="0" i="1" smtClean="0">
                              <a:latin typeface="Cambria Math" panose="02040503050406030204" pitchFamily="18" charset="0"/>
                            </a:rPr>
                            <m:t>)</m:t>
                          </m:r>
                        </m:e>
                      </m:nary>
                    </m:oMath>
                  </m:oMathPara>
                </a14:m>
                <a:endParaRPr lang="en-US" sz="2400" dirty="0"/>
              </a:p>
            </p:txBody>
          </p:sp>
        </mc:Choice>
        <mc:Fallback xmlns="">
          <p:sp>
            <p:nvSpPr>
              <p:cNvPr id="2" name="TextBox 1">
                <a:extLst>
                  <a:ext uri="{FF2B5EF4-FFF2-40B4-BE49-F238E27FC236}">
                    <a16:creationId xmlns:a16="http://schemas.microsoft.com/office/drawing/2014/main" id="{062956D9-DEB5-69BE-C1EE-6E4013628FE3}"/>
                  </a:ext>
                </a:extLst>
              </p:cNvPr>
              <p:cNvSpPr txBox="1">
                <a:spLocks noRot="1" noChangeAspect="1" noMove="1" noResize="1" noEditPoints="1" noAdjustHandles="1" noChangeArrowheads="1" noChangeShapeType="1" noTextEdit="1"/>
              </p:cNvSpPr>
              <p:nvPr/>
            </p:nvSpPr>
            <p:spPr>
              <a:xfrm>
                <a:off x="462168" y="111427"/>
                <a:ext cx="9616109" cy="848181"/>
              </a:xfrm>
              <a:prstGeom prst="rect">
                <a:avLst/>
              </a:prstGeom>
              <a:blipFill>
                <a:blip r:embed="rId2"/>
                <a:stretch>
                  <a:fillRect/>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237EF456-1E23-245D-2431-152CEC3D87B6}"/>
              </a:ext>
            </a:extLst>
          </p:cNvPr>
          <p:cNvSpPr txBox="1"/>
          <p:nvPr/>
        </p:nvSpPr>
        <p:spPr>
          <a:xfrm>
            <a:off x="2196548" y="859012"/>
            <a:ext cx="9253330" cy="584775"/>
          </a:xfrm>
          <a:prstGeom prst="rect">
            <a:avLst/>
          </a:prstGeom>
          <a:noFill/>
        </p:spPr>
        <p:txBody>
          <a:bodyPr wrap="square" rtlCol="0">
            <a:spAutoFit/>
          </a:bodyPr>
          <a:lstStyle/>
          <a:p>
            <a:r>
              <a:rPr lang="en-US" sz="3200" b="1" dirty="0">
                <a:solidFill>
                  <a:srgbClr val="FF0000"/>
                </a:solidFill>
                <a:latin typeface="Arial" panose="020B0604020202020204" pitchFamily="34" charset="0"/>
                <a:cs typeface="Arial" panose="020B0604020202020204" pitchFamily="34" charset="0"/>
              </a:rPr>
              <a:t>1.5.2. Reparameterization Trick</a:t>
            </a:r>
          </a:p>
        </p:txBody>
      </p:sp>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228EC352-97C7-9F17-BC3D-336F2FD4962D}"/>
                  </a:ext>
                </a:extLst>
              </p:cNvPr>
              <p:cNvSpPr txBox="1"/>
              <p:nvPr/>
            </p:nvSpPr>
            <p:spPr>
              <a:xfrm>
                <a:off x="608770" y="1506617"/>
                <a:ext cx="10923104" cy="1217769"/>
              </a:xfrm>
              <a:prstGeom prst="rect">
                <a:avLst/>
              </a:prstGeom>
              <a:noFill/>
            </p:spPr>
            <p:txBody>
              <a:bodyPr wrap="square" rtlCol="0">
                <a:spAutoFit/>
              </a:bodyPr>
              <a:lstStyle/>
              <a:p>
                <a:pPr marL="285750" indent="-285750">
                  <a:buFont typeface="Arial" panose="020B0604020202020204" pitchFamily="34" charset="0"/>
                  <a:buChar char="•"/>
                </a:pPr>
                <a:r>
                  <a:rPr lang="en-US" sz="2400" dirty="0">
                    <a:latin typeface="Arial" panose="020B0604020202020204" pitchFamily="34" charset="0"/>
                    <a:cs typeface="Arial" panose="020B0604020202020204" pitchFamily="34" charset="0"/>
                  </a:rPr>
                  <a:t>Representation trick can be used to derive a new representation of </a:t>
                </a:r>
              </a:p>
              <a:p>
                <a:r>
                  <a:rPr lang="en-US" sz="2400" dirty="0">
                    <a:latin typeface="Arial" panose="020B0604020202020204" pitchFamily="34" charset="0"/>
                    <a:cs typeface="Arial" panose="020B0604020202020204" pitchFamily="34" charset="0"/>
                  </a:rPr>
                  <a:t>    forward diffusion process that allows us to sample </a:t>
                </a:r>
                <a14:m>
                  <m:oMath xmlns:m="http://schemas.openxmlformats.org/officeDocument/2006/math">
                    <m:sSub>
                      <m:sSubPr>
                        <m:ctrlPr>
                          <a:rPr lang="en-US" sz="2400" i="1" smtClean="0">
                            <a:latin typeface="Cambria Math" panose="02040503050406030204" pitchFamily="18" charset="0"/>
                            <a:cs typeface="Arial" panose="020B0604020202020204" pitchFamily="34" charset="0"/>
                          </a:rPr>
                        </m:ctrlPr>
                      </m:sSubPr>
                      <m:e>
                        <m:r>
                          <a:rPr lang="en-US" sz="2400" b="0" i="1" smtClean="0">
                            <a:latin typeface="Cambria Math" panose="02040503050406030204" pitchFamily="18" charset="0"/>
                            <a:cs typeface="Arial" panose="020B0604020202020204" pitchFamily="34" charset="0"/>
                          </a:rPr>
                          <m:t>𝑥</m:t>
                        </m:r>
                      </m:e>
                      <m:sub>
                        <m:r>
                          <a:rPr lang="en-US" sz="2400" b="0" i="1" smtClean="0">
                            <a:latin typeface="Cambria Math" panose="02040503050406030204" pitchFamily="18" charset="0"/>
                            <a:cs typeface="Arial" panose="020B0604020202020204" pitchFamily="34" charset="0"/>
                          </a:rPr>
                          <m:t>𝑡</m:t>
                        </m:r>
                      </m:sub>
                    </m:sSub>
                  </m:oMath>
                </a14:m>
                <a:r>
                  <a:rPr lang="en-US" sz="2400" dirty="0">
                    <a:latin typeface="Arial" panose="020B0604020202020204" pitchFamily="34" charset="0"/>
                    <a:cs typeface="Arial" panose="020B0604020202020204" pitchFamily="34" charset="0"/>
                  </a:rPr>
                  <a:t> at any arbitrary time   </a:t>
                </a:r>
              </a:p>
              <a:p>
                <a:r>
                  <a:rPr lang="en-US" sz="2400" dirty="0">
                    <a:latin typeface="Arial" panose="020B0604020202020204" pitchFamily="34" charset="0"/>
                    <a:cs typeface="Arial" panose="020B0604020202020204" pitchFamily="34" charset="0"/>
                  </a:rPr>
                  <a:t>    step </a:t>
                </a:r>
                <a14:m>
                  <m:oMath xmlns:m="http://schemas.openxmlformats.org/officeDocument/2006/math">
                    <m:r>
                      <a:rPr lang="en-US" sz="2400" b="0" i="1" smtClean="0">
                        <a:latin typeface="Cambria Math" panose="02040503050406030204" pitchFamily="18" charset="0"/>
                        <a:cs typeface="Arial" panose="020B0604020202020204" pitchFamily="34" charset="0"/>
                      </a:rPr>
                      <m:t>𝑡</m:t>
                    </m:r>
                  </m:oMath>
                </a14:m>
                <a:r>
                  <a:rPr lang="en-US" sz="2400" dirty="0">
                    <a:latin typeface="Arial" panose="020B0604020202020204" pitchFamily="34" charset="0"/>
                    <a:cs typeface="Arial" panose="020B0604020202020204" pitchFamily="34" charset="0"/>
                  </a:rPr>
                  <a:t> in a closed form. Let </a:t>
                </a:r>
                <a14:m>
                  <m:oMath xmlns:m="http://schemas.openxmlformats.org/officeDocument/2006/math">
                    <m:sSub>
                      <m:sSubPr>
                        <m:ctrlPr>
                          <a:rPr lang="en-US" sz="2400" i="1" smtClean="0">
                            <a:latin typeface="Cambria Math" panose="02040503050406030204" pitchFamily="18" charset="0"/>
                            <a:cs typeface="Arial" panose="020B0604020202020204" pitchFamily="34" charset="0"/>
                          </a:rPr>
                        </m:ctrlPr>
                      </m:sSubPr>
                      <m:e>
                        <m:r>
                          <a:rPr lang="en-US" sz="2400" i="1" smtClean="0">
                            <a:latin typeface="Cambria Math" panose="02040503050406030204" pitchFamily="18" charset="0"/>
                            <a:ea typeface="Cambria Math" panose="02040503050406030204" pitchFamily="18" charset="0"/>
                            <a:cs typeface="Arial" panose="020B0604020202020204" pitchFamily="34" charset="0"/>
                          </a:rPr>
                          <m:t>𝛼</m:t>
                        </m:r>
                      </m:e>
                      <m:sub>
                        <m:r>
                          <a:rPr lang="en-US" sz="2400" b="0" i="1" smtClean="0">
                            <a:latin typeface="Cambria Math" panose="02040503050406030204" pitchFamily="18" charset="0"/>
                            <a:cs typeface="Arial" panose="020B0604020202020204" pitchFamily="34" charset="0"/>
                          </a:rPr>
                          <m:t>𝑡</m:t>
                        </m:r>
                      </m:sub>
                    </m:sSub>
                    <m:r>
                      <a:rPr lang="en-US" sz="2400" b="0" i="1" smtClean="0">
                        <a:latin typeface="Cambria Math" panose="02040503050406030204" pitchFamily="18" charset="0"/>
                        <a:cs typeface="Arial" panose="020B0604020202020204" pitchFamily="34" charset="0"/>
                      </a:rPr>
                      <m:t>=1−</m:t>
                    </m:r>
                    <m:sSub>
                      <m:sSubPr>
                        <m:ctrlPr>
                          <a:rPr lang="en-US" sz="2400" b="0" i="1" smtClean="0">
                            <a:latin typeface="Cambria Math" panose="02040503050406030204" pitchFamily="18" charset="0"/>
                            <a:cs typeface="Arial" panose="020B0604020202020204" pitchFamily="34" charset="0"/>
                          </a:rPr>
                        </m:ctrlPr>
                      </m:sSubPr>
                      <m:e>
                        <m:r>
                          <a:rPr lang="en-US" sz="2400" b="0" i="1" smtClean="0">
                            <a:latin typeface="Cambria Math" panose="02040503050406030204" pitchFamily="18" charset="0"/>
                            <a:ea typeface="Cambria Math" panose="02040503050406030204" pitchFamily="18" charset="0"/>
                            <a:cs typeface="Arial" panose="020B0604020202020204" pitchFamily="34" charset="0"/>
                          </a:rPr>
                          <m:t>𝛽</m:t>
                        </m:r>
                      </m:e>
                      <m:sub>
                        <m:r>
                          <a:rPr lang="en-US" sz="2400" b="0" i="1" smtClean="0">
                            <a:latin typeface="Cambria Math" panose="02040503050406030204" pitchFamily="18" charset="0"/>
                            <a:cs typeface="Arial" panose="020B0604020202020204" pitchFamily="34" charset="0"/>
                          </a:rPr>
                          <m:t>𝑡</m:t>
                        </m:r>
                      </m:sub>
                    </m:sSub>
                    <m:r>
                      <a:rPr lang="en-US" sz="2400" b="0" i="1" smtClean="0">
                        <a:latin typeface="Cambria Math" panose="02040503050406030204" pitchFamily="18" charset="0"/>
                        <a:cs typeface="Arial" panose="020B0604020202020204" pitchFamily="34" charset="0"/>
                      </a:rPr>
                      <m:t> </m:t>
                    </m:r>
                  </m:oMath>
                </a14:m>
                <a:r>
                  <a:rPr lang="en-US" sz="2400" dirty="0">
                    <a:latin typeface="Arial" panose="020B0604020202020204" pitchFamily="34" charset="0"/>
                    <a:cs typeface="Arial" panose="020B0604020202020204" pitchFamily="34" charset="0"/>
                  </a:rPr>
                  <a:t> and </a:t>
                </a:r>
                <a14:m>
                  <m:oMath xmlns:m="http://schemas.openxmlformats.org/officeDocument/2006/math">
                    <m:sSub>
                      <m:sSubPr>
                        <m:ctrlPr>
                          <a:rPr lang="en-US" sz="2400" i="1" smtClean="0">
                            <a:latin typeface="Cambria Math" panose="02040503050406030204" pitchFamily="18" charset="0"/>
                            <a:cs typeface="Arial" panose="020B0604020202020204" pitchFamily="34" charset="0"/>
                          </a:rPr>
                        </m:ctrlPr>
                      </m:sSubPr>
                      <m:e>
                        <m:acc>
                          <m:accPr>
                            <m:chr m:val="̅"/>
                            <m:ctrlPr>
                              <a:rPr lang="en-US" sz="2400" i="1" smtClean="0">
                                <a:latin typeface="Cambria Math" panose="02040503050406030204" pitchFamily="18" charset="0"/>
                                <a:cs typeface="Arial" panose="020B0604020202020204" pitchFamily="34" charset="0"/>
                              </a:rPr>
                            </m:ctrlPr>
                          </m:accPr>
                          <m:e>
                            <m:r>
                              <a:rPr lang="en-US" sz="2400" i="1" smtClean="0">
                                <a:latin typeface="Cambria Math" panose="02040503050406030204" pitchFamily="18" charset="0"/>
                                <a:ea typeface="Cambria Math" panose="02040503050406030204" pitchFamily="18" charset="0"/>
                                <a:cs typeface="Arial" panose="020B0604020202020204" pitchFamily="34" charset="0"/>
                              </a:rPr>
                              <m:t>𝛼</m:t>
                            </m:r>
                          </m:e>
                        </m:acc>
                      </m:e>
                      <m:sub>
                        <m:r>
                          <a:rPr lang="en-US" sz="2400" b="0" i="1" smtClean="0">
                            <a:latin typeface="Cambria Math" panose="02040503050406030204" pitchFamily="18" charset="0"/>
                            <a:cs typeface="Arial" panose="020B0604020202020204" pitchFamily="34" charset="0"/>
                          </a:rPr>
                          <m:t>𝑡</m:t>
                        </m:r>
                      </m:sub>
                    </m:sSub>
                    <m:r>
                      <a:rPr lang="en-US" sz="2400" b="0" i="1" smtClean="0">
                        <a:latin typeface="Cambria Math" panose="02040503050406030204" pitchFamily="18" charset="0"/>
                        <a:cs typeface="Arial" panose="020B0604020202020204" pitchFamily="34" charset="0"/>
                      </a:rPr>
                      <m:t>=</m:t>
                    </m:r>
                    <m:nary>
                      <m:naryPr>
                        <m:chr m:val="∏"/>
                        <m:limLoc m:val="subSup"/>
                        <m:ctrlPr>
                          <a:rPr lang="en-US" sz="2400" b="0" i="1" smtClean="0">
                            <a:latin typeface="Cambria Math" panose="02040503050406030204" pitchFamily="18" charset="0"/>
                            <a:cs typeface="Arial" panose="020B0604020202020204" pitchFamily="34" charset="0"/>
                          </a:rPr>
                        </m:ctrlPr>
                      </m:naryPr>
                      <m:sub>
                        <m:r>
                          <m:rPr>
                            <m:brk m:alnAt="25"/>
                          </m:rPr>
                          <a:rPr lang="en-US" sz="2400" b="0" i="1" smtClean="0">
                            <a:latin typeface="Cambria Math" panose="02040503050406030204" pitchFamily="18" charset="0"/>
                            <a:cs typeface="Arial" panose="020B0604020202020204" pitchFamily="34" charset="0"/>
                          </a:rPr>
                          <m:t>𝑖</m:t>
                        </m:r>
                        <m:r>
                          <a:rPr lang="en-US" sz="2400" b="0" i="1" smtClean="0">
                            <a:latin typeface="Cambria Math" panose="02040503050406030204" pitchFamily="18" charset="0"/>
                            <a:cs typeface="Arial" panose="020B0604020202020204" pitchFamily="34" charset="0"/>
                          </a:rPr>
                          <m:t>=1</m:t>
                        </m:r>
                      </m:sub>
                      <m:sup>
                        <m:r>
                          <a:rPr lang="en-US" sz="2400" b="0" i="1" smtClean="0">
                            <a:latin typeface="Cambria Math" panose="02040503050406030204" pitchFamily="18" charset="0"/>
                            <a:cs typeface="Arial" panose="020B0604020202020204" pitchFamily="34" charset="0"/>
                          </a:rPr>
                          <m:t>𝑡</m:t>
                        </m:r>
                      </m:sup>
                      <m:e>
                        <m:sSub>
                          <m:sSubPr>
                            <m:ctrlPr>
                              <a:rPr lang="en-US" sz="2400" b="0" i="1" smtClean="0">
                                <a:latin typeface="Cambria Math" panose="02040503050406030204" pitchFamily="18" charset="0"/>
                                <a:cs typeface="Arial" panose="020B0604020202020204" pitchFamily="34" charset="0"/>
                              </a:rPr>
                            </m:ctrlPr>
                          </m:sSubPr>
                          <m:e>
                            <m:r>
                              <a:rPr lang="en-US" sz="2400" b="0" i="1" smtClean="0">
                                <a:latin typeface="Cambria Math" panose="02040503050406030204" pitchFamily="18" charset="0"/>
                                <a:ea typeface="Cambria Math" panose="02040503050406030204" pitchFamily="18" charset="0"/>
                                <a:cs typeface="Arial" panose="020B0604020202020204" pitchFamily="34" charset="0"/>
                              </a:rPr>
                              <m:t>𝛼</m:t>
                            </m:r>
                          </m:e>
                          <m:sub>
                            <m:r>
                              <a:rPr lang="en-US" sz="2400" b="0" i="1" smtClean="0">
                                <a:latin typeface="Cambria Math" panose="02040503050406030204" pitchFamily="18" charset="0"/>
                                <a:cs typeface="Arial" panose="020B0604020202020204" pitchFamily="34" charset="0"/>
                              </a:rPr>
                              <m:t>𝑖</m:t>
                            </m:r>
                          </m:sub>
                        </m:sSub>
                      </m:e>
                    </m:nary>
                  </m:oMath>
                </a14:m>
                <a:endParaRPr lang="en-US" sz="2400" dirty="0">
                  <a:latin typeface="Arial" panose="020B0604020202020204" pitchFamily="34" charset="0"/>
                  <a:cs typeface="Arial" panose="020B0604020202020204" pitchFamily="34" charset="0"/>
                </a:endParaRPr>
              </a:p>
            </p:txBody>
          </p:sp>
        </mc:Choice>
        <mc:Fallback>
          <p:sp>
            <p:nvSpPr>
              <p:cNvPr id="6" name="TextBox 5">
                <a:extLst>
                  <a:ext uri="{FF2B5EF4-FFF2-40B4-BE49-F238E27FC236}">
                    <a16:creationId xmlns:a16="http://schemas.microsoft.com/office/drawing/2014/main" id="{228EC352-97C7-9F17-BC3D-336F2FD4962D}"/>
                  </a:ext>
                </a:extLst>
              </p:cNvPr>
              <p:cNvSpPr txBox="1">
                <a:spLocks noRot="1" noChangeAspect="1" noMove="1" noResize="1" noEditPoints="1" noAdjustHandles="1" noChangeArrowheads="1" noChangeShapeType="1" noTextEdit="1"/>
              </p:cNvSpPr>
              <p:nvPr/>
            </p:nvSpPr>
            <p:spPr>
              <a:xfrm>
                <a:off x="608770" y="1506617"/>
                <a:ext cx="10923104" cy="1217769"/>
              </a:xfrm>
              <a:prstGeom prst="rect">
                <a:avLst/>
              </a:prstGeom>
              <a:blipFill>
                <a:blip r:embed="rId3"/>
                <a:stretch>
                  <a:fillRect l="-781" t="-3500" b="-73500"/>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0E3C2D87-69F9-EE78-1CB6-996317893A45}"/>
              </a:ext>
            </a:extLst>
          </p:cNvPr>
          <p:cNvSpPr txBox="1"/>
          <p:nvPr/>
        </p:nvSpPr>
        <p:spPr>
          <a:xfrm>
            <a:off x="608770" y="2691593"/>
            <a:ext cx="3901108" cy="461665"/>
          </a:xfrm>
          <a:prstGeom prst="rect">
            <a:avLst/>
          </a:prstGeom>
          <a:noFill/>
        </p:spPr>
        <p:txBody>
          <a:bodyPr wrap="square" rtlCol="0">
            <a:spAutoFit/>
          </a:bodyPr>
          <a:lstStyle/>
          <a:p>
            <a:pPr marL="285750" indent="-285750">
              <a:buFont typeface="Arial" panose="020B0604020202020204" pitchFamily="34" charset="0"/>
              <a:buChar char="•"/>
            </a:pPr>
            <a:r>
              <a:rPr lang="en-US" sz="2400" dirty="0"/>
              <a:t>Note that</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925095BD-D87C-FDC3-91D5-1D3ABEB34113}"/>
                  </a:ext>
                </a:extLst>
              </p:cNvPr>
              <p:cNvSpPr txBox="1"/>
              <p:nvPr/>
            </p:nvSpPr>
            <p:spPr>
              <a:xfrm>
                <a:off x="-1525658" y="3155495"/>
                <a:ext cx="10311848" cy="54700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𝑡</m:t>
                          </m:r>
                        </m:sub>
                      </m:sSub>
                      <m:r>
                        <a:rPr lang="en-US" sz="2400" b="0" i="1" smtClean="0">
                          <a:latin typeface="Cambria Math" panose="02040503050406030204" pitchFamily="18" charset="0"/>
                        </a:rPr>
                        <m:t>=</m:t>
                      </m:r>
                      <m:rad>
                        <m:radPr>
                          <m:degHide m:val="on"/>
                          <m:ctrlPr>
                            <a:rPr lang="en-US" sz="2400" b="0" i="1" smtClean="0">
                              <a:latin typeface="Cambria Math" panose="02040503050406030204" pitchFamily="18" charset="0"/>
                            </a:rPr>
                          </m:ctrlPr>
                        </m:radPr>
                        <m:deg/>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𝛼</m:t>
                              </m:r>
                            </m:e>
                            <m:sub>
                              <m:r>
                                <a:rPr lang="en-US" sz="2400" b="0" i="1" smtClean="0">
                                  <a:latin typeface="Cambria Math" panose="02040503050406030204" pitchFamily="18" charset="0"/>
                                </a:rPr>
                                <m:t>𝑡</m:t>
                              </m:r>
                            </m:sub>
                          </m:sSub>
                        </m:e>
                      </m:rad>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𝑡</m:t>
                          </m:r>
                          <m:r>
                            <a:rPr lang="en-US" sz="2400" b="0" i="1" smtClean="0">
                              <a:latin typeface="Cambria Math" panose="02040503050406030204" pitchFamily="18" charset="0"/>
                            </a:rPr>
                            <m:t>−1</m:t>
                          </m:r>
                        </m:sub>
                      </m:sSub>
                      <m:r>
                        <a:rPr lang="en-US" sz="2400" b="0" i="1" smtClean="0">
                          <a:latin typeface="Cambria Math" panose="02040503050406030204" pitchFamily="18" charset="0"/>
                        </a:rPr>
                        <m:t>+</m:t>
                      </m:r>
                      <m:rad>
                        <m:radPr>
                          <m:degHide m:val="on"/>
                          <m:ctrlPr>
                            <a:rPr lang="en-US" sz="2400" b="0" i="1" smtClean="0">
                              <a:latin typeface="Cambria Math" panose="02040503050406030204" pitchFamily="18" charset="0"/>
                            </a:rPr>
                          </m:ctrlPr>
                        </m:radPr>
                        <m:deg/>
                        <m:e>
                          <m:r>
                            <a:rPr lang="en-US" sz="2400" b="0" i="1" smtClean="0">
                              <a:latin typeface="Cambria Math" panose="02040503050406030204" pitchFamily="18" charset="0"/>
                            </a:rPr>
                            <m:t>1−</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𝛼</m:t>
                              </m:r>
                            </m:e>
                            <m:sub>
                              <m:r>
                                <a:rPr lang="en-US" sz="2400" b="0" i="1" smtClean="0">
                                  <a:latin typeface="Cambria Math" panose="02040503050406030204" pitchFamily="18" charset="0"/>
                                </a:rPr>
                                <m:t>𝑡</m:t>
                              </m:r>
                            </m:sub>
                          </m:sSub>
                        </m:e>
                      </m:rad>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𝜀</m:t>
                          </m:r>
                        </m:e>
                        <m:sub>
                          <m:r>
                            <a:rPr lang="en-US" sz="2400" b="0" i="1" smtClean="0">
                              <a:latin typeface="Cambria Math" panose="02040503050406030204" pitchFamily="18" charset="0"/>
                            </a:rPr>
                            <m:t>𝑡</m:t>
                          </m:r>
                          <m:r>
                            <a:rPr lang="en-US" sz="2400" b="0" i="1" smtClean="0">
                              <a:latin typeface="Cambria Math" panose="02040503050406030204" pitchFamily="18" charset="0"/>
                            </a:rPr>
                            <m:t>−1</m:t>
                          </m:r>
                        </m:sub>
                      </m:sSub>
                      <m:r>
                        <a:rPr lang="en-US" sz="2400" b="0" i="1" smtClean="0">
                          <a:latin typeface="Cambria Math" panose="02040503050406030204" pitchFamily="18" charset="0"/>
                        </a:rPr>
                        <m:t>, </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𝜀</m:t>
                          </m:r>
                        </m:e>
                        <m:sub>
                          <m:r>
                            <a:rPr lang="en-US" sz="2400" b="0" i="1" smtClean="0">
                              <a:latin typeface="Cambria Math" panose="02040503050406030204" pitchFamily="18" charset="0"/>
                            </a:rPr>
                            <m:t>𝑡</m:t>
                          </m:r>
                          <m:r>
                            <a:rPr lang="en-US" sz="2400" b="0" i="1" smtClean="0">
                              <a:latin typeface="Cambria Math" panose="02040503050406030204" pitchFamily="18" charset="0"/>
                            </a:rPr>
                            <m:t>−1</m:t>
                          </m:r>
                        </m:sub>
                      </m:sSub>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𝑁</m:t>
                      </m:r>
                      <m:r>
                        <a:rPr lang="en-US" sz="2400" b="0" i="1" smtClean="0">
                          <a:latin typeface="Cambria Math" panose="02040503050406030204" pitchFamily="18" charset="0"/>
                          <a:ea typeface="Cambria Math" panose="02040503050406030204" pitchFamily="18" charset="0"/>
                        </a:rPr>
                        <m:t>(0,</m:t>
                      </m:r>
                      <m:r>
                        <a:rPr lang="en-US" sz="2400" b="0" i="1" smtClean="0">
                          <a:latin typeface="Cambria Math" panose="02040503050406030204" pitchFamily="18" charset="0"/>
                          <a:ea typeface="Cambria Math" panose="02040503050406030204" pitchFamily="18" charset="0"/>
                        </a:rPr>
                        <m:t>𝐼</m:t>
                      </m:r>
                      <m:r>
                        <a:rPr lang="en-US" sz="2400" b="0" i="1" smtClean="0">
                          <a:latin typeface="Cambria Math" panose="02040503050406030204" pitchFamily="18" charset="0"/>
                          <a:ea typeface="Cambria Math" panose="02040503050406030204" pitchFamily="18" charset="0"/>
                        </a:rPr>
                        <m:t>)</m:t>
                      </m:r>
                    </m:oMath>
                  </m:oMathPara>
                </a14:m>
                <a:endParaRPr lang="en-US" sz="2400" dirty="0"/>
              </a:p>
            </p:txBody>
          </p:sp>
        </mc:Choice>
        <mc:Fallback xmlns="">
          <p:sp>
            <p:nvSpPr>
              <p:cNvPr id="8" name="TextBox 7">
                <a:extLst>
                  <a:ext uri="{FF2B5EF4-FFF2-40B4-BE49-F238E27FC236}">
                    <a16:creationId xmlns:a16="http://schemas.microsoft.com/office/drawing/2014/main" id="{925095BD-D87C-FDC3-91D5-1D3ABEB34113}"/>
                  </a:ext>
                </a:extLst>
              </p:cNvPr>
              <p:cNvSpPr txBox="1">
                <a:spLocks noRot="1" noChangeAspect="1" noMove="1" noResize="1" noEditPoints="1" noAdjustHandles="1" noChangeArrowheads="1" noChangeShapeType="1" noTextEdit="1"/>
              </p:cNvSpPr>
              <p:nvPr/>
            </p:nvSpPr>
            <p:spPr>
              <a:xfrm>
                <a:off x="-1525658" y="3155495"/>
                <a:ext cx="10311848" cy="547009"/>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A8AEC650-30A6-45CB-373D-5F43AA99253D}"/>
                  </a:ext>
                </a:extLst>
              </p:cNvPr>
              <p:cNvSpPr txBox="1"/>
              <p:nvPr/>
            </p:nvSpPr>
            <p:spPr>
              <a:xfrm>
                <a:off x="780221" y="3653151"/>
                <a:ext cx="9546535" cy="64504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m:t>
                      </m:r>
                      <m:rad>
                        <m:radPr>
                          <m:degHide m:val="on"/>
                          <m:ctrlPr>
                            <a:rPr lang="en-US" sz="2400" b="0" i="1" smtClean="0">
                              <a:latin typeface="Cambria Math" panose="02040503050406030204" pitchFamily="18" charset="0"/>
                            </a:rPr>
                          </m:ctrlPr>
                        </m:radPr>
                        <m:deg/>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𝛼</m:t>
                              </m:r>
                            </m:e>
                            <m:sub>
                              <m:r>
                                <a:rPr lang="en-US" sz="2400" b="0" i="1" smtClean="0">
                                  <a:latin typeface="Cambria Math" panose="02040503050406030204" pitchFamily="18" charset="0"/>
                                </a:rPr>
                                <m:t>𝑡</m:t>
                              </m:r>
                            </m:sub>
                          </m:sSub>
                        </m:e>
                      </m:rad>
                      <m:d>
                        <m:dPr>
                          <m:ctrlPr>
                            <a:rPr lang="en-US" sz="2400" b="0" i="1" smtClean="0">
                              <a:latin typeface="Cambria Math" panose="02040503050406030204" pitchFamily="18" charset="0"/>
                            </a:rPr>
                          </m:ctrlPr>
                        </m:dPr>
                        <m:e>
                          <m:rad>
                            <m:radPr>
                              <m:degHide m:val="on"/>
                              <m:ctrlPr>
                                <a:rPr lang="en-US" sz="2400" b="0" i="1" smtClean="0">
                                  <a:latin typeface="Cambria Math" panose="02040503050406030204" pitchFamily="18" charset="0"/>
                                </a:rPr>
                              </m:ctrlPr>
                            </m:radPr>
                            <m:deg/>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𝛼</m:t>
                                  </m:r>
                                </m:e>
                                <m:sub>
                                  <m:r>
                                    <a:rPr lang="en-US" sz="2400" b="0" i="1" smtClean="0">
                                      <a:latin typeface="Cambria Math" panose="02040503050406030204" pitchFamily="18" charset="0"/>
                                    </a:rPr>
                                    <m:t>𝑡</m:t>
                                  </m:r>
                                  <m:r>
                                    <a:rPr lang="en-US" sz="2400" b="0" i="1" smtClean="0">
                                      <a:latin typeface="Cambria Math" panose="02040503050406030204" pitchFamily="18" charset="0"/>
                                    </a:rPr>
                                    <m:t>−1</m:t>
                                  </m:r>
                                </m:sub>
                              </m:sSub>
                            </m:e>
                          </m:rad>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𝑡</m:t>
                              </m:r>
                              <m:r>
                                <a:rPr lang="en-US" sz="2400" b="0" i="1" smtClean="0">
                                  <a:latin typeface="Cambria Math" panose="02040503050406030204" pitchFamily="18" charset="0"/>
                                </a:rPr>
                                <m:t>−2</m:t>
                              </m:r>
                            </m:sub>
                          </m:sSub>
                          <m:r>
                            <a:rPr lang="en-US" sz="2400" b="0" i="1" smtClean="0">
                              <a:latin typeface="Cambria Math" panose="02040503050406030204" pitchFamily="18" charset="0"/>
                            </a:rPr>
                            <m:t>+</m:t>
                          </m:r>
                          <m:rad>
                            <m:radPr>
                              <m:degHide m:val="on"/>
                              <m:ctrlPr>
                                <a:rPr lang="en-US" sz="2400" b="0" i="1" smtClean="0">
                                  <a:latin typeface="Cambria Math" panose="02040503050406030204" pitchFamily="18" charset="0"/>
                                </a:rPr>
                              </m:ctrlPr>
                            </m:radPr>
                            <m:deg/>
                            <m:e>
                              <m:r>
                                <a:rPr lang="en-US" sz="2400" b="0" i="1" smtClean="0">
                                  <a:latin typeface="Cambria Math" panose="02040503050406030204" pitchFamily="18" charset="0"/>
                                </a:rPr>
                                <m:t>1−</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𝛼</m:t>
                                  </m:r>
                                </m:e>
                                <m:sub>
                                  <m:r>
                                    <a:rPr lang="en-US" sz="2400" b="0" i="1" smtClean="0">
                                      <a:latin typeface="Cambria Math" panose="02040503050406030204" pitchFamily="18" charset="0"/>
                                    </a:rPr>
                                    <m:t>𝑡</m:t>
                                  </m:r>
                                  <m:r>
                                    <a:rPr lang="en-US" sz="2400" b="0" i="1" smtClean="0">
                                      <a:latin typeface="Cambria Math" panose="02040503050406030204" pitchFamily="18" charset="0"/>
                                    </a:rPr>
                                    <m:t>−1</m:t>
                                  </m:r>
                                </m:sub>
                              </m:sSub>
                            </m:e>
                          </m:rad>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𝜀</m:t>
                              </m:r>
                            </m:e>
                            <m:sub>
                              <m:r>
                                <a:rPr lang="en-US" sz="2400" b="0" i="1" smtClean="0">
                                  <a:latin typeface="Cambria Math" panose="02040503050406030204" pitchFamily="18" charset="0"/>
                                </a:rPr>
                                <m:t>𝑡</m:t>
                              </m:r>
                              <m:r>
                                <a:rPr lang="en-US" sz="2400" b="0" i="1" smtClean="0">
                                  <a:latin typeface="Cambria Math" panose="02040503050406030204" pitchFamily="18" charset="0"/>
                                </a:rPr>
                                <m:t>−2</m:t>
                              </m:r>
                            </m:sub>
                          </m:sSub>
                        </m:e>
                      </m:d>
                      <m:r>
                        <a:rPr lang="en-US" sz="2400" b="0" i="1" smtClean="0">
                          <a:latin typeface="Cambria Math" panose="02040503050406030204" pitchFamily="18" charset="0"/>
                        </a:rPr>
                        <m:t>+</m:t>
                      </m:r>
                      <m:rad>
                        <m:radPr>
                          <m:degHide m:val="on"/>
                          <m:ctrlPr>
                            <a:rPr lang="en-US" sz="2400" b="0" i="1" smtClean="0">
                              <a:latin typeface="Cambria Math" panose="02040503050406030204" pitchFamily="18" charset="0"/>
                            </a:rPr>
                          </m:ctrlPr>
                        </m:radPr>
                        <m:deg/>
                        <m:e>
                          <m:r>
                            <a:rPr lang="en-US" sz="2400" b="0" i="1" smtClean="0">
                              <a:latin typeface="Cambria Math" panose="02040503050406030204" pitchFamily="18" charset="0"/>
                            </a:rPr>
                            <m:t>1−</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𝛼</m:t>
                              </m:r>
                            </m:e>
                            <m:sub>
                              <m:r>
                                <a:rPr lang="en-US" sz="2400" b="0" i="1" smtClean="0">
                                  <a:latin typeface="Cambria Math" panose="02040503050406030204" pitchFamily="18" charset="0"/>
                                </a:rPr>
                                <m:t>𝑡</m:t>
                              </m:r>
                            </m:sub>
                          </m:sSub>
                        </m:e>
                      </m:rad>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𝜀</m:t>
                          </m:r>
                        </m:e>
                        <m:sub>
                          <m:r>
                            <a:rPr lang="en-US" sz="2400" b="0" i="1" smtClean="0">
                              <a:latin typeface="Cambria Math" panose="02040503050406030204" pitchFamily="18" charset="0"/>
                            </a:rPr>
                            <m:t>𝑡</m:t>
                          </m:r>
                          <m:r>
                            <a:rPr lang="en-US" sz="2400" b="0" i="1" smtClean="0">
                              <a:latin typeface="Cambria Math" panose="02040503050406030204" pitchFamily="18" charset="0"/>
                            </a:rPr>
                            <m:t>−1</m:t>
                          </m:r>
                        </m:sub>
                      </m:sSub>
                      <m:r>
                        <a:rPr lang="en-US" sz="2400" b="0" i="0" smtClean="0">
                          <a:latin typeface="Cambria Math" panose="02040503050406030204" pitchFamily="18" charset="0"/>
                        </a:rPr>
                        <m:t>, </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𝜀</m:t>
                          </m:r>
                        </m:e>
                        <m:sub>
                          <m:r>
                            <a:rPr lang="en-US" sz="2400" b="0" i="1" smtClean="0">
                              <a:latin typeface="Cambria Math" panose="02040503050406030204" pitchFamily="18" charset="0"/>
                            </a:rPr>
                            <m:t>𝑡</m:t>
                          </m:r>
                          <m:r>
                            <a:rPr lang="en-US" sz="2400" b="0" i="1" smtClean="0">
                              <a:latin typeface="Cambria Math" panose="02040503050406030204" pitchFamily="18" charset="0"/>
                            </a:rPr>
                            <m:t>−2</m:t>
                          </m:r>
                        </m:sub>
                      </m:sSub>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𝑁</m:t>
                      </m:r>
                      <m:r>
                        <a:rPr lang="en-US" sz="2400" b="0" i="1" smtClean="0">
                          <a:latin typeface="Cambria Math" panose="02040503050406030204" pitchFamily="18" charset="0"/>
                          <a:ea typeface="Cambria Math" panose="02040503050406030204" pitchFamily="18" charset="0"/>
                        </a:rPr>
                        <m:t>(0,</m:t>
                      </m:r>
                      <m:r>
                        <a:rPr lang="en-US" sz="2400" b="0" i="1" smtClean="0">
                          <a:latin typeface="Cambria Math" panose="02040503050406030204" pitchFamily="18" charset="0"/>
                          <a:ea typeface="Cambria Math" panose="02040503050406030204" pitchFamily="18" charset="0"/>
                        </a:rPr>
                        <m:t>𝐼</m:t>
                      </m:r>
                      <m:r>
                        <a:rPr lang="en-US" sz="2400" b="0" i="1" smtClean="0">
                          <a:latin typeface="Cambria Math" panose="02040503050406030204" pitchFamily="18" charset="0"/>
                          <a:ea typeface="Cambria Math" panose="02040503050406030204" pitchFamily="18" charset="0"/>
                        </a:rPr>
                        <m:t>)</m:t>
                      </m:r>
                    </m:oMath>
                  </m:oMathPara>
                </a14:m>
                <a:endParaRPr lang="en-US" sz="2400" dirty="0"/>
              </a:p>
            </p:txBody>
          </p:sp>
        </mc:Choice>
        <mc:Fallback xmlns="">
          <p:sp>
            <p:nvSpPr>
              <p:cNvPr id="9" name="TextBox 8">
                <a:extLst>
                  <a:ext uri="{FF2B5EF4-FFF2-40B4-BE49-F238E27FC236}">
                    <a16:creationId xmlns:a16="http://schemas.microsoft.com/office/drawing/2014/main" id="{A8AEC650-30A6-45CB-373D-5F43AA99253D}"/>
                  </a:ext>
                </a:extLst>
              </p:cNvPr>
              <p:cNvSpPr txBox="1">
                <a:spLocks noRot="1" noChangeAspect="1" noMove="1" noResize="1" noEditPoints="1" noAdjustHandles="1" noChangeArrowheads="1" noChangeShapeType="1" noTextEdit="1"/>
              </p:cNvSpPr>
              <p:nvPr/>
            </p:nvSpPr>
            <p:spPr>
              <a:xfrm>
                <a:off x="780221" y="3653151"/>
                <a:ext cx="9546535" cy="645048"/>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486CB23B-F0AA-B515-47EC-5F3C9F4E429D}"/>
                  </a:ext>
                </a:extLst>
              </p:cNvPr>
              <p:cNvSpPr txBox="1"/>
              <p:nvPr/>
            </p:nvSpPr>
            <p:spPr>
              <a:xfrm>
                <a:off x="248480" y="4289487"/>
                <a:ext cx="8816008" cy="5618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m:t>
                      </m:r>
                      <m:rad>
                        <m:radPr>
                          <m:degHide m:val="on"/>
                          <m:ctrlPr>
                            <a:rPr lang="en-US" sz="2400" b="0" i="1" smtClean="0">
                              <a:latin typeface="Cambria Math" panose="02040503050406030204" pitchFamily="18" charset="0"/>
                            </a:rPr>
                          </m:ctrlPr>
                        </m:radPr>
                        <m:deg/>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𝛼</m:t>
                              </m:r>
                            </m:e>
                            <m:sub>
                              <m:r>
                                <a:rPr lang="en-US" sz="2400" b="0" i="1" smtClean="0">
                                  <a:latin typeface="Cambria Math" panose="02040503050406030204" pitchFamily="18" charset="0"/>
                                </a:rPr>
                                <m:t>𝑡</m:t>
                              </m:r>
                            </m:sub>
                          </m:s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𝛼</m:t>
                              </m:r>
                            </m:e>
                            <m:sub>
                              <m:r>
                                <a:rPr lang="en-US" sz="2400" b="0" i="1" smtClean="0">
                                  <a:latin typeface="Cambria Math" panose="02040503050406030204" pitchFamily="18" charset="0"/>
                                </a:rPr>
                                <m:t>𝑡</m:t>
                              </m:r>
                              <m:r>
                                <a:rPr lang="en-US" sz="2400" b="0" i="1" smtClean="0">
                                  <a:latin typeface="Cambria Math" panose="02040503050406030204" pitchFamily="18" charset="0"/>
                                </a:rPr>
                                <m:t>−1</m:t>
                              </m:r>
                            </m:sub>
                          </m:sSub>
                        </m:e>
                      </m:rad>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𝑡</m:t>
                          </m:r>
                          <m:r>
                            <a:rPr lang="en-US" sz="2400" b="0" i="1" smtClean="0">
                              <a:latin typeface="Cambria Math" panose="02040503050406030204" pitchFamily="18" charset="0"/>
                            </a:rPr>
                            <m:t>−2</m:t>
                          </m:r>
                        </m:sub>
                      </m:sSub>
                      <m:r>
                        <a:rPr lang="en-US" sz="2400" b="0" i="1" smtClean="0">
                          <a:latin typeface="Cambria Math" panose="02040503050406030204" pitchFamily="18" charset="0"/>
                        </a:rPr>
                        <m:t>+</m:t>
                      </m:r>
                      <m:rad>
                        <m:radPr>
                          <m:degHide m:val="on"/>
                          <m:ctrlPr>
                            <a:rPr lang="en-US" sz="2400" b="0" i="1" smtClean="0">
                              <a:latin typeface="Cambria Math" panose="02040503050406030204" pitchFamily="18" charset="0"/>
                            </a:rPr>
                          </m:ctrlPr>
                        </m:radPr>
                        <m:deg/>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𝛼</m:t>
                              </m:r>
                            </m:e>
                            <m:sub>
                              <m:r>
                                <a:rPr lang="en-US" sz="2400" b="0" i="1" smtClean="0">
                                  <a:latin typeface="Cambria Math" panose="02040503050406030204" pitchFamily="18" charset="0"/>
                                </a:rPr>
                                <m:t>𝑡</m:t>
                              </m:r>
                            </m:sub>
                          </m:sSub>
                          <m:r>
                            <a:rPr lang="en-US" sz="2400" b="0" i="1" smtClean="0">
                              <a:latin typeface="Cambria Math" panose="02040503050406030204" pitchFamily="18" charset="0"/>
                            </a:rPr>
                            <m:t>(1−</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𝛼</m:t>
                              </m:r>
                            </m:e>
                            <m:sub>
                              <m:r>
                                <a:rPr lang="en-US" sz="2400" b="0" i="1" smtClean="0">
                                  <a:latin typeface="Cambria Math" panose="02040503050406030204" pitchFamily="18" charset="0"/>
                                </a:rPr>
                                <m:t>𝑡</m:t>
                              </m:r>
                              <m:r>
                                <a:rPr lang="en-US" sz="2400" b="0" i="1" smtClean="0">
                                  <a:latin typeface="Cambria Math" panose="02040503050406030204" pitchFamily="18" charset="0"/>
                                </a:rPr>
                                <m:t>−1</m:t>
                              </m:r>
                            </m:sub>
                          </m:sSub>
                          <m:r>
                            <a:rPr lang="en-US" sz="2400" b="0" i="1" smtClean="0">
                              <a:latin typeface="Cambria Math" panose="02040503050406030204" pitchFamily="18" charset="0"/>
                            </a:rPr>
                            <m:t>)</m:t>
                          </m:r>
                        </m:e>
                      </m:rad>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𝜀</m:t>
                          </m:r>
                        </m:e>
                        <m:sub>
                          <m:r>
                            <a:rPr lang="en-US" sz="2400" b="0" i="1" smtClean="0">
                              <a:latin typeface="Cambria Math" panose="02040503050406030204" pitchFamily="18" charset="0"/>
                            </a:rPr>
                            <m:t>𝑡</m:t>
                          </m:r>
                          <m:r>
                            <a:rPr lang="en-US" sz="2400" b="0" i="1" smtClean="0">
                              <a:latin typeface="Cambria Math" panose="02040503050406030204" pitchFamily="18" charset="0"/>
                            </a:rPr>
                            <m:t>−2</m:t>
                          </m:r>
                        </m:sub>
                      </m:sSub>
                      <m:r>
                        <a:rPr lang="en-US" sz="2400" b="0" i="1" smtClean="0">
                          <a:latin typeface="Cambria Math" panose="02040503050406030204" pitchFamily="18" charset="0"/>
                        </a:rPr>
                        <m:t>+</m:t>
                      </m:r>
                      <m:rad>
                        <m:radPr>
                          <m:degHide m:val="on"/>
                          <m:ctrlPr>
                            <a:rPr lang="en-US" sz="2400" b="0" i="1" smtClean="0">
                              <a:latin typeface="Cambria Math" panose="02040503050406030204" pitchFamily="18" charset="0"/>
                            </a:rPr>
                          </m:ctrlPr>
                        </m:radPr>
                        <m:deg/>
                        <m:e>
                          <m:r>
                            <a:rPr lang="en-US" sz="2400" b="0" i="1" smtClean="0">
                              <a:latin typeface="Cambria Math" panose="02040503050406030204" pitchFamily="18" charset="0"/>
                            </a:rPr>
                            <m:t>1−</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𝛼</m:t>
                              </m:r>
                            </m:e>
                            <m:sub>
                              <m:r>
                                <a:rPr lang="en-US" sz="2400" b="0" i="1" smtClean="0">
                                  <a:latin typeface="Cambria Math" panose="02040503050406030204" pitchFamily="18" charset="0"/>
                                </a:rPr>
                                <m:t>𝑡</m:t>
                              </m:r>
                            </m:sub>
                          </m:sSub>
                        </m:e>
                      </m:rad>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𝜀</m:t>
                          </m:r>
                        </m:e>
                        <m:sub>
                          <m:r>
                            <a:rPr lang="en-US" sz="2400" b="0" i="1" smtClean="0">
                              <a:latin typeface="Cambria Math" panose="02040503050406030204" pitchFamily="18" charset="0"/>
                            </a:rPr>
                            <m:t>𝑡</m:t>
                          </m:r>
                          <m:r>
                            <a:rPr lang="en-US" sz="2400" b="0" i="1" smtClean="0">
                              <a:latin typeface="Cambria Math" panose="02040503050406030204" pitchFamily="18" charset="0"/>
                            </a:rPr>
                            <m:t>−1.</m:t>
                          </m:r>
                        </m:sub>
                      </m:sSub>
                    </m:oMath>
                  </m:oMathPara>
                </a14:m>
                <a:endParaRPr lang="en-US" sz="2400" dirty="0"/>
              </a:p>
            </p:txBody>
          </p:sp>
        </mc:Choice>
        <mc:Fallback xmlns="">
          <p:sp>
            <p:nvSpPr>
              <p:cNvPr id="10" name="TextBox 9">
                <a:extLst>
                  <a:ext uri="{FF2B5EF4-FFF2-40B4-BE49-F238E27FC236}">
                    <a16:creationId xmlns:a16="http://schemas.microsoft.com/office/drawing/2014/main" id="{486CB23B-F0AA-B515-47EC-5F3C9F4E429D}"/>
                  </a:ext>
                </a:extLst>
              </p:cNvPr>
              <p:cNvSpPr txBox="1">
                <a:spLocks noRot="1" noChangeAspect="1" noMove="1" noResize="1" noEditPoints="1" noAdjustHandles="1" noChangeArrowheads="1" noChangeShapeType="1" noTextEdit="1"/>
              </p:cNvSpPr>
              <p:nvPr/>
            </p:nvSpPr>
            <p:spPr>
              <a:xfrm>
                <a:off x="248480" y="4289487"/>
                <a:ext cx="8816008" cy="561820"/>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589917CC-8612-73F3-2B6F-E0312CC6C9A9}"/>
                  </a:ext>
                </a:extLst>
              </p:cNvPr>
              <p:cNvSpPr txBox="1"/>
              <p:nvPr/>
            </p:nvSpPr>
            <p:spPr>
              <a:xfrm>
                <a:off x="780221" y="4798092"/>
                <a:ext cx="8940249" cy="542841"/>
              </a:xfrm>
              <a:prstGeom prst="rect">
                <a:avLst/>
              </a:prstGeom>
              <a:noFill/>
            </p:spPr>
            <p:txBody>
              <a:bodyPr wrap="square" rtlCol="0">
                <a:spAutoFit/>
              </a:bodyPr>
              <a:lstStyle/>
              <a:p>
                <a:pPr marL="285750" indent="-285750">
                  <a:buFont typeface="Arial" panose="020B0604020202020204" pitchFamily="34" charset="0"/>
                  <a:buChar char="•"/>
                </a:pPr>
                <a:r>
                  <a:rPr lang="en-US" sz="2400" dirty="0"/>
                  <a:t>However, let </a:t>
                </a:r>
                <a14:m>
                  <m:oMath xmlns:m="http://schemas.openxmlformats.org/officeDocument/2006/math">
                    <m:sSub>
                      <m:sSubPr>
                        <m:ctrlPr>
                          <a:rPr lang="en-US" sz="2400" i="1" smtClean="0">
                            <a:latin typeface="Cambria Math" panose="02040503050406030204" pitchFamily="18" charset="0"/>
                          </a:rPr>
                        </m:ctrlPr>
                      </m:sSubPr>
                      <m:e>
                        <m:acc>
                          <m:accPr>
                            <m:chr m:val="̅"/>
                            <m:ctrlPr>
                              <a:rPr lang="en-US" sz="2400" i="1" smtClean="0">
                                <a:latin typeface="Cambria Math" panose="02040503050406030204" pitchFamily="18" charset="0"/>
                              </a:rPr>
                            </m:ctrlPr>
                          </m:accPr>
                          <m:e>
                            <m:r>
                              <a:rPr lang="en-US" sz="2400" i="1" smtClean="0">
                                <a:latin typeface="Cambria Math" panose="02040503050406030204" pitchFamily="18" charset="0"/>
                                <a:ea typeface="Cambria Math" panose="02040503050406030204" pitchFamily="18" charset="0"/>
                              </a:rPr>
                              <m:t>𝜀</m:t>
                            </m:r>
                          </m:e>
                        </m:acc>
                      </m:e>
                      <m:sub>
                        <m:r>
                          <a:rPr lang="en-US" sz="2400" b="0" i="1" smtClean="0">
                            <a:latin typeface="Cambria Math" panose="02040503050406030204" pitchFamily="18" charset="0"/>
                          </a:rPr>
                          <m:t>𝑡</m:t>
                        </m:r>
                        <m:r>
                          <a:rPr lang="en-US" sz="2400" b="0" i="1" smtClean="0">
                            <a:latin typeface="Cambria Math" panose="02040503050406030204" pitchFamily="18" charset="0"/>
                          </a:rPr>
                          <m:t>−2</m:t>
                        </m:r>
                      </m:sub>
                    </m:sSub>
                    <m:r>
                      <a:rPr lang="en-US" sz="2400" b="0" i="1" smtClean="0">
                        <a:latin typeface="Cambria Math" panose="02040503050406030204" pitchFamily="18" charset="0"/>
                      </a:rPr>
                      <m:t>=</m:t>
                    </m:r>
                    <m:rad>
                      <m:radPr>
                        <m:degHide m:val="on"/>
                        <m:ctrlPr>
                          <a:rPr lang="en-US" sz="2400" b="0" i="1" smtClean="0">
                            <a:latin typeface="Cambria Math" panose="02040503050406030204" pitchFamily="18" charset="0"/>
                          </a:rPr>
                        </m:ctrlPr>
                      </m:radPr>
                      <m:deg/>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𝛼</m:t>
                            </m:r>
                          </m:e>
                          <m:sub>
                            <m:r>
                              <a:rPr lang="en-US" sz="2400" b="0" i="1" smtClean="0">
                                <a:latin typeface="Cambria Math" panose="02040503050406030204" pitchFamily="18" charset="0"/>
                              </a:rPr>
                              <m:t>𝑡</m:t>
                            </m:r>
                          </m:sub>
                        </m:sSub>
                        <m:r>
                          <a:rPr lang="en-US" sz="2400" b="0" i="1" smtClean="0">
                            <a:latin typeface="Cambria Math" panose="02040503050406030204" pitchFamily="18" charset="0"/>
                          </a:rPr>
                          <m:t>(1−</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𝛼</m:t>
                            </m:r>
                          </m:e>
                          <m:sub>
                            <m:r>
                              <a:rPr lang="en-US" sz="2400" b="0" i="1" smtClean="0">
                                <a:latin typeface="Cambria Math" panose="02040503050406030204" pitchFamily="18" charset="0"/>
                              </a:rPr>
                              <m:t>𝑡</m:t>
                            </m:r>
                            <m:r>
                              <a:rPr lang="en-US" sz="2400" b="0" i="1" smtClean="0">
                                <a:latin typeface="Cambria Math" panose="02040503050406030204" pitchFamily="18" charset="0"/>
                              </a:rPr>
                              <m:t>−1</m:t>
                            </m:r>
                          </m:sub>
                        </m:sSub>
                        <m:r>
                          <a:rPr lang="en-US" sz="2400" b="0" i="1" smtClean="0">
                            <a:latin typeface="Cambria Math" panose="02040503050406030204" pitchFamily="18" charset="0"/>
                          </a:rPr>
                          <m:t>)</m:t>
                        </m:r>
                      </m:e>
                    </m:rad>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𝜀</m:t>
                        </m:r>
                      </m:e>
                      <m:sub>
                        <m:r>
                          <a:rPr lang="en-US" sz="2400" b="0" i="1" smtClean="0">
                            <a:latin typeface="Cambria Math" panose="02040503050406030204" pitchFamily="18" charset="0"/>
                          </a:rPr>
                          <m:t>𝑡</m:t>
                        </m:r>
                        <m:r>
                          <a:rPr lang="en-US" sz="2400" b="0" i="1" smtClean="0">
                            <a:latin typeface="Cambria Math" panose="02040503050406030204" pitchFamily="18" charset="0"/>
                          </a:rPr>
                          <m:t>−2</m:t>
                        </m:r>
                      </m:sub>
                    </m:sSub>
                    <m:r>
                      <a:rPr lang="en-US" sz="2400" b="0" i="1" smtClean="0">
                        <a:latin typeface="Cambria Math" panose="02040503050406030204" pitchFamily="18" charset="0"/>
                      </a:rPr>
                      <m:t>+</m:t>
                    </m:r>
                    <m:rad>
                      <m:radPr>
                        <m:degHide m:val="on"/>
                        <m:ctrlPr>
                          <a:rPr lang="en-US" sz="2400" b="0" i="1" smtClean="0">
                            <a:latin typeface="Cambria Math" panose="02040503050406030204" pitchFamily="18" charset="0"/>
                          </a:rPr>
                        </m:ctrlPr>
                      </m:radPr>
                      <m:deg/>
                      <m:e>
                        <m:r>
                          <a:rPr lang="en-US" sz="2400" b="0" i="1" smtClean="0">
                            <a:latin typeface="Cambria Math" panose="02040503050406030204" pitchFamily="18" charset="0"/>
                          </a:rPr>
                          <m:t>1−</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𝛼</m:t>
                            </m:r>
                          </m:e>
                          <m:sub>
                            <m:r>
                              <a:rPr lang="en-US" sz="2400" b="0" i="1" smtClean="0">
                                <a:latin typeface="Cambria Math" panose="02040503050406030204" pitchFamily="18" charset="0"/>
                              </a:rPr>
                              <m:t>𝑡</m:t>
                            </m:r>
                          </m:sub>
                        </m:sSub>
                      </m:e>
                    </m:rad>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𝜀</m:t>
                        </m:r>
                      </m:e>
                      <m:sub>
                        <m:r>
                          <a:rPr lang="en-US" sz="2400" b="0" i="1" smtClean="0">
                            <a:latin typeface="Cambria Math" panose="02040503050406030204" pitchFamily="18" charset="0"/>
                          </a:rPr>
                          <m:t>𝑡</m:t>
                        </m:r>
                        <m:r>
                          <a:rPr lang="en-US" sz="2400" b="0" i="1" smtClean="0">
                            <a:latin typeface="Cambria Math" panose="02040503050406030204" pitchFamily="18" charset="0"/>
                          </a:rPr>
                          <m:t>−1.</m:t>
                        </m:r>
                      </m:sub>
                    </m:sSub>
                  </m:oMath>
                </a14:m>
                <a:r>
                  <a:rPr lang="en-US" sz="2400" dirty="0"/>
                  <a:t> Then,</a:t>
                </a:r>
              </a:p>
            </p:txBody>
          </p:sp>
        </mc:Choice>
        <mc:Fallback xmlns="">
          <p:sp>
            <p:nvSpPr>
              <p:cNvPr id="11" name="TextBox 10">
                <a:extLst>
                  <a:ext uri="{FF2B5EF4-FFF2-40B4-BE49-F238E27FC236}">
                    <a16:creationId xmlns:a16="http://schemas.microsoft.com/office/drawing/2014/main" id="{589917CC-8612-73F3-2B6F-E0312CC6C9A9}"/>
                  </a:ext>
                </a:extLst>
              </p:cNvPr>
              <p:cNvSpPr txBox="1">
                <a:spLocks noRot="1" noChangeAspect="1" noMove="1" noResize="1" noEditPoints="1" noAdjustHandles="1" noChangeArrowheads="1" noChangeShapeType="1" noTextEdit="1"/>
              </p:cNvSpPr>
              <p:nvPr/>
            </p:nvSpPr>
            <p:spPr>
              <a:xfrm>
                <a:off x="780221" y="4798092"/>
                <a:ext cx="8940249" cy="542841"/>
              </a:xfrm>
              <a:prstGeom prst="rect">
                <a:avLst/>
              </a:prstGeom>
              <a:blipFill>
                <a:blip r:embed="rId7"/>
                <a:stretch>
                  <a:fillRect l="-954" b="-213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B38BF7BD-9252-6E06-77C9-9AFDFE38A196}"/>
                  </a:ext>
                </a:extLst>
              </p:cNvPr>
              <p:cNvSpPr txBox="1"/>
              <p:nvPr/>
            </p:nvSpPr>
            <p:spPr>
              <a:xfrm>
                <a:off x="1118152" y="5481430"/>
                <a:ext cx="8234570" cy="461665"/>
              </a:xfrm>
              <a:prstGeom prst="rect">
                <a:avLst/>
              </a:prstGeom>
              <a:noFill/>
            </p:spPr>
            <p:txBody>
              <a:bodyPr wrap="square" rtlCol="0">
                <a:spAutoFit/>
              </a:bodyPr>
              <a:lstStyle/>
              <a:p>
                <a14:m>
                  <m:oMath xmlns:m="http://schemas.openxmlformats.org/officeDocument/2006/math">
                    <m:r>
                      <a:rPr lang="en-US" sz="2400" b="0" i="1" smtClean="0">
                        <a:latin typeface="Cambria Math" panose="02040503050406030204" pitchFamily="18" charset="0"/>
                      </a:rPr>
                      <m:t>𝐸</m:t>
                    </m:r>
                    <m:d>
                      <m:dPr>
                        <m:begChr m:val="["/>
                        <m:endChr m:val="]"/>
                        <m:ctrlPr>
                          <a:rPr lang="en-US" sz="2400" b="0" i="1" smtClean="0">
                            <a:latin typeface="Cambria Math" panose="02040503050406030204" pitchFamily="18" charset="0"/>
                          </a:rPr>
                        </m:ctrlPr>
                      </m:dPr>
                      <m:e>
                        <m:sSub>
                          <m:sSubPr>
                            <m:ctrlPr>
                              <a:rPr lang="en-US" sz="2400" i="1" smtClean="0">
                                <a:latin typeface="Cambria Math" panose="02040503050406030204" pitchFamily="18" charset="0"/>
                              </a:rPr>
                            </m:ctrlPr>
                          </m:sSubPr>
                          <m:e>
                            <m:acc>
                              <m:accPr>
                                <m:chr m:val="̅"/>
                                <m:ctrlPr>
                                  <a:rPr lang="en-US" sz="2400" i="1" smtClean="0">
                                    <a:latin typeface="Cambria Math" panose="02040503050406030204" pitchFamily="18" charset="0"/>
                                  </a:rPr>
                                </m:ctrlPr>
                              </m:accPr>
                              <m:e>
                                <m:r>
                                  <a:rPr lang="en-US" sz="2400" i="1" smtClean="0">
                                    <a:latin typeface="Cambria Math" panose="02040503050406030204" pitchFamily="18" charset="0"/>
                                    <a:ea typeface="Cambria Math" panose="02040503050406030204" pitchFamily="18" charset="0"/>
                                  </a:rPr>
                                  <m:t>𝜀</m:t>
                                </m:r>
                              </m:e>
                            </m:acc>
                          </m:e>
                          <m:sub>
                            <m:r>
                              <a:rPr lang="en-US" sz="2400" b="0" i="1" smtClean="0">
                                <a:latin typeface="Cambria Math" panose="02040503050406030204" pitchFamily="18" charset="0"/>
                              </a:rPr>
                              <m:t>𝑡</m:t>
                            </m:r>
                            <m:r>
                              <a:rPr lang="en-US" sz="2400" b="0" i="1" smtClean="0">
                                <a:latin typeface="Cambria Math" panose="02040503050406030204" pitchFamily="18" charset="0"/>
                              </a:rPr>
                              <m:t>−2</m:t>
                            </m:r>
                          </m:sub>
                        </m:sSub>
                      </m:e>
                    </m:d>
                    <m:r>
                      <a:rPr lang="en-US" sz="2400" b="0" i="0" smtClean="0">
                        <a:latin typeface="Cambria Math" panose="02040503050406030204" pitchFamily="18" charset="0"/>
                      </a:rPr>
                      <m:t>=0, </m:t>
                    </m:r>
                    <m:r>
                      <m:rPr>
                        <m:sty m:val="p"/>
                      </m:rPr>
                      <a:rPr lang="en-US" sz="2400" b="0" i="0" smtClean="0">
                        <a:latin typeface="Cambria Math" panose="02040503050406030204" pitchFamily="18" charset="0"/>
                      </a:rPr>
                      <m:t>Var</m:t>
                    </m:r>
                    <m:d>
                      <m:dPr>
                        <m:ctrlPr>
                          <a:rPr lang="en-US" sz="2400" b="0" i="1" smtClean="0">
                            <a:latin typeface="Cambria Math" panose="02040503050406030204" pitchFamily="18" charset="0"/>
                          </a:rPr>
                        </m:ctrlPr>
                      </m:dPr>
                      <m:e>
                        <m:sSub>
                          <m:sSubPr>
                            <m:ctrlPr>
                              <a:rPr lang="en-US" sz="2400" i="1" smtClean="0">
                                <a:latin typeface="Cambria Math" panose="02040503050406030204" pitchFamily="18" charset="0"/>
                              </a:rPr>
                            </m:ctrlPr>
                          </m:sSubPr>
                          <m:e>
                            <m:acc>
                              <m:accPr>
                                <m:chr m:val="̅"/>
                                <m:ctrlPr>
                                  <a:rPr lang="en-US" sz="2400" i="1" smtClean="0">
                                    <a:latin typeface="Cambria Math" panose="02040503050406030204" pitchFamily="18" charset="0"/>
                                  </a:rPr>
                                </m:ctrlPr>
                              </m:accPr>
                              <m:e>
                                <m:r>
                                  <a:rPr lang="en-US" sz="2400" i="1" smtClean="0">
                                    <a:latin typeface="Cambria Math" panose="02040503050406030204" pitchFamily="18" charset="0"/>
                                    <a:ea typeface="Cambria Math" panose="02040503050406030204" pitchFamily="18" charset="0"/>
                                  </a:rPr>
                                  <m:t>𝜀</m:t>
                                </m:r>
                              </m:e>
                            </m:acc>
                          </m:e>
                          <m:sub>
                            <m:r>
                              <a:rPr lang="en-US" sz="2400" b="0" i="1" smtClean="0">
                                <a:latin typeface="Cambria Math" panose="02040503050406030204" pitchFamily="18" charset="0"/>
                              </a:rPr>
                              <m:t>𝑡</m:t>
                            </m:r>
                            <m:r>
                              <a:rPr lang="en-US" sz="2400" b="0" i="1" smtClean="0">
                                <a:latin typeface="Cambria Math" panose="02040503050406030204" pitchFamily="18" charset="0"/>
                              </a:rPr>
                              <m:t>−2</m:t>
                            </m:r>
                          </m:sub>
                        </m:sSub>
                      </m:e>
                    </m:d>
                    <m:r>
                      <a:rPr lang="en-US" sz="2400" b="0" i="1" smtClean="0">
                        <a:latin typeface="Cambria Math" panose="02040503050406030204" pitchFamily="18" charset="0"/>
                      </a:rPr>
                      <m:t>=</m:t>
                    </m:r>
                  </m:oMath>
                </a14:m>
                <a:r>
                  <a:rPr lang="en-US" sz="2400" b="0" dirty="0"/>
                  <a:t>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𝛼</m:t>
                        </m:r>
                      </m:e>
                      <m:sub>
                        <m:r>
                          <a:rPr lang="en-US" sz="2400" b="0" i="1" smtClean="0">
                            <a:latin typeface="Cambria Math" panose="02040503050406030204" pitchFamily="18" charset="0"/>
                          </a:rPr>
                          <m:t>𝑡</m:t>
                        </m:r>
                      </m:sub>
                    </m:sSub>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𝛼</m:t>
                            </m:r>
                          </m:e>
                          <m:sub>
                            <m:r>
                              <a:rPr lang="en-US" sz="2400" b="0" i="1" smtClean="0">
                                <a:latin typeface="Cambria Math" panose="02040503050406030204" pitchFamily="18" charset="0"/>
                              </a:rPr>
                              <m:t>𝑡</m:t>
                            </m:r>
                            <m:r>
                              <a:rPr lang="en-US" sz="2400" b="0" i="1" smtClean="0">
                                <a:latin typeface="Cambria Math" panose="02040503050406030204" pitchFamily="18" charset="0"/>
                              </a:rPr>
                              <m:t>−1</m:t>
                            </m:r>
                          </m:sub>
                        </m:sSub>
                      </m:e>
                    </m:d>
                    <m:r>
                      <a:rPr lang="en-US" sz="2400" b="0" i="1" smtClean="0">
                        <a:latin typeface="Cambria Math" panose="02040503050406030204" pitchFamily="18" charset="0"/>
                      </a:rPr>
                      <m:t>+1−</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𝛼</m:t>
                        </m:r>
                      </m:e>
                      <m:sub>
                        <m:r>
                          <a:rPr lang="en-US" sz="2400" b="0" i="1" smtClean="0">
                            <a:latin typeface="Cambria Math" panose="02040503050406030204" pitchFamily="18" charset="0"/>
                          </a:rPr>
                          <m:t>𝑡</m:t>
                        </m:r>
                      </m:sub>
                    </m:sSub>
                    <m:r>
                      <a:rPr lang="en-US" sz="2400" b="0" i="0" smtClean="0">
                        <a:latin typeface="Cambria Math" panose="02040503050406030204" pitchFamily="18" charset="0"/>
                      </a:rPr>
                      <m:t>=1−</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𝛼</m:t>
                        </m:r>
                      </m:e>
                      <m:sub>
                        <m:r>
                          <a:rPr lang="en-US" sz="2400" b="0" i="1" smtClean="0">
                            <a:latin typeface="Cambria Math" panose="02040503050406030204" pitchFamily="18" charset="0"/>
                          </a:rPr>
                          <m:t>𝑡</m:t>
                        </m:r>
                      </m:sub>
                    </m:s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𝛼</m:t>
                        </m:r>
                      </m:e>
                      <m:sub>
                        <m:r>
                          <a:rPr lang="en-US" sz="2400" b="0" i="1" smtClean="0">
                            <a:latin typeface="Cambria Math" panose="02040503050406030204" pitchFamily="18" charset="0"/>
                          </a:rPr>
                          <m:t>𝑡</m:t>
                        </m:r>
                        <m:r>
                          <a:rPr lang="en-US" sz="2400" b="0" i="1" smtClean="0">
                            <a:latin typeface="Cambria Math" panose="02040503050406030204" pitchFamily="18" charset="0"/>
                          </a:rPr>
                          <m:t>−1</m:t>
                        </m:r>
                      </m:sub>
                    </m:sSub>
                  </m:oMath>
                </a14:m>
                <a:endParaRPr lang="en-US" sz="2400" dirty="0"/>
              </a:p>
            </p:txBody>
          </p:sp>
        </mc:Choice>
        <mc:Fallback xmlns="">
          <p:sp>
            <p:nvSpPr>
              <p:cNvPr id="12" name="TextBox 11">
                <a:extLst>
                  <a:ext uri="{FF2B5EF4-FFF2-40B4-BE49-F238E27FC236}">
                    <a16:creationId xmlns:a16="http://schemas.microsoft.com/office/drawing/2014/main" id="{B38BF7BD-9252-6E06-77C9-9AFDFE38A196}"/>
                  </a:ext>
                </a:extLst>
              </p:cNvPr>
              <p:cNvSpPr txBox="1">
                <a:spLocks noRot="1" noChangeAspect="1" noMove="1" noResize="1" noEditPoints="1" noAdjustHandles="1" noChangeArrowheads="1" noChangeShapeType="1" noTextEdit="1"/>
              </p:cNvSpPr>
              <p:nvPr/>
            </p:nvSpPr>
            <p:spPr>
              <a:xfrm>
                <a:off x="1118152" y="5481430"/>
                <a:ext cx="8234570" cy="461665"/>
              </a:xfrm>
              <a:prstGeom prst="rect">
                <a:avLst/>
              </a:prstGeom>
              <a:blipFill>
                <a:blip r:embed="rId8"/>
                <a:stretch>
                  <a:fillRect l="-148" b="-13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509C399D-9B46-0DB6-FEB0-C4308CE0A86B}"/>
                  </a:ext>
                </a:extLst>
              </p:cNvPr>
              <p:cNvSpPr txBox="1"/>
              <p:nvPr/>
            </p:nvSpPr>
            <p:spPr>
              <a:xfrm>
                <a:off x="1090818" y="6083592"/>
                <a:ext cx="6838120" cy="461665"/>
              </a:xfrm>
              <a:prstGeom prst="rect">
                <a:avLst/>
              </a:prstGeom>
              <a:noFill/>
            </p:spPr>
            <p:txBody>
              <a:bodyPr wrap="square">
                <a:spAutoFit/>
              </a:bodyPr>
              <a:lstStyle/>
              <a:p>
                <a14:m>
                  <m:oMath xmlns:m="http://schemas.openxmlformats.org/officeDocument/2006/math">
                    <m:sSub>
                      <m:sSubPr>
                        <m:ctrlPr>
                          <a:rPr lang="en-US" sz="2400" i="1" smtClean="0">
                            <a:latin typeface="Cambria Math" panose="02040503050406030204" pitchFamily="18" charset="0"/>
                          </a:rPr>
                        </m:ctrlPr>
                      </m:sSubPr>
                      <m:e>
                        <m:acc>
                          <m:accPr>
                            <m:chr m:val="̅"/>
                            <m:ctrlPr>
                              <a:rPr lang="en-US" sz="2400" i="1" smtClean="0">
                                <a:latin typeface="Cambria Math" panose="02040503050406030204" pitchFamily="18" charset="0"/>
                              </a:rPr>
                            </m:ctrlPr>
                          </m:accPr>
                          <m:e>
                            <m:r>
                              <a:rPr lang="en-US" sz="2400" i="1" smtClean="0">
                                <a:latin typeface="Cambria Math" panose="02040503050406030204" pitchFamily="18" charset="0"/>
                                <a:ea typeface="Cambria Math" panose="02040503050406030204" pitchFamily="18" charset="0"/>
                              </a:rPr>
                              <m:t>𝜀</m:t>
                            </m:r>
                          </m:e>
                        </m:acc>
                      </m:e>
                      <m:sub>
                        <m:r>
                          <a:rPr lang="en-US" sz="2400" b="0" i="1" smtClean="0">
                            <a:latin typeface="Cambria Math" panose="02040503050406030204" pitchFamily="18" charset="0"/>
                          </a:rPr>
                          <m:t>𝑡</m:t>
                        </m:r>
                        <m:r>
                          <a:rPr lang="en-US" sz="2400" b="0" i="1" smtClean="0">
                            <a:latin typeface="Cambria Math" panose="02040503050406030204" pitchFamily="18" charset="0"/>
                          </a:rPr>
                          <m:t>−2</m:t>
                        </m:r>
                      </m:sub>
                    </m:sSub>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𝑁</m:t>
                    </m:r>
                    <m:r>
                      <a:rPr lang="en-US" sz="2400" b="0" i="1" smtClean="0">
                        <a:latin typeface="Cambria Math" panose="02040503050406030204" pitchFamily="18" charset="0"/>
                        <a:ea typeface="Cambria Math" panose="02040503050406030204" pitchFamily="18" charset="0"/>
                      </a:rPr>
                      <m:t>(0, (</m:t>
                    </m:r>
                    <m:r>
                      <a:rPr lang="en-US" sz="2400" b="0" i="0" smtClean="0">
                        <a:latin typeface="Cambria Math" panose="02040503050406030204" pitchFamily="18" charset="0"/>
                      </a:rPr>
                      <m:t>1−</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𝛼</m:t>
                        </m:r>
                      </m:e>
                      <m:sub>
                        <m:r>
                          <a:rPr lang="en-US" sz="2400" b="0" i="1" smtClean="0">
                            <a:latin typeface="Cambria Math" panose="02040503050406030204" pitchFamily="18" charset="0"/>
                          </a:rPr>
                          <m:t>𝑡</m:t>
                        </m:r>
                      </m:sub>
                    </m:s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𝛼</m:t>
                        </m:r>
                      </m:e>
                      <m:sub>
                        <m:r>
                          <a:rPr lang="en-US" sz="2400" b="0" i="1" smtClean="0">
                            <a:latin typeface="Cambria Math" panose="02040503050406030204" pitchFamily="18" charset="0"/>
                          </a:rPr>
                          <m:t>𝑡</m:t>
                        </m:r>
                        <m:r>
                          <a:rPr lang="en-US" sz="2400" b="0" i="1" smtClean="0">
                            <a:latin typeface="Cambria Math" panose="02040503050406030204" pitchFamily="18" charset="0"/>
                          </a:rPr>
                          <m:t>−1</m:t>
                        </m:r>
                      </m:sub>
                    </m:sSub>
                  </m:oMath>
                </a14:m>
                <a:r>
                  <a:rPr lang="en-US" sz="2400" dirty="0"/>
                  <a:t>)</a:t>
                </a:r>
                <a:r>
                  <a:rPr lang="en-US" sz="2400" b="1" dirty="0"/>
                  <a:t>I</a:t>
                </a:r>
                <a:r>
                  <a:rPr lang="en-US" sz="2400" dirty="0"/>
                  <a:t>)</a:t>
                </a:r>
              </a:p>
            </p:txBody>
          </p:sp>
        </mc:Choice>
        <mc:Fallback xmlns="">
          <p:sp>
            <p:nvSpPr>
              <p:cNvPr id="14" name="TextBox 13">
                <a:extLst>
                  <a:ext uri="{FF2B5EF4-FFF2-40B4-BE49-F238E27FC236}">
                    <a16:creationId xmlns:a16="http://schemas.microsoft.com/office/drawing/2014/main" id="{509C399D-9B46-0DB6-FEB0-C4308CE0A86B}"/>
                  </a:ext>
                </a:extLst>
              </p:cNvPr>
              <p:cNvSpPr txBox="1">
                <a:spLocks noRot="1" noChangeAspect="1" noMove="1" noResize="1" noEditPoints="1" noAdjustHandles="1" noChangeArrowheads="1" noChangeShapeType="1" noTextEdit="1"/>
              </p:cNvSpPr>
              <p:nvPr/>
            </p:nvSpPr>
            <p:spPr>
              <a:xfrm>
                <a:off x="1090818" y="6083592"/>
                <a:ext cx="6838120" cy="461665"/>
              </a:xfrm>
              <a:prstGeom prst="rect">
                <a:avLst/>
              </a:prstGeom>
              <a:blipFill>
                <a:blip r:embed="rId9"/>
                <a:stretch>
                  <a:fillRect t="-10526" b="-28947"/>
                </a:stretch>
              </a:blipFill>
            </p:spPr>
            <p:txBody>
              <a:bodyPr/>
              <a:lstStyle/>
              <a:p>
                <a:r>
                  <a:rPr lang="en-US">
                    <a:noFill/>
                  </a:rPr>
                  <a:t> </a:t>
                </a:r>
              </a:p>
            </p:txBody>
          </p:sp>
        </mc:Fallback>
      </mc:AlternateContent>
    </p:spTree>
    <p:extLst>
      <p:ext uri="{BB962C8B-B14F-4D97-AF65-F5344CB8AC3E}">
        <p14:creationId xmlns:p14="http://schemas.microsoft.com/office/powerpoint/2010/main" val="16883708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B70825D-BE56-AE80-5E9E-6ADB9F7D6F54}"/>
              </a:ext>
            </a:extLst>
          </p:cNvPr>
          <p:cNvSpPr txBox="1"/>
          <p:nvPr/>
        </p:nvSpPr>
        <p:spPr>
          <a:xfrm>
            <a:off x="1262269" y="474844"/>
            <a:ext cx="9452113" cy="461665"/>
          </a:xfrm>
          <a:prstGeom prst="rect">
            <a:avLst/>
          </a:prstGeom>
          <a:noFill/>
        </p:spPr>
        <p:txBody>
          <a:bodyPr wrap="square" rtlCol="0">
            <a:spAutoFit/>
          </a:bodyPr>
          <a:lstStyle/>
          <a:p>
            <a:pPr marL="285750" indent="-285750">
              <a:buFont typeface="Arial" panose="020B0604020202020204" pitchFamily="34" charset="0"/>
              <a:buChar char="•"/>
            </a:pPr>
            <a:r>
              <a:rPr lang="en-US" sz="2400" dirty="0"/>
              <a:t>Recursively, we  can write </a:t>
            </a:r>
          </a:p>
        </p:txBody>
      </p:sp>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FB4FA835-5DD8-7A8C-4019-0DC0D9E4BB0A}"/>
                  </a:ext>
                </a:extLst>
              </p:cNvPr>
              <p:cNvSpPr txBox="1"/>
              <p:nvPr/>
            </p:nvSpPr>
            <p:spPr>
              <a:xfrm>
                <a:off x="1436204" y="1138030"/>
                <a:ext cx="7911548" cy="54700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solidFill>
                                <a:srgbClr val="FF0000"/>
                              </a:solidFill>
                              <a:latin typeface="Cambria Math" panose="02040503050406030204" pitchFamily="18" charset="0"/>
                            </a:rPr>
                          </m:ctrlPr>
                        </m:sSubPr>
                        <m:e>
                          <m:r>
                            <a:rPr lang="en-US" sz="2400" b="1" i="1" smtClean="0">
                              <a:solidFill>
                                <a:srgbClr val="FF0000"/>
                              </a:solidFill>
                              <a:latin typeface="Cambria Math" panose="02040503050406030204" pitchFamily="18" charset="0"/>
                            </a:rPr>
                            <m:t>𝒙</m:t>
                          </m:r>
                        </m:e>
                        <m:sub>
                          <m:r>
                            <a:rPr lang="en-US" sz="2400" b="1" i="1" smtClean="0">
                              <a:solidFill>
                                <a:srgbClr val="FF0000"/>
                              </a:solidFill>
                              <a:latin typeface="Cambria Math" panose="02040503050406030204" pitchFamily="18" charset="0"/>
                            </a:rPr>
                            <m:t>𝒕</m:t>
                          </m:r>
                        </m:sub>
                      </m:sSub>
                      <m:r>
                        <a:rPr lang="en-US" sz="2400" b="0" i="1" smtClean="0">
                          <a:latin typeface="Cambria Math" panose="02040503050406030204" pitchFamily="18" charset="0"/>
                        </a:rPr>
                        <m:t>=</m:t>
                      </m:r>
                      <m:rad>
                        <m:radPr>
                          <m:degHide m:val="on"/>
                          <m:ctrlPr>
                            <a:rPr lang="en-US" sz="2400" b="0" i="1" smtClean="0">
                              <a:latin typeface="Cambria Math" panose="02040503050406030204" pitchFamily="18" charset="0"/>
                            </a:rPr>
                          </m:ctrlPr>
                        </m:radPr>
                        <m:deg/>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𝛼</m:t>
                              </m:r>
                            </m:e>
                            <m:sub>
                              <m:r>
                                <a:rPr lang="en-US" sz="2400" b="0" i="1" smtClean="0">
                                  <a:latin typeface="Cambria Math" panose="02040503050406030204" pitchFamily="18" charset="0"/>
                                </a:rPr>
                                <m:t>𝑡</m:t>
                              </m:r>
                            </m:sub>
                          </m:s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𝛼</m:t>
                              </m:r>
                            </m:e>
                            <m:sub>
                              <m:r>
                                <a:rPr lang="en-US" sz="2400" b="0" i="1" smtClean="0">
                                  <a:latin typeface="Cambria Math" panose="02040503050406030204" pitchFamily="18" charset="0"/>
                                </a:rPr>
                                <m:t>𝑡</m:t>
                              </m:r>
                              <m:r>
                                <a:rPr lang="en-US" sz="2400" b="0" i="1" smtClean="0">
                                  <a:latin typeface="Cambria Math" panose="02040503050406030204" pitchFamily="18" charset="0"/>
                                </a:rPr>
                                <m:t>−1</m:t>
                              </m:r>
                            </m:sub>
                          </m:sSub>
                        </m:e>
                      </m:rad>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𝑡</m:t>
                          </m:r>
                          <m:r>
                            <a:rPr lang="en-US" sz="2400" b="0" i="1" smtClean="0">
                              <a:latin typeface="Cambria Math" panose="02040503050406030204" pitchFamily="18" charset="0"/>
                            </a:rPr>
                            <m:t>−2</m:t>
                          </m:r>
                        </m:sub>
                      </m:sSub>
                      <m:r>
                        <a:rPr lang="en-US" sz="2400" b="0" i="1" smtClean="0">
                          <a:latin typeface="Cambria Math" panose="02040503050406030204" pitchFamily="18" charset="0"/>
                        </a:rPr>
                        <m:t>+</m:t>
                      </m:r>
                      <m:rad>
                        <m:radPr>
                          <m:degHide m:val="on"/>
                          <m:ctrlPr>
                            <a:rPr lang="en-US" sz="2400" b="0" i="1" smtClean="0">
                              <a:latin typeface="Cambria Math" panose="02040503050406030204" pitchFamily="18" charset="0"/>
                            </a:rPr>
                          </m:ctrlPr>
                        </m:radPr>
                        <m:deg/>
                        <m:e>
                          <m:r>
                            <a:rPr lang="en-US" sz="2400" b="0" i="1" smtClean="0">
                              <a:latin typeface="Cambria Math" panose="02040503050406030204" pitchFamily="18" charset="0"/>
                            </a:rPr>
                            <m:t>1−</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𝛼</m:t>
                              </m:r>
                            </m:e>
                            <m:sub>
                              <m:r>
                                <a:rPr lang="en-US" sz="2400" b="0" i="1" smtClean="0">
                                  <a:latin typeface="Cambria Math" panose="02040503050406030204" pitchFamily="18" charset="0"/>
                                </a:rPr>
                                <m:t>𝑡</m:t>
                              </m:r>
                            </m:sub>
                          </m:s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𝛼</m:t>
                              </m:r>
                            </m:e>
                            <m:sub>
                              <m:r>
                                <a:rPr lang="en-US" sz="2400" b="0" i="1" smtClean="0">
                                  <a:latin typeface="Cambria Math" panose="02040503050406030204" pitchFamily="18" charset="0"/>
                                </a:rPr>
                                <m:t>𝑡</m:t>
                              </m:r>
                              <m:r>
                                <a:rPr lang="en-US" sz="2400" b="0" i="1" smtClean="0">
                                  <a:latin typeface="Cambria Math" panose="02040503050406030204" pitchFamily="18" charset="0"/>
                                </a:rPr>
                                <m:t>−1</m:t>
                              </m:r>
                            </m:sub>
                          </m:sSub>
                        </m:e>
                      </m:rad>
                      <m:sSub>
                        <m:sSubPr>
                          <m:ctrlPr>
                            <a:rPr lang="en-US" sz="2400" b="0" i="1" smtClean="0">
                              <a:latin typeface="Cambria Math" panose="02040503050406030204" pitchFamily="18" charset="0"/>
                            </a:rPr>
                          </m:ctrlPr>
                        </m:sSubPr>
                        <m:e>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ea typeface="Cambria Math" panose="02040503050406030204" pitchFamily="18" charset="0"/>
                                </a:rPr>
                                <m:t>𝜀</m:t>
                              </m:r>
                            </m:e>
                          </m:acc>
                        </m:e>
                        <m:sub>
                          <m:r>
                            <a:rPr lang="en-US" sz="2400" b="0" i="1" smtClean="0">
                              <a:latin typeface="Cambria Math" panose="02040503050406030204" pitchFamily="18" charset="0"/>
                            </a:rPr>
                            <m:t>𝑡</m:t>
                          </m:r>
                          <m:r>
                            <a:rPr lang="en-US" sz="2400" b="0" i="1" smtClean="0">
                              <a:latin typeface="Cambria Math" panose="02040503050406030204" pitchFamily="18" charset="0"/>
                            </a:rPr>
                            <m:t>−2</m:t>
                          </m:r>
                        </m:sub>
                      </m:sSub>
                    </m:oMath>
                  </m:oMathPara>
                </a14:m>
                <a:endParaRPr lang="en-US" sz="2400" dirty="0"/>
              </a:p>
            </p:txBody>
          </p:sp>
        </mc:Choice>
        <mc:Fallback>
          <p:sp>
            <p:nvSpPr>
              <p:cNvPr id="3" name="TextBox 2">
                <a:extLst>
                  <a:ext uri="{FF2B5EF4-FFF2-40B4-BE49-F238E27FC236}">
                    <a16:creationId xmlns:a16="http://schemas.microsoft.com/office/drawing/2014/main" id="{FB4FA835-5DD8-7A8C-4019-0DC0D9E4BB0A}"/>
                  </a:ext>
                </a:extLst>
              </p:cNvPr>
              <p:cNvSpPr txBox="1">
                <a:spLocks noRot="1" noChangeAspect="1" noMove="1" noResize="1" noEditPoints="1" noAdjustHandles="1" noChangeArrowheads="1" noChangeShapeType="1" noTextEdit="1"/>
              </p:cNvSpPr>
              <p:nvPr/>
            </p:nvSpPr>
            <p:spPr>
              <a:xfrm>
                <a:off x="1436204" y="1138030"/>
                <a:ext cx="7911548" cy="547009"/>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E0E0BED-D492-6A1F-0B56-34A5848128CA}"/>
                  </a:ext>
                </a:extLst>
              </p:cNvPr>
              <p:cNvSpPr txBox="1"/>
              <p:nvPr/>
            </p:nvSpPr>
            <p:spPr>
              <a:xfrm>
                <a:off x="3049656" y="1749895"/>
                <a:ext cx="6092687" cy="54700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m:t>
                      </m:r>
                      <m:rad>
                        <m:radPr>
                          <m:degHide m:val="on"/>
                          <m:ctrlPr>
                            <a:rPr lang="en-US" sz="2400" b="0" i="1" smtClean="0">
                              <a:latin typeface="Cambria Math" panose="02040503050406030204" pitchFamily="18" charset="0"/>
                            </a:rPr>
                          </m:ctrlPr>
                        </m:radPr>
                        <m:deg/>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𝛼</m:t>
                              </m:r>
                            </m:e>
                            <m:sub>
                              <m:r>
                                <a:rPr lang="en-US" sz="2400" b="0" i="1" smtClean="0">
                                  <a:latin typeface="Cambria Math" panose="02040503050406030204" pitchFamily="18" charset="0"/>
                                </a:rPr>
                                <m:t>𝑡</m:t>
                              </m:r>
                            </m:sub>
                          </m:s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𝛼</m:t>
                              </m:r>
                            </m:e>
                            <m:sub>
                              <m:r>
                                <a:rPr lang="en-US" sz="2400" b="0" i="1" smtClean="0">
                                  <a:latin typeface="Cambria Math" panose="02040503050406030204" pitchFamily="18" charset="0"/>
                                </a:rPr>
                                <m:t>𝑡</m:t>
                              </m:r>
                              <m:r>
                                <a:rPr lang="en-US" sz="2400" b="0" i="1" smtClean="0">
                                  <a:latin typeface="Cambria Math" panose="02040503050406030204" pitchFamily="18" charset="0"/>
                                </a:rPr>
                                <m:t>−1</m:t>
                              </m:r>
                            </m:sub>
                          </m:s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𝛼</m:t>
                              </m:r>
                            </m:e>
                            <m:sub>
                              <m:r>
                                <a:rPr lang="en-US" sz="2400" b="0" i="1" smtClean="0">
                                  <a:latin typeface="Cambria Math" panose="02040503050406030204" pitchFamily="18" charset="0"/>
                                </a:rPr>
                                <m:t>𝑡</m:t>
                              </m:r>
                              <m:r>
                                <a:rPr lang="en-US" sz="2400" b="0" i="1" smtClean="0">
                                  <a:latin typeface="Cambria Math" panose="02040503050406030204" pitchFamily="18" charset="0"/>
                                </a:rPr>
                                <m:t>−2</m:t>
                              </m:r>
                            </m:sub>
                          </m:sSub>
                        </m:e>
                      </m:rad>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𝑡</m:t>
                          </m:r>
                          <m:r>
                            <a:rPr lang="en-US" sz="2400" b="0" i="1" smtClean="0">
                              <a:latin typeface="Cambria Math" panose="02040503050406030204" pitchFamily="18" charset="0"/>
                            </a:rPr>
                            <m:t>−3</m:t>
                          </m:r>
                        </m:sub>
                      </m:sSub>
                      <m:r>
                        <a:rPr lang="en-US" sz="2400" b="0" i="1" smtClean="0">
                          <a:latin typeface="Cambria Math" panose="02040503050406030204" pitchFamily="18" charset="0"/>
                        </a:rPr>
                        <m:t>+</m:t>
                      </m:r>
                      <m:rad>
                        <m:radPr>
                          <m:degHide m:val="on"/>
                          <m:ctrlPr>
                            <a:rPr lang="en-US" sz="2400" b="0" i="1" smtClean="0">
                              <a:latin typeface="Cambria Math" panose="02040503050406030204" pitchFamily="18" charset="0"/>
                            </a:rPr>
                          </m:ctrlPr>
                        </m:radPr>
                        <m:deg/>
                        <m:e>
                          <m:r>
                            <a:rPr lang="en-US" sz="2400" b="0" i="1" smtClean="0">
                              <a:latin typeface="Cambria Math" panose="02040503050406030204" pitchFamily="18" charset="0"/>
                            </a:rPr>
                            <m:t>1−</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𝛼</m:t>
                              </m:r>
                            </m:e>
                            <m:sub>
                              <m:r>
                                <a:rPr lang="en-US" sz="2400" b="0" i="1" smtClean="0">
                                  <a:latin typeface="Cambria Math" panose="02040503050406030204" pitchFamily="18" charset="0"/>
                                </a:rPr>
                                <m:t>𝑡</m:t>
                              </m:r>
                            </m:sub>
                          </m:s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𝛼</m:t>
                              </m:r>
                            </m:e>
                            <m:sub>
                              <m:r>
                                <a:rPr lang="en-US" sz="2400" b="0" i="1" smtClean="0">
                                  <a:latin typeface="Cambria Math" panose="02040503050406030204" pitchFamily="18" charset="0"/>
                                </a:rPr>
                                <m:t>𝑡</m:t>
                              </m:r>
                              <m:r>
                                <a:rPr lang="en-US" sz="2400" b="0" i="1" smtClean="0">
                                  <a:latin typeface="Cambria Math" panose="02040503050406030204" pitchFamily="18" charset="0"/>
                                </a:rPr>
                                <m:t>−1</m:t>
                              </m:r>
                            </m:sub>
                          </m:s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𝛼</m:t>
                              </m:r>
                            </m:e>
                            <m:sub>
                              <m:r>
                                <a:rPr lang="en-US" sz="2400" b="0" i="1" smtClean="0">
                                  <a:latin typeface="Cambria Math" panose="02040503050406030204" pitchFamily="18" charset="0"/>
                                </a:rPr>
                                <m:t>𝑡</m:t>
                              </m:r>
                              <m:r>
                                <a:rPr lang="en-US" sz="2400" b="0" i="1" smtClean="0">
                                  <a:latin typeface="Cambria Math" panose="02040503050406030204" pitchFamily="18" charset="0"/>
                                </a:rPr>
                                <m:t>−2</m:t>
                              </m:r>
                            </m:sub>
                          </m:sSub>
                        </m:e>
                      </m:rad>
                      <m:sSub>
                        <m:sSubPr>
                          <m:ctrlPr>
                            <a:rPr lang="en-US" sz="2400" b="0" i="1" smtClean="0">
                              <a:latin typeface="Cambria Math" panose="02040503050406030204" pitchFamily="18" charset="0"/>
                            </a:rPr>
                          </m:ctrlPr>
                        </m:sSubPr>
                        <m:e>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ea typeface="Cambria Math" panose="02040503050406030204" pitchFamily="18" charset="0"/>
                                </a:rPr>
                                <m:t>𝜀</m:t>
                              </m:r>
                            </m:e>
                          </m:acc>
                        </m:e>
                        <m:sub>
                          <m:r>
                            <a:rPr lang="en-US" sz="2400" b="0" i="1" smtClean="0">
                              <a:latin typeface="Cambria Math" panose="02040503050406030204" pitchFamily="18" charset="0"/>
                            </a:rPr>
                            <m:t>𝑡</m:t>
                          </m:r>
                          <m:r>
                            <a:rPr lang="en-US" sz="2400" b="0" i="1" smtClean="0">
                              <a:latin typeface="Cambria Math" panose="02040503050406030204" pitchFamily="18" charset="0"/>
                            </a:rPr>
                            <m:t>−3</m:t>
                          </m:r>
                        </m:sub>
                      </m:sSub>
                    </m:oMath>
                  </m:oMathPara>
                </a14:m>
                <a:endParaRPr lang="en-US" sz="2400" dirty="0"/>
              </a:p>
            </p:txBody>
          </p:sp>
        </mc:Choice>
        <mc:Fallback xmlns="">
          <p:sp>
            <p:nvSpPr>
              <p:cNvPr id="4" name="TextBox 3">
                <a:extLst>
                  <a:ext uri="{FF2B5EF4-FFF2-40B4-BE49-F238E27FC236}">
                    <a16:creationId xmlns:a16="http://schemas.microsoft.com/office/drawing/2014/main" id="{2E0E0BED-D492-6A1F-0B56-34A5848128CA}"/>
                  </a:ext>
                </a:extLst>
              </p:cNvPr>
              <p:cNvSpPr txBox="1">
                <a:spLocks noRot="1" noChangeAspect="1" noMove="1" noResize="1" noEditPoints="1" noAdjustHandles="1" noChangeArrowheads="1" noChangeShapeType="1" noTextEdit="1"/>
              </p:cNvSpPr>
              <p:nvPr/>
            </p:nvSpPr>
            <p:spPr>
              <a:xfrm>
                <a:off x="3049656" y="1749895"/>
                <a:ext cx="6092687" cy="547009"/>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CC531EF7-332E-B990-BE3D-BE8F8692759F}"/>
                  </a:ext>
                </a:extLst>
              </p:cNvPr>
              <p:cNvSpPr txBox="1"/>
              <p:nvPr/>
            </p:nvSpPr>
            <p:spPr>
              <a:xfrm>
                <a:off x="0" y="2361760"/>
                <a:ext cx="7677978"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rPr>
                        <m:t>⋮</m:t>
                      </m:r>
                    </m:oMath>
                  </m:oMathPara>
                </a14:m>
                <a:endParaRPr lang="en-US" sz="2400" dirty="0"/>
              </a:p>
            </p:txBody>
          </p:sp>
        </mc:Choice>
        <mc:Fallback xmlns="">
          <p:sp>
            <p:nvSpPr>
              <p:cNvPr id="5" name="TextBox 4">
                <a:extLst>
                  <a:ext uri="{FF2B5EF4-FFF2-40B4-BE49-F238E27FC236}">
                    <a16:creationId xmlns:a16="http://schemas.microsoft.com/office/drawing/2014/main" id="{CC531EF7-332E-B990-BE3D-BE8F8692759F}"/>
                  </a:ext>
                </a:extLst>
              </p:cNvPr>
              <p:cNvSpPr txBox="1">
                <a:spLocks noRot="1" noChangeAspect="1" noMove="1" noResize="1" noEditPoints="1" noAdjustHandles="1" noChangeArrowheads="1" noChangeShapeType="1" noTextEdit="1"/>
              </p:cNvSpPr>
              <p:nvPr/>
            </p:nvSpPr>
            <p:spPr>
              <a:xfrm>
                <a:off x="0" y="2361760"/>
                <a:ext cx="7677978" cy="46166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94EE94D-294D-B412-7A7C-4B42E38E5E21}"/>
                  </a:ext>
                </a:extLst>
              </p:cNvPr>
              <p:cNvSpPr txBox="1"/>
              <p:nvPr/>
            </p:nvSpPr>
            <p:spPr>
              <a:xfrm>
                <a:off x="3135796" y="2823425"/>
                <a:ext cx="6703943" cy="53957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m:t>
                      </m:r>
                      <m:rad>
                        <m:radPr>
                          <m:degHide m:val="on"/>
                          <m:ctrlPr>
                            <a:rPr lang="en-US" sz="2400" b="0" i="1" smtClean="0">
                              <a:latin typeface="Cambria Math" panose="02040503050406030204" pitchFamily="18" charset="0"/>
                            </a:rPr>
                          </m:ctrlPr>
                        </m:radPr>
                        <m:deg/>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𝛼</m:t>
                              </m:r>
                            </m:e>
                            <m:sub>
                              <m:r>
                                <a:rPr lang="en-US" sz="2400" b="0" i="1" smtClean="0">
                                  <a:latin typeface="Cambria Math" panose="02040503050406030204" pitchFamily="18" charset="0"/>
                                </a:rPr>
                                <m:t>𝑡</m:t>
                              </m:r>
                            </m:sub>
                          </m:s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𝛼</m:t>
                              </m:r>
                            </m:e>
                            <m:sub>
                              <m:r>
                                <a:rPr lang="en-US" sz="2400" b="0" i="1" smtClean="0">
                                  <a:latin typeface="Cambria Math" panose="02040503050406030204" pitchFamily="18" charset="0"/>
                                </a:rPr>
                                <m:t>𝑡</m:t>
                              </m:r>
                              <m:r>
                                <a:rPr lang="en-US" sz="2400" b="0" i="1" smtClean="0">
                                  <a:latin typeface="Cambria Math" panose="02040503050406030204" pitchFamily="18" charset="0"/>
                                </a:rPr>
                                <m:t>−1</m:t>
                              </m:r>
                            </m:sub>
                          </m:s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𝛼</m:t>
                              </m:r>
                            </m:e>
                            <m:sub>
                              <m:r>
                                <a:rPr lang="en-US" sz="2400" b="0" i="1" smtClean="0">
                                  <a:latin typeface="Cambria Math" panose="02040503050406030204" pitchFamily="18" charset="0"/>
                                </a:rPr>
                                <m:t>𝑡</m:t>
                              </m:r>
                              <m:r>
                                <a:rPr lang="en-US" sz="2400" b="0" i="1" smtClean="0">
                                  <a:latin typeface="Cambria Math" panose="02040503050406030204" pitchFamily="18" charset="0"/>
                                </a:rPr>
                                <m:t>−2</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𝛼</m:t>
                              </m:r>
                            </m:e>
                            <m:sub>
                              <m:r>
                                <a:rPr lang="en-US" sz="2400" b="0" i="1" smtClean="0">
                                  <a:latin typeface="Cambria Math" panose="02040503050406030204" pitchFamily="18" charset="0"/>
                                </a:rPr>
                                <m:t>1</m:t>
                              </m:r>
                            </m:sub>
                          </m:sSub>
                        </m:e>
                      </m:rad>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0</m:t>
                          </m:r>
                        </m:sub>
                      </m:sSub>
                      <m:r>
                        <a:rPr lang="en-US" sz="2400" b="0" i="1" smtClean="0">
                          <a:latin typeface="Cambria Math" panose="02040503050406030204" pitchFamily="18" charset="0"/>
                        </a:rPr>
                        <m:t>+</m:t>
                      </m:r>
                      <m:rad>
                        <m:radPr>
                          <m:degHide m:val="on"/>
                          <m:ctrlPr>
                            <a:rPr lang="en-US" sz="2400" b="0" i="1" smtClean="0">
                              <a:latin typeface="Cambria Math" panose="02040503050406030204" pitchFamily="18" charset="0"/>
                            </a:rPr>
                          </m:ctrlPr>
                        </m:radPr>
                        <m:deg/>
                        <m:e>
                          <m:r>
                            <a:rPr lang="en-US" sz="2400" b="0" i="1" smtClean="0">
                              <a:latin typeface="Cambria Math" panose="02040503050406030204" pitchFamily="18" charset="0"/>
                            </a:rPr>
                            <m:t>1−</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𝛼</m:t>
                              </m:r>
                            </m:e>
                            <m:sub>
                              <m:r>
                                <a:rPr lang="en-US" sz="2400" b="0" i="1" smtClean="0">
                                  <a:latin typeface="Cambria Math" panose="02040503050406030204" pitchFamily="18" charset="0"/>
                                </a:rPr>
                                <m:t>𝑡</m:t>
                              </m:r>
                            </m:sub>
                          </m:s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𝛼</m:t>
                              </m:r>
                            </m:e>
                            <m:sub>
                              <m:r>
                                <a:rPr lang="en-US" sz="2400" b="0" i="1" smtClean="0">
                                  <a:latin typeface="Cambria Math" panose="02040503050406030204" pitchFamily="18" charset="0"/>
                                </a:rPr>
                                <m:t>𝑡</m:t>
                              </m:r>
                              <m:r>
                                <a:rPr lang="en-US" sz="2400" b="0" i="1" smtClean="0">
                                  <a:latin typeface="Cambria Math" panose="02040503050406030204" pitchFamily="18" charset="0"/>
                                </a:rPr>
                                <m:t>−1</m:t>
                              </m:r>
                            </m:sub>
                          </m:s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𝛼</m:t>
                              </m:r>
                            </m:e>
                            <m:sub>
                              <m:r>
                                <a:rPr lang="en-US" sz="2400" b="0" i="1" smtClean="0">
                                  <a:latin typeface="Cambria Math" panose="02040503050406030204" pitchFamily="18" charset="0"/>
                                </a:rPr>
                                <m:t>𝑡</m:t>
                              </m:r>
                              <m:r>
                                <a:rPr lang="en-US" sz="2400" b="0" i="1" smtClean="0">
                                  <a:latin typeface="Cambria Math" panose="02040503050406030204" pitchFamily="18" charset="0"/>
                                </a:rPr>
                                <m:t>−2</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𝛼</m:t>
                              </m:r>
                            </m:e>
                            <m:sub>
                              <m:r>
                                <a:rPr lang="en-US" sz="2400" b="0" i="1" smtClean="0">
                                  <a:latin typeface="Cambria Math" panose="02040503050406030204" pitchFamily="18" charset="0"/>
                                </a:rPr>
                                <m:t>1</m:t>
                              </m:r>
                            </m:sub>
                          </m:sSub>
                        </m:e>
                      </m:rad>
                      <m:sSub>
                        <m:sSubPr>
                          <m:ctrlPr>
                            <a:rPr lang="en-US" sz="2400" b="0" i="1" smtClean="0">
                              <a:latin typeface="Cambria Math" panose="02040503050406030204" pitchFamily="18" charset="0"/>
                            </a:rPr>
                          </m:ctrlPr>
                        </m:sSubPr>
                        <m:e>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ea typeface="Cambria Math" panose="02040503050406030204" pitchFamily="18" charset="0"/>
                                </a:rPr>
                                <m:t>𝜀</m:t>
                              </m:r>
                            </m:e>
                          </m:acc>
                        </m:e>
                        <m:sub>
                          <m:r>
                            <a:rPr lang="en-US" sz="2400" b="0" i="1" smtClean="0">
                              <a:latin typeface="Cambria Math" panose="02040503050406030204" pitchFamily="18" charset="0"/>
                              <a:ea typeface="Cambria Math" panose="02040503050406030204" pitchFamily="18" charset="0"/>
                            </a:rPr>
                            <m:t>0</m:t>
                          </m:r>
                        </m:sub>
                      </m:sSub>
                    </m:oMath>
                  </m:oMathPara>
                </a14:m>
                <a:endParaRPr lang="en-US" sz="2400" dirty="0"/>
              </a:p>
            </p:txBody>
          </p:sp>
        </mc:Choice>
        <mc:Fallback xmlns="">
          <p:sp>
            <p:nvSpPr>
              <p:cNvPr id="6" name="TextBox 5">
                <a:extLst>
                  <a:ext uri="{FF2B5EF4-FFF2-40B4-BE49-F238E27FC236}">
                    <a16:creationId xmlns:a16="http://schemas.microsoft.com/office/drawing/2014/main" id="{B94EE94D-294D-B412-7A7C-4B42E38E5E21}"/>
                  </a:ext>
                </a:extLst>
              </p:cNvPr>
              <p:cNvSpPr txBox="1">
                <a:spLocks noRot="1" noChangeAspect="1" noMove="1" noResize="1" noEditPoints="1" noAdjustHandles="1" noChangeArrowheads="1" noChangeShapeType="1" noTextEdit="1"/>
              </p:cNvSpPr>
              <p:nvPr/>
            </p:nvSpPr>
            <p:spPr>
              <a:xfrm>
                <a:off x="3135796" y="2823425"/>
                <a:ext cx="6703943" cy="539571"/>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D222286D-0134-FC93-59BF-08ABD685868B}"/>
                  </a:ext>
                </a:extLst>
              </p:cNvPr>
              <p:cNvSpPr txBox="1"/>
              <p:nvPr/>
            </p:nvSpPr>
            <p:spPr>
              <a:xfrm>
                <a:off x="760343" y="3634579"/>
                <a:ext cx="7782339" cy="54636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m:t>
                      </m:r>
                      <m:rad>
                        <m:radPr>
                          <m:degHide m:val="on"/>
                          <m:ctrlPr>
                            <a:rPr lang="en-US" sz="2400" b="1" i="1" smtClean="0">
                              <a:solidFill>
                                <a:srgbClr val="FF0000"/>
                              </a:solidFill>
                              <a:latin typeface="Cambria Math" panose="02040503050406030204" pitchFamily="18" charset="0"/>
                            </a:rPr>
                          </m:ctrlPr>
                        </m:radPr>
                        <m:deg/>
                        <m:e>
                          <m:sSub>
                            <m:sSubPr>
                              <m:ctrlPr>
                                <a:rPr lang="en-US" sz="2400" b="1" i="1" smtClean="0">
                                  <a:solidFill>
                                    <a:srgbClr val="FF0000"/>
                                  </a:solidFill>
                                  <a:latin typeface="Cambria Math" panose="02040503050406030204" pitchFamily="18" charset="0"/>
                                </a:rPr>
                              </m:ctrlPr>
                            </m:sSubPr>
                            <m:e>
                              <m:acc>
                                <m:accPr>
                                  <m:chr m:val="̅"/>
                                  <m:ctrlPr>
                                    <a:rPr lang="en-US" sz="2400" b="1" i="1" smtClean="0">
                                      <a:solidFill>
                                        <a:srgbClr val="FF0000"/>
                                      </a:solidFill>
                                      <a:latin typeface="Cambria Math" panose="02040503050406030204" pitchFamily="18" charset="0"/>
                                    </a:rPr>
                                  </m:ctrlPr>
                                </m:accPr>
                                <m:e>
                                  <m:r>
                                    <a:rPr lang="en-US" sz="2400" b="1" i="1" smtClean="0">
                                      <a:solidFill>
                                        <a:srgbClr val="FF0000"/>
                                      </a:solidFill>
                                      <a:latin typeface="Cambria Math" panose="02040503050406030204" pitchFamily="18" charset="0"/>
                                      <a:ea typeface="Cambria Math" panose="02040503050406030204" pitchFamily="18" charset="0"/>
                                    </a:rPr>
                                    <m:t>𝜶</m:t>
                                  </m:r>
                                </m:e>
                              </m:acc>
                            </m:e>
                            <m:sub>
                              <m:r>
                                <a:rPr lang="en-US" sz="2400" b="1" i="1" smtClean="0">
                                  <a:solidFill>
                                    <a:srgbClr val="FF0000"/>
                                  </a:solidFill>
                                  <a:latin typeface="Cambria Math" panose="02040503050406030204" pitchFamily="18" charset="0"/>
                                </a:rPr>
                                <m:t>𝒕</m:t>
                              </m:r>
                            </m:sub>
                          </m:sSub>
                        </m:e>
                      </m:rad>
                      <m:sSub>
                        <m:sSubPr>
                          <m:ctrlPr>
                            <a:rPr lang="en-US" sz="2400" b="1" i="1" smtClean="0">
                              <a:solidFill>
                                <a:srgbClr val="FF0000"/>
                              </a:solidFill>
                              <a:latin typeface="Cambria Math" panose="02040503050406030204" pitchFamily="18" charset="0"/>
                            </a:rPr>
                          </m:ctrlPr>
                        </m:sSubPr>
                        <m:e>
                          <m:r>
                            <a:rPr lang="en-US" sz="2400" b="1" i="1" smtClean="0">
                              <a:solidFill>
                                <a:srgbClr val="FF0000"/>
                              </a:solidFill>
                              <a:latin typeface="Cambria Math" panose="02040503050406030204" pitchFamily="18" charset="0"/>
                            </a:rPr>
                            <m:t>𝒙</m:t>
                          </m:r>
                        </m:e>
                        <m:sub>
                          <m:r>
                            <a:rPr lang="en-US" sz="2400" b="1" i="1" smtClean="0">
                              <a:solidFill>
                                <a:srgbClr val="FF0000"/>
                              </a:solidFill>
                              <a:latin typeface="Cambria Math" panose="02040503050406030204" pitchFamily="18" charset="0"/>
                            </a:rPr>
                            <m:t>𝟎</m:t>
                          </m:r>
                        </m:sub>
                      </m:sSub>
                      <m:r>
                        <a:rPr lang="en-US" sz="2400" b="1" i="1" smtClean="0">
                          <a:solidFill>
                            <a:srgbClr val="FF0000"/>
                          </a:solidFill>
                          <a:latin typeface="Cambria Math" panose="02040503050406030204" pitchFamily="18" charset="0"/>
                        </a:rPr>
                        <m:t>+</m:t>
                      </m:r>
                      <m:rad>
                        <m:radPr>
                          <m:degHide m:val="on"/>
                          <m:ctrlPr>
                            <a:rPr lang="en-US" sz="2400" b="1" i="1" smtClean="0">
                              <a:solidFill>
                                <a:srgbClr val="FF0000"/>
                              </a:solidFill>
                              <a:latin typeface="Cambria Math" panose="02040503050406030204" pitchFamily="18" charset="0"/>
                            </a:rPr>
                          </m:ctrlPr>
                        </m:radPr>
                        <m:deg/>
                        <m:e>
                          <m:r>
                            <a:rPr lang="en-US" sz="2400" b="1" i="1" smtClean="0">
                              <a:solidFill>
                                <a:srgbClr val="FF0000"/>
                              </a:solidFill>
                              <a:latin typeface="Cambria Math" panose="02040503050406030204" pitchFamily="18" charset="0"/>
                            </a:rPr>
                            <m:t>𝟏</m:t>
                          </m:r>
                          <m:r>
                            <a:rPr lang="en-US" sz="2400" b="1" i="1" smtClean="0">
                              <a:solidFill>
                                <a:srgbClr val="FF0000"/>
                              </a:solidFill>
                              <a:latin typeface="Cambria Math" panose="02040503050406030204" pitchFamily="18" charset="0"/>
                            </a:rPr>
                            <m:t>−</m:t>
                          </m:r>
                          <m:sSub>
                            <m:sSubPr>
                              <m:ctrlPr>
                                <a:rPr lang="en-US" sz="2400" b="1" i="1" smtClean="0">
                                  <a:solidFill>
                                    <a:srgbClr val="FF0000"/>
                                  </a:solidFill>
                                  <a:latin typeface="Cambria Math" panose="02040503050406030204" pitchFamily="18" charset="0"/>
                                </a:rPr>
                              </m:ctrlPr>
                            </m:sSubPr>
                            <m:e>
                              <m:acc>
                                <m:accPr>
                                  <m:chr m:val="̅"/>
                                  <m:ctrlPr>
                                    <a:rPr lang="en-US" sz="2400" b="1" i="1" smtClean="0">
                                      <a:solidFill>
                                        <a:srgbClr val="FF0000"/>
                                      </a:solidFill>
                                      <a:latin typeface="Cambria Math" panose="02040503050406030204" pitchFamily="18" charset="0"/>
                                    </a:rPr>
                                  </m:ctrlPr>
                                </m:accPr>
                                <m:e>
                                  <m:r>
                                    <a:rPr lang="en-US" sz="2400" b="1" i="1" smtClean="0">
                                      <a:solidFill>
                                        <a:srgbClr val="FF0000"/>
                                      </a:solidFill>
                                      <a:latin typeface="Cambria Math" panose="02040503050406030204" pitchFamily="18" charset="0"/>
                                      <a:ea typeface="Cambria Math" panose="02040503050406030204" pitchFamily="18" charset="0"/>
                                    </a:rPr>
                                    <m:t>𝜶</m:t>
                                  </m:r>
                                </m:e>
                              </m:acc>
                            </m:e>
                            <m:sub>
                              <m:r>
                                <a:rPr lang="en-US" sz="2400" b="1" i="1" smtClean="0">
                                  <a:solidFill>
                                    <a:srgbClr val="FF0000"/>
                                  </a:solidFill>
                                  <a:latin typeface="Cambria Math" panose="02040503050406030204" pitchFamily="18" charset="0"/>
                                </a:rPr>
                                <m:t>𝒕</m:t>
                              </m:r>
                            </m:sub>
                          </m:sSub>
                        </m:e>
                      </m:rad>
                      <m:r>
                        <a:rPr lang="en-US" sz="2400" b="1" i="1" smtClean="0">
                          <a:solidFill>
                            <a:srgbClr val="FF0000"/>
                          </a:solidFill>
                          <a:latin typeface="Cambria Math" panose="02040503050406030204" pitchFamily="18" charset="0"/>
                          <a:ea typeface="Cambria Math" panose="02040503050406030204" pitchFamily="18" charset="0"/>
                        </a:rPr>
                        <m:t>𝜺</m:t>
                      </m:r>
                    </m:oMath>
                  </m:oMathPara>
                </a14:m>
                <a:endParaRPr lang="en-US" sz="2400" b="1" dirty="0"/>
              </a:p>
            </p:txBody>
          </p:sp>
        </mc:Choice>
        <mc:Fallback>
          <p:sp>
            <p:nvSpPr>
              <p:cNvPr id="7" name="TextBox 6">
                <a:extLst>
                  <a:ext uri="{FF2B5EF4-FFF2-40B4-BE49-F238E27FC236}">
                    <a16:creationId xmlns:a16="http://schemas.microsoft.com/office/drawing/2014/main" id="{D222286D-0134-FC93-59BF-08ABD685868B}"/>
                  </a:ext>
                </a:extLst>
              </p:cNvPr>
              <p:cNvSpPr txBox="1">
                <a:spLocks noRot="1" noChangeAspect="1" noMove="1" noResize="1" noEditPoints="1" noAdjustHandles="1" noChangeArrowheads="1" noChangeShapeType="1" noTextEdit="1"/>
              </p:cNvSpPr>
              <p:nvPr/>
            </p:nvSpPr>
            <p:spPr>
              <a:xfrm>
                <a:off x="760343" y="3634579"/>
                <a:ext cx="7782339" cy="546368"/>
              </a:xfrm>
              <a:prstGeom prst="rect">
                <a:avLst/>
              </a:prstGeom>
              <a:blipFill>
                <a:blip r:embed="rId6"/>
                <a:stretch>
                  <a:fillRect/>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9755A199-92F5-2E1C-A783-6E5D38DD157A}"/>
              </a:ext>
            </a:extLst>
          </p:cNvPr>
          <p:cNvSpPr txBox="1"/>
          <p:nvPr/>
        </p:nvSpPr>
        <p:spPr>
          <a:xfrm>
            <a:off x="1381539" y="4447761"/>
            <a:ext cx="7121387" cy="461665"/>
          </a:xfrm>
          <a:prstGeom prst="rect">
            <a:avLst/>
          </a:prstGeom>
          <a:noFill/>
        </p:spPr>
        <p:txBody>
          <a:bodyPr wrap="square" rtlCol="0">
            <a:spAutoFit/>
          </a:bodyPr>
          <a:lstStyle/>
          <a:p>
            <a:pPr marL="285750" indent="-285750">
              <a:buFont typeface="Arial" panose="020B0604020202020204" pitchFamily="34" charset="0"/>
              <a:buChar char="•"/>
            </a:pPr>
            <a:r>
              <a:rPr lang="en-US" sz="2400" dirty="0"/>
              <a:t>Therefore, we obtain the transition probability</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9B520BB6-3AAC-62A2-969C-B77E78CDE843}"/>
                  </a:ext>
                </a:extLst>
              </p:cNvPr>
              <p:cNvSpPr txBox="1"/>
              <p:nvPr/>
            </p:nvSpPr>
            <p:spPr>
              <a:xfrm>
                <a:off x="1575352" y="5203135"/>
                <a:ext cx="6813274" cy="539571"/>
              </a:xfrm>
              <a:prstGeom prst="rect">
                <a:avLst/>
              </a:prstGeom>
              <a:noFill/>
            </p:spPr>
            <p:txBody>
              <a:bodyPr wrap="square" rtlCol="0">
                <a:spAutoFit/>
              </a:bodyPr>
              <a:lstStyle/>
              <a:p>
                <a14:m>
                  <m:oMath xmlns:m="http://schemas.openxmlformats.org/officeDocument/2006/math">
                    <m:r>
                      <a:rPr lang="en-US" sz="2400" b="1" i="1" smtClean="0">
                        <a:solidFill>
                          <a:srgbClr val="FF0000"/>
                        </a:solidFill>
                        <a:latin typeface="Cambria Math" panose="02040503050406030204" pitchFamily="18" charset="0"/>
                      </a:rPr>
                      <m:t>𝒒</m:t>
                    </m:r>
                    <m:d>
                      <m:dPr>
                        <m:ctrlPr>
                          <a:rPr lang="en-US" sz="2400" b="1" i="1" smtClean="0">
                            <a:solidFill>
                              <a:srgbClr val="FF0000"/>
                            </a:solidFill>
                            <a:latin typeface="Cambria Math" panose="02040503050406030204" pitchFamily="18" charset="0"/>
                          </a:rPr>
                        </m:ctrlPr>
                      </m:dPr>
                      <m:e>
                        <m:sSub>
                          <m:sSubPr>
                            <m:ctrlPr>
                              <a:rPr lang="en-US" sz="2400" b="1" i="1" smtClean="0">
                                <a:solidFill>
                                  <a:srgbClr val="FF0000"/>
                                </a:solidFill>
                                <a:latin typeface="Cambria Math" panose="02040503050406030204" pitchFamily="18" charset="0"/>
                              </a:rPr>
                            </m:ctrlPr>
                          </m:sSubPr>
                          <m:e>
                            <m:r>
                              <a:rPr lang="en-US" sz="2400" b="1" i="1" smtClean="0">
                                <a:solidFill>
                                  <a:srgbClr val="FF0000"/>
                                </a:solidFill>
                                <a:latin typeface="Cambria Math" panose="02040503050406030204" pitchFamily="18" charset="0"/>
                              </a:rPr>
                              <m:t>𝒙</m:t>
                            </m:r>
                          </m:e>
                          <m:sub>
                            <m:r>
                              <a:rPr lang="en-US" sz="2400" b="1" i="1" smtClean="0">
                                <a:solidFill>
                                  <a:srgbClr val="FF0000"/>
                                </a:solidFill>
                                <a:latin typeface="Cambria Math" panose="02040503050406030204" pitchFamily="18" charset="0"/>
                              </a:rPr>
                              <m:t>𝒕</m:t>
                            </m:r>
                          </m:sub>
                        </m:sSub>
                      </m:e>
                      <m:e>
                        <m:sSub>
                          <m:sSubPr>
                            <m:ctrlPr>
                              <a:rPr lang="en-US" sz="2400" b="1" i="1" smtClean="0">
                                <a:solidFill>
                                  <a:srgbClr val="FF0000"/>
                                </a:solidFill>
                                <a:latin typeface="Cambria Math" panose="02040503050406030204" pitchFamily="18" charset="0"/>
                              </a:rPr>
                            </m:ctrlPr>
                          </m:sSubPr>
                          <m:e>
                            <m:r>
                              <a:rPr lang="en-US" sz="2400" b="1" i="1" smtClean="0">
                                <a:solidFill>
                                  <a:srgbClr val="FF0000"/>
                                </a:solidFill>
                                <a:latin typeface="Cambria Math" panose="02040503050406030204" pitchFamily="18" charset="0"/>
                              </a:rPr>
                              <m:t>𝒙</m:t>
                            </m:r>
                          </m:e>
                          <m:sub>
                            <m:r>
                              <a:rPr lang="en-US" sz="2400" b="1" i="1" smtClean="0">
                                <a:solidFill>
                                  <a:srgbClr val="FF0000"/>
                                </a:solidFill>
                                <a:latin typeface="Cambria Math" panose="02040503050406030204" pitchFamily="18" charset="0"/>
                              </a:rPr>
                              <m:t>𝟎</m:t>
                            </m:r>
                          </m:sub>
                        </m:sSub>
                      </m:e>
                    </m:d>
                    <m:r>
                      <a:rPr lang="en-US" sz="2400" b="1" i="1" smtClean="0">
                        <a:solidFill>
                          <a:srgbClr val="FF0000"/>
                        </a:solidFill>
                        <a:latin typeface="Cambria Math" panose="02040503050406030204" pitchFamily="18" charset="0"/>
                      </a:rPr>
                      <m:t>=</m:t>
                    </m:r>
                    <m:r>
                      <a:rPr lang="en-US" sz="2400" b="1" i="1" smtClean="0">
                        <a:solidFill>
                          <a:srgbClr val="FF0000"/>
                        </a:solidFill>
                        <a:latin typeface="Cambria Math" panose="02040503050406030204" pitchFamily="18" charset="0"/>
                      </a:rPr>
                      <m:t>𝑵</m:t>
                    </m:r>
                    <m:r>
                      <a:rPr lang="en-US" sz="2400" b="1" i="1" smtClean="0">
                        <a:solidFill>
                          <a:srgbClr val="FF0000"/>
                        </a:solidFill>
                        <a:latin typeface="Cambria Math" panose="02040503050406030204" pitchFamily="18" charset="0"/>
                      </a:rPr>
                      <m:t>(</m:t>
                    </m:r>
                    <m:sSub>
                      <m:sSubPr>
                        <m:ctrlPr>
                          <a:rPr lang="en-US" sz="2400" b="1" i="1" smtClean="0">
                            <a:solidFill>
                              <a:srgbClr val="FF0000"/>
                            </a:solidFill>
                            <a:latin typeface="Cambria Math" panose="02040503050406030204" pitchFamily="18" charset="0"/>
                          </a:rPr>
                        </m:ctrlPr>
                      </m:sSubPr>
                      <m:e>
                        <m:r>
                          <a:rPr lang="en-US" sz="2400" b="1" i="1" smtClean="0">
                            <a:solidFill>
                              <a:srgbClr val="FF0000"/>
                            </a:solidFill>
                            <a:latin typeface="Cambria Math" panose="02040503050406030204" pitchFamily="18" charset="0"/>
                          </a:rPr>
                          <m:t>𝒙</m:t>
                        </m:r>
                      </m:e>
                      <m:sub>
                        <m:r>
                          <a:rPr lang="en-US" sz="2400" b="1" i="1" smtClean="0">
                            <a:solidFill>
                              <a:srgbClr val="FF0000"/>
                            </a:solidFill>
                            <a:latin typeface="Cambria Math" panose="02040503050406030204" pitchFamily="18" charset="0"/>
                          </a:rPr>
                          <m:t>𝒕</m:t>
                        </m:r>
                      </m:sub>
                    </m:sSub>
                    <m:r>
                      <a:rPr lang="en-US" sz="2400" b="1" i="1" smtClean="0">
                        <a:solidFill>
                          <a:srgbClr val="FF0000"/>
                        </a:solidFill>
                        <a:latin typeface="Cambria Math" panose="02040503050406030204" pitchFamily="18" charset="0"/>
                      </a:rPr>
                      <m:t>;</m:t>
                    </m:r>
                  </m:oMath>
                </a14:m>
                <a:r>
                  <a:rPr lang="en-US" sz="2400" b="1" dirty="0">
                    <a:solidFill>
                      <a:srgbClr val="FF0000"/>
                    </a:solidFill>
                  </a:rPr>
                  <a:t> </a:t>
                </a:r>
                <a14:m>
                  <m:oMath xmlns:m="http://schemas.openxmlformats.org/officeDocument/2006/math">
                    <m:rad>
                      <m:radPr>
                        <m:degHide m:val="on"/>
                        <m:ctrlPr>
                          <a:rPr lang="en-US" sz="2400" b="1" i="1" smtClean="0">
                            <a:solidFill>
                              <a:srgbClr val="FF0000"/>
                            </a:solidFill>
                            <a:latin typeface="Cambria Math" panose="02040503050406030204" pitchFamily="18" charset="0"/>
                          </a:rPr>
                        </m:ctrlPr>
                      </m:radPr>
                      <m:deg/>
                      <m:e>
                        <m:sSub>
                          <m:sSubPr>
                            <m:ctrlPr>
                              <a:rPr lang="en-US" sz="2400" b="1" i="1" smtClean="0">
                                <a:solidFill>
                                  <a:srgbClr val="FF0000"/>
                                </a:solidFill>
                                <a:latin typeface="Cambria Math" panose="02040503050406030204" pitchFamily="18" charset="0"/>
                              </a:rPr>
                            </m:ctrlPr>
                          </m:sSubPr>
                          <m:e>
                            <m:acc>
                              <m:accPr>
                                <m:chr m:val="̅"/>
                                <m:ctrlPr>
                                  <a:rPr lang="en-US" sz="2400" b="1" i="1" smtClean="0">
                                    <a:solidFill>
                                      <a:srgbClr val="FF0000"/>
                                    </a:solidFill>
                                    <a:latin typeface="Cambria Math" panose="02040503050406030204" pitchFamily="18" charset="0"/>
                                  </a:rPr>
                                </m:ctrlPr>
                              </m:accPr>
                              <m:e>
                                <m:r>
                                  <a:rPr lang="en-US" sz="2400" b="1" i="1" smtClean="0">
                                    <a:solidFill>
                                      <a:srgbClr val="FF0000"/>
                                    </a:solidFill>
                                    <a:latin typeface="Cambria Math" panose="02040503050406030204" pitchFamily="18" charset="0"/>
                                    <a:ea typeface="Cambria Math" panose="02040503050406030204" pitchFamily="18" charset="0"/>
                                  </a:rPr>
                                  <m:t>𝜶</m:t>
                                </m:r>
                              </m:e>
                            </m:acc>
                          </m:e>
                          <m:sub>
                            <m:r>
                              <a:rPr lang="en-US" sz="2400" b="1" i="1" smtClean="0">
                                <a:solidFill>
                                  <a:srgbClr val="FF0000"/>
                                </a:solidFill>
                                <a:latin typeface="Cambria Math" panose="02040503050406030204" pitchFamily="18" charset="0"/>
                              </a:rPr>
                              <m:t>𝒕</m:t>
                            </m:r>
                          </m:sub>
                        </m:sSub>
                      </m:e>
                    </m:rad>
                    <m:sSub>
                      <m:sSubPr>
                        <m:ctrlPr>
                          <a:rPr lang="en-US" sz="2400" b="1" i="1" smtClean="0">
                            <a:solidFill>
                              <a:srgbClr val="FF0000"/>
                            </a:solidFill>
                            <a:latin typeface="Cambria Math" panose="02040503050406030204" pitchFamily="18" charset="0"/>
                          </a:rPr>
                        </m:ctrlPr>
                      </m:sSubPr>
                      <m:e>
                        <m:r>
                          <a:rPr lang="en-US" sz="2400" b="1" i="1" smtClean="0">
                            <a:solidFill>
                              <a:srgbClr val="FF0000"/>
                            </a:solidFill>
                            <a:latin typeface="Cambria Math" panose="02040503050406030204" pitchFamily="18" charset="0"/>
                          </a:rPr>
                          <m:t>𝒙</m:t>
                        </m:r>
                      </m:e>
                      <m:sub>
                        <m:r>
                          <a:rPr lang="en-US" sz="2400" b="1" i="1" smtClean="0">
                            <a:solidFill>
                              <a:srgbClr val="FF0000"/>
                            </a:solidFill>
                            <a:latin typeface="Cambria Math" panose="02040503050406030204" pitchFamily="18" charset="0"/>
                          </a:rPr>
                          <m:t>𝟎</m:t>
                        </m:r>
                      </m:sub>
                    </m:sSub>
                    <m:r>
                      <a:rPr lang="en-US" sz="2400" b="1" i="0" smtClean="0">
                        <a:solidFill>
                          <a:srgbClr val="FF0000"/>
                        </a:solidFill>
                        <a:latin typeface="Cambria Math" panose="02040503050406030204" pitchFamily="18" charset="0"/>
                      </a:rPr>
                      <m:t>,  </m:t>
                    </m:r>
                    <m:d>
                      <m:dPr>
                        <m:ctrlPr>
                          <a:rPr lang="en-US" sz="2400" b="1" i="1" smtClean="0">
                            <a:solidFill>
                              <a:srgbClr val="FF0000"/>
                            </a:solidFill>
                            <a:latin typeface="Cambria Math" panose="02040503050406030204" pitchFamily="18" charset="0"/>
                          </a:rPr>
                        </m:ctrlPr>
                      </m:dPr>
                      <m:e>
                        <m:r>
                          <a:rPr lang="en-US" sz="2400" b="1" i="0" smtClean="0">
                            <a:solidFill>
                              <a:srgbClr val="FF0000"/>
                            </a:solidFill>
                            <a:latin typeface="Cambria Math" panose="02040503050406030204" pitchFamily="18" charset="0"/>
                          </a:rPr>
                          <m:t>𝟏</m:t>
                        </m:r>
                        <m:r>
                          <a:rPr lang="en-US" sz="2400" b="1" i="0" smtClean="0">
                            <a:solidFill>
                              <a:srgbClr val="FF0000"/>
                            </a:solidFill>
                            <a:latin typeface="Cambria Math" panose="02040503050406030204" pitchFamily="18" charset="0"/>
                          </a:rPr>
                          <m:t>−</m:t>
                        </m:r>
                        <m:sSub>
                          <m:sSubPr>
                            <m:ctrlPr>
                              <a:rPr lang="en-US" sz="2400" b="1" i="1" smtClean="0">
                                <a:solidFill>
                                  <a:srgbClr val="FF0000"/>
                                </a:solidFill>
                                <a:latin typeface="Cambria Math" panose="02040503050406030204" pitchFamily="18" charset="0"/>
                              </a:rPr>
                            </m:ctrlPr>
                          </m:sSubPr>
                          <m:e>
                            <m:acc>
                              <m:accPr>
                                <m:chr m:val="̅"/>
                                <m:ctrlPr>
                                  <a:rPr lang="en-US" sz="2400" b="1" i="1" smtClean="0">
                                    <a:solidFill>
                                      <a:srgbClr val="FF0000"/>
                                    </a:solidFill>
                                    <a:latin typeface="Cambria Math" panose="02040503050406030204" pitchFamily="18" charset="0"/>
                                  </a:rPr>
                                </m:ctrlPr>
                              </m:accPr>
                              <m:e>
                                <m:r>
                                  <a:rPr lang="en-US" sz="2400" b="1" i="1" smtClean="0">
                                    <a:solidFill>
                                      <a:srgbClr val="FF0000"/>
                                    </a:solidFill>
                                    <a:latin typeface="Cambria Math" panose="02040503050406030204" pitchFamily="18" charset="0"/>
                                    <a:ea typeface="Cambria Math" panose="02040503050406030204" pitchFamily="18" charset="0"/>
                                  </a:rPr>
                                  <m:t>𝜶</m:t>
                                </m:r>
                              </m:e>
                            </m:acc>
                          </m:e>
                          <m:sub>
                            <m:r>
                              <a:rPr lang="en-US" sz="2400" b="1" i="1" smtClean="0">
                                <a:solidFill>
                                  <a:srgbClr val="FF0000"/>
                                </a:solidFill>
                                <a:latin typeface="Cambria Math" panose="02040503050406030204" pitchFamily="18" charset="0"/>
                              </a:rPr>
                              <m:t>𝒕</m:t>
                            </m:r>
                          </m:sub>
                        </m:sSub>
                      </m:e>
                    </m:d>
                    <m:r>
                      <a:rPr lang="en-US" sz="2400" b="1" i="1" smtClean="0">
                        <a:solidFill>
                          <a:srgbClr val="FF0000"/>
                        </a:solidFill>
                        <a:latin typeface="Cambria Math" panose="02040503050406030204" pitchFamily="18" charset="0"/>
                      </a:rPr>
                      <m:t>𝑰</m:t>
                    </m:r>
                    <m:r>
                      <a:rPr lang="en-US" sz="2400" b="1" i="1" smtClean="0">
                        <a:solidFill>
                          <a:srgbClr val="FF0000"/>
                        </a:solidFill>
                        <a:latin typeface="Cambria Math" panose="02040503050406030204" pitchFamily="18" charset="0"/>
                      </a:rPr>
                      <m:t>),</m:t>
                    </m:r>
                    <m:sSub>
                      <m:sSubPr>
                        <m:ctrlPr>
                          <a:rPr lang="en-US" sz="2400" b="1" i="1" smtClean="0">
                            <a:solidFill>
                              <a:srgbClr val="FF0000"/>
                            </a:solidFill>
                            <a:latin typeface="Cambria Math" panose="02040503050406030204" pitchFamily="18" charset="0"/>
                          </a:rPr>
                        </m:ctrlPr>
                      </m:sSubPr>
                      <m:e>
                        <m:r>
                          <a:rPr lang="en-US" sz="2400" b="1" i="1" smtClean="0">
                            <a:solidFill>
                              <a:srgbClr val="FF0000"/>
                            </a:solidFill>
                            <a:latin typeface="Cambria Math" panose="02040503050406030204" pitchFamily="18" charset="0"/>
                            <a:ea typeface="Cambria Math" panose="02040503050406030204" pitchFamily="18" charset="0"/>
                          </a:rPr>
                          <m:t>𝜷</m:t>
                        </m:r>
                      </m:e>
                      <m:sub>
                        <m:r>
                          <a:rPr lang="en-US" sz="2400" b="1" i="1" smtClean="0">
                            <a:solidFill>
                              <a:srgbClr val="FF0000"/>
                            </a:solidFill>
                            <a:latin typeface="Cambria Math" panose="02040503050406030204" pitchFamily="18" charset="0"/>
                          </a:rPr>
                          <m:t>𝒕</m:t>
                        </m:r>
                      </m:sub>
                    </m:sSub>
                    <m:r>
                      <a:rPr lang="en-US" sz="2400" b="1" i="1" smtClean="0">
                        <a:solidFill>
                          <a:srgbClr val="FF0000"/>
                        </a:solidFill>
                        <a:latin typeface="Cambria Math" panose="02040503050406030204" pitchFamily="18" charset="0"/>
                        <a:ea typeface="Cambria Math" panose="02040503050406030204" pitchFamily="18" charset="0"/>
                      </a:rPr>
                      <m:t>↑, </m:t>
                    </m:r>
                    <m:sSub>
                      <m:sSubPr>
                        <m:ctrlPr>
                          <a:rPr lang="en-US" sz="2400" b="1" i="1" smtClean="0">
                            <a:solidFill>
                              <a:srgbClr val="FF0000"/>
                            </a:solidFill>
                            <a:latin typeface="Cambria Math" panose="02040503050406030204" pitchFamily="18" charset="0"/>
                          </a:rPr>
                        </m:ctrlPr>
                      </m:sSubPr>
                      <m:e>
                        <m:acc>
                          <m:accPr>
                            <m:chr m:val="̅"/>
                            <m:ctrlPr>
                              <a:rPr lang="en-US" sz="2400" b="1" i="1" smtClean="0">
                                <a:solidFill>
                                  <a:srgbClr val="FF0000"/>
                                </a:solidFill>
                                <a:latin typeface="Cambria Math" panose="02040503050406030204" pitchFamily="18" charset="0"/>
                              </a:rPr>
                            </m:ctrlPr>
                          </m:accPr>
                          <m:e>
                            <m:r>
                              <a:rPr lang="en-US" sz="2400" b="1" i="1" smtClean="0">
                                <a:solidFill>
                                  <a:srgbClr val="FF0000"/>
                                </a:solidFill>
                                <a:latin typeface="Cambria Math" panose="02040503050406030204" pitchFamily="18" charset="0"/>
                              </a:rPr>
                              <m:t> </m:t>
                            </m:r>
                            <m:r>
                              <a:rPr lang="en-US" sz="2400" b="1" i="1" smtClean="0">
                                <a:solidFill>
                                  <a:srgbClr val="FF0000"/>
                                </a:solidFill>
                                <a:latin typeface="Cambria Math" panose="02040503050406030204" pitchFamily="18" charset="0"/>
                                <a:ea typeface="Cambria Math" panose="02040503050406030204" pitchFamily="18" charset="0"/>
                              </a:rPr>
                              <m:t>𝜶</m:t>
                            </m:r>
                          </m:e>
                        </m:acc>
                      </m:e>
                      <m:sub>
                        <m:r>
                          <a:rPr lang="en-US" sz="2400" b="1" i="1" smtClean="0">
                            <a:solidFill>
                              <a:srgbClr val="FF0000"/>
                            </a:solidFill>
                            <a:latin typeface="Cambria Math" panose="02040503050406030204" pitchFamily="18" charset="0"/>
                          </a:rPr>
                          <m:t>𝒕</m:t>
                        </m:r>
                      </m:sub>
                    </m:sSub>
                    <m:r>
                      <a:rPr lang="en-US" sz="2400" b="1" i="1" smtClean="0">
                        <a:solidFill>
                          <a:srgbClr val="FF0000"/>
                        </a:solidFill>
                        <a:latin typeface="Cambria Math" panose="02040503050406030204" pitchFamily="18" charset="0"/>
                        <a:ea typeface="Cambria Math" panose="02040503050406030204" pitchFamily="18" charset="0"/>
                      </a:rPr>
                      <m:t>↓</m:t>
                    </m:r>
                  </m:oMath>
                </a14:m>
                <a:endParaRPr lang="en-US" sz="2400" b="1" dirty="0">
                  <a:solidFill>
                    <a:srgbClr val="FF0000"/>
                  </a:solidFill>
                </a:endParaRPr>
              </a:p>
            </p:txBody>
          </p:sp>
        </mc:Choice>
        <mc:Fallback xmlns="">
          <p:sp>
            <p:nvSpPr>
              <p:cNvPr id="9" name="TextBox 8">
                <a:extLst>
                  <a:ext uri="{FF2B5EF4-FFF2-40B4-BE49-F238E27FC236}">
                    <a16:creationId xmlns:a16="http://schemas.microsoft.com/office/drawing/2014/main" id="{9B520BB6-3AAC-62A2-969C-B77E78CDE843}"/>
                  </a:ext>
                </a:extLst>
              </p:cNvPr>
              <p:cNvSpPr txBox="1">
                <a:spLocks noRot="1" noChangeAspect="1" noMove="1" noResize="1" noEditPoints="1" noAdjustHandles="1" noChangeArrowheads="1" noChangeShapeType="1" noTextEdit="1"/>
              </p:cNvSpPr>
              <p:nvPr/>
            </p:nvSpPr>
            <p:spPr>
              <a:xfrm>
                <a:off x="1575352" y="5203135"/>
                <a:ext cx="6813274" cy="539571"/>
              </a:xfrm>
              <a:prstGeom prst="rect">
                <a:avLst/>
              </a:prstGeom>
              <a:blipFill>
                <a:blip r:embed="rId7"/>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8614744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2A0A5C2-65B6-F314-129D-90C1D334EA4A}"/>
              </a:ext>
            </a:extLst>
          </p:cNvPr>
          <p:cNvSpPr txBox="1"/>
          <p:nvPr/>
        </p:nvSpPr>
        <p:spPr>
          <a:xfrm>
            <a:off x="3893127" y="397163"/>
            <a:ext cx="7075055" cy="584775"/>
          </a:xfrm>
          <a:prstGeom prst="rect">
            <a:avLst/>
          </a:prstGeom>
          <a:noFill/>
        </p:spPr>
        <p:txBody>
          <a:bodyPr wrap="square" rtlCol="0">
            <a:spAutoFit/>
          </a:bodyPr>
          <a:lstStyle/>
          <a:p>
            <a:r>
              <a:rPr lang="en-US" sz="3200" b="1" dirty="0">
                <a:solidFill>
                  <a:srgbClr val="FF0000"/>
                </a:solidFill>
                <a:latin typeface="Arial" panose="020B0604020202020204" pitchFamily="34" charset="0"/>
                <a:cs typeface="Arial" panose="020B0604020202020204" pitchFamily="34" charset="0"/>
              </a:rPr>
              <a:t>1.5.3. Reverse Diffusion</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4F695AE-47B6-3711-70FB-0D11DC954D09}"/>
                  </a:ext>
                </a:extLst>
              </p:cNvPr>
              <p:cNvSpPr txBox="1"/>
              <p:nvPr/>
            </p:nvSpPr>
            <p:spPr>
              <a:xfrm>
                <a:off x="1570181" y="1092400"/>
                <a:ext cx="9947563" cy="1200329"/>
              </a:xfrm>
              <a:prstGeom prst="rect">
                <a:avLst/>
              </a:prstGeom>
              <a:noFill/>
            </p:spPr>
            <p:txBody>
              <a:bodyPr wrap="square">
                <a:spAutoFit/>
              </a:bodyPr>
              <a:lstStyle/>
              <a:p>
                <a:r>
                  <a:rPr lang="en-US" sz="2400" b="0" i="0" dirty="0">
                    <a:solidFill>
                      <a:srgbClr val="444444"/>
                    </a:solidFill>
                    <a:effectLst/>
                    <a:latin typeface="Arial" panose="020B0604020202020204" pitchFamily="34" charset="0"/>
                    <a:cs typeface="Arial" panose="020B0604020202020204" pitchFamily="34" charset="0"/>
                  </a:rPr>
                  <a:t>However, </a:t>
                </a:r>
                <a:r>
                  <a:rPr lang="en-US" sz="2400" dirty="0">
                    <a:solidFill>
                      <a:srgbClr val="444444"/>
                    </a:solidFill>
                    <a:latin typeface="Arial" panose="020B0604020202020204" pitchFamily="34" charset="0"/>
                    <a:cs typeface="Arial" panose="020B0604020202020204" pitchFamily="34" charset="0"/>
                  </a:rPr>
                  <a:t>forward diffusion </a:t>
                </a:r>
                <a:r>
                  <a:rPr lang="en-US" sz="2400" b="0" i="0" dirty="0">
                    <a:solidFill>
                      <a:srgbClr val="444444"/>
                    </a:solidFill>
                    <a:effectLst/>
                    <a:latin typeface="Arial" panose="020B0604020202020204" pitchFamily="34" charset="0"/>
                    <a:cs typeface="Arial" panose="020B0604020202020204" pitchFamily="34" charset="0"/>
                  </a:rPr>
                  <a:t> isn’t very useful by itself. What would be useful is doing the opposite, i.e. starting from isotropic gaussian noise and turning it into </a:t>
                </a:r>
                <a14:m>
                  <m:oMath xmlns:m="http://schemas.openxmlformats.org/officeDocument/2006/math">
                    <m:sSub>
                      <m:sSubPr>
                        <m:ctrlPr>
                          <a:rPr lang="en-US" sz="2400" b="0" i="1" smtClean="0">
                            <a:solidFill>
                              <a:srgbClr val="444444"/>
                            </a:solidFill>
                            <a:effectLst/>
                            <a:latin typeface="Cambria Math" panose="02040503050406030204" pitchFamily="18" charset="0"/>
                            <a:cs typeface="Arial" panose="020B0604020202020204" pitchFamily="34" charset="0"/>
                          </a:rPr>
                        </m:ctrlPr>
                      </m:sSubPr>
                      <m:e>
                        <m:r>
                          <a:rPr lang="en-US" sz="2400" b="0" i="1" smtClean="0">
                            <a:solidFill>
                              <a:srgbClr val="444444"/>
                            </a:solidFill>
                            <a:effectLst/>
                            <a:latin typeface="Cambria Math" panose="02040503050406030204" pitchFamily="18" charset="0"/>
                            <a:cs typeface="Arial" panose="020B0604020202020204" pitchFamily="34" charset="0"/>
                          </a:rPr>
                          <m:t>𝑃</m:t>
                        </m:r>
                      </m:e>
                      <m:sub>
                        <m:r>
                          <a:rPr lang="en-US" sz="2400" b="0" i="1" smtClean="0">
                            <a:solidFill>
                              <a:srgbClr val="444444"/>
                            </a:solidFill>
                            <a:effectLst/>
                            <a:latin typeface="Cambria Math" panose="02040503050406030204" pitchFamily="18" charset="0"/>
                            <a:cs typeface="Arial" panose="020B0604020202020204" pitchFamily="34" charset="0"/>
                          </a:rPr>
                          <m:t>𝑑𝑎𝑡𝑎</m:t>
                        </m:r>
                      </m:sub>
                    </m:sSub>
                  </m:oMath>
                </a14:m>
                <a:r>
                  <a:rPr lang="en-US" sz="2400" b="0" i="0" dirty="0">
                    <a:solidFill>
                      <a:srgbClr val="444444"/>
                    </a:solidFill>
                    <a:effectLst/>
                    <a:latin typeface="Arial" panose="020B0604020202020204" pitchFamily="34" charset="0"/>
                    <a:cs typeface="Arial" panose="020B0604020202020204" pitchFamily="34" charset="0"/>
                  </a:rPr>
                  <a:t> - that is generative modelling</a:t>
                </a:r>
                <a:endParaRPr lang="en-US" sz="2400" dirty="0">
                  <a:latin typeface="Arial" panose="020B0604020202020204" pitchFamily="34" charset="0"/>
                  <a:cs typeface="Arial" panose="020B0604020202020204" pitchFamily="34" charset="0"/>
                </a:endParaRPr>
              </a:p>
            </p:txBody>
          </p:sp>
        </mc:Choice>
        <mc:Fallback xmlns="">
          <p:sp>
            <p:nvSpPr>
              <p:cNvPr id="4" name="TextBox 3">
                <a:extLst>
                  <a:ext uri="{FF2B5EF4-FFF2-40B4-BE49-F238E27FC236}">
                    <a16:creationId xmlns:a16="http://schemas.microsoft.com/office/drawing/2014/main" id="{94F695AE-47B6-3711-70FB-0D11DC954D09}"/>
                  </a:ext>
                </a:extLst>
              </p:cNvPr>
              <p:cNvSpPr txBox="1">
                <a:spLocks noRot="1" noChangeAspect="1" noMove="1" noResize="1" noEditPoints="1" noAdjustHandles="1" noChangeArrowheads="1" noChangeShapeType="1" noTextEdit="1"/>
              </p:cNvSpPr>
              <p:nvPr/>
            </p:nvSpPr>
            <p:spPr>
              <a:xfrm>
                <a:off x="1570181" y="1092400"/>
                <a:ext cx="9947563" cy="1200329"/>
              </a:xfrm>
              <a:prstGeom prst="rect">
                <a:avLst/>
              </a:prstGeom>
              <a:blipFill>
                <a:blip r:embed="rId2"/>
                <a:stretch>
                  <a:fillRect l="-981" t="-3553" b="-1116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65E3D429-B4E4-1590-2240-EF900959B3FB}"/>
                  </a:ext>
                </a:extLst>
              </p:cNvPr>
              <p:cNvSpPr txBox="1"/>
              <p:nvPr/>
            </p:nvSpPr>
            <p:spPr>
              <a:xfrm>
                <a:off x="2697018" y="2403191"/>
                <a:ext cx="9065491" cy="461665"/>
              </a:xfrm>
              <a:prstGeom prst="rect">
                <a:avLst/>
              </a:prstGeom>
              <a:noFill/>
            </p:spPr>
            <p:txBody>
              <a:bodyPr wrap="square" rtlCol="0">
                <a:spAutoFit/>
              </a:bodyPr>
              <a:lstStyle/>
              <a:p>
                <a14:m>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𝑿</m:t>
                        </m:r>
                      </m:e>
                      <m:sub>
                        <m:r>
                          <a:rPr lang="en-US" sz="2400" b="1" i="1" smtClean="0">
                            <a:latin typeface="Cambria Math" panose="02040503050406030204" pitchFamily="18" charset="0"/>
                          </a:rPr>
                          <m:t>𝑻</m:t>
                        </m:r>
                      </m:sub>
                    </m:sSub>
                    <m:r>
                      <a:rPr lang="en-US" sz="2400" b="1" i="1" smtClean="0">
                        <a:latin typeface="Cambria Math" panose="02040503050406030204" pitchFamily="18" charset="0"/>
                        <a:ea typeface="Cambria Math" panose="02040503050406030204" pitchFamily="18" charset="0"/>
                      </a:rPr>
                      <m:t>~</m:t>
                    </m:r>
                    <m:r>
                      <a:rPr lang="en-US" sz="2400" b="1" i="1" smtClean="0">
                        <a:latin typeface="Cambria Math" panose="02040503050406030204" pitchFamily="18" charset="0"/>
                        <a:ea typeface="Cambria Math" panose="02040503050406030204" pitchFamily="18" charset="0"/>
                      </a:rPr>
                      <m:t>𝑵</m:t>
                    </m:r>
                    <m:r>
                      <a:rPr lang="en-US" sz="2400" b="1" i="1" smtClean="0">
                        <a:latin typeface="Cambria Math" panose="02040503050406030204" pitchFamily="18" charset="0"/>
                        <a:ea typeface="Cambria Math" panose="02040503050406030204" pitchFamily="18" charset="0"/>
                      </a:rPr>
                      <m:t>(</m:t>
                    </m:r>
                    <m:r>
                      <a:rPr lang="en-US" sz="2400" b="1" i="1" smtClean="0">
                        <a:latin typeface="Cambria Math" panose="02040503050406030204" pitchFamily="18" charset="0"/>
                        <a:ea typeface="Cambria Math" panose="02040503050406030204" pitchFamily="18" charset="0"/>
                      </a:rPr>
                      <m:t>𝟎</m:t>
                    </m:r>
                    <m:r>
                      <a:rPr lang="en-US" sz="2400" b="1" i="1" smtClean="0">
                        <a:latin typeface="Cambria Math" panose="02040503050406030204" pitchFamily="18" charset="0"/>
                        <a:ea typeface="Cambria Math" panose="02040503050406030204" pitchFamily="18" charset="0"/>
                      </a:rPr>
                      <m:t>,</m:t>
                    </m:r>
                    <m:r>
                      <a:rPr lang="en-US" sz="2400" b="1" i="1" smtClean="0">
                        <a:latin typeface="Cambria Math" panose="02040503050406030204" pitchFamily="18" charset="0"/>
                        <a:ea typeface="Cambria Math" panose="02040503050406030204" pitchFamily="18" charset="0"/>
                      </a:rPr>
                      <m:t>𝑰</m:t>
                    </m:r>
                    <m:r>
                      <a:rPr lang="en-US" sz="2400" b="1" i="1" smtClean="0">
                        <a:latin typeface="Cambria Math" panose="02040503050406030204" pitchFamily="18" charset="0"/>
                        <a:ea typeface="Cambria Math" panose="02040503050406030204" pitchFamily="18" charset="0"/>
                      </a:rPr>
                      <m:t>)</m:t>
                    </m:r>
                  </m:oMath>
                </a14:m>
                <a:r>
                  <a:rPr lang="en-US" sz="2400" b="1" dirty="0"/>
                  <a:t> </a:t>
                </a:r>
              </a:p>
            </p:txBody>
          </p:sp>
        </mc:Choice>
        <mc:Fallback xmlns="">
          <p:sp>
            <p:nvSpPr>
              <p:cNvPr id="5" name="TextBox 4">
                <a:extLst>
                  <a:ext uri="{FF2B5EF4-FFF2-40B4-BE49-F238E27FC236}">
                    <a16:creationId xmlns:a16="http://schemas.microsoft.com/office/drawing/2014/main" id="{65E3D429-B4E4-1590-2240-EF900959B3FB}"/>
                  </a:ext>
                </a:extLst>
              </p:cNvPr>
              <p:cNvSpPr txBox="1">
                <a:spLocks noRot="1" noChangeAspect="1" noMove="1" noResize="1" noEditPoints="1" noAdjustHandles="1" noChangeArrowheads="1" noChangeShapeType="1" noTextEdit="1"/>
              </p:cNvSpPr>
              <p:nvPr/>
            </p:nvSpPr>
            <p:spPr>
              <a:xfrm>
                <a:off x="2697018" y="2403191"/>
                <a:ext cx="9065491" cy="461665"/>
              </a:xfrm>
              <a:prstGeom prst="rect">
                <a:avLst/>
              </a:prstGeom>
              <a:blipFill>
                <a:blip r:embed="rId3"/>
                <a:stretch>
                  <a:fillRect l="-134" b="-17105"/>
                </a:stretch>
              </a:blipFill>
            </p:spPr>
            <p:txBody>
              <a:bodyPr/>
              <a:lstStyle/>
              <a:p>
                <a:r>
                  <a:rPr lang="en-US">
                    <a:noFill/>
                  </a:rPr>
                  <a:t> </a:t>
                </a:r>
              </a:p>
            </p:txBody>
          </p:sp>
        </mc:Fallback>
      </mc:AlternateContent>
      <p:sp>
        <p:nvSpPr>
          <p:cNvPr id="6" name="Arrow: Right 5">
            <a:extLst>
              <a:ext uri="{FF2B5EF4-FFF2-40B4-BE49-F238E27FC236}">
                <a16:creationId xmlns:a16="http://schemas.microsoft.com/office/drawing/2014/main" id="{472C1602-83AC-63CD-8517-73F8DB501949}"/>
              </a:ext>
            </a:extLst>
          </p:cNvPr>
          <p:cNvSpPr/>
          <p:nvPr/>
        </p:nvSpPr>
        <p:spPr>
          <a:xfrm>
            <a:off x="4733636" y="2426282"/>
            <a:ext cx="565728" cy="429261"/>
          </a:xfrm>
          <a:prstGeom prst="rightArrow">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A5C2ABA4-366B-72F8-E8A8-DFB362171BFA}"/>
                  </a:ext>
                </a:extLst>
              </p:cNvPr>
              <p:cNvSpPr txBox="1"/>
              <p:nvPr/>
            </p:nvSpPr>
            <p:spPr>
              <a:xfrm>
                <a:off x="5541818" y="2426282"/>
                <a:ext cx="3121891" cy="470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2400" b="1" i="1" smtClean="0">
                              <a:latin typeface="Cambria Math" panose="02040503050406030204" pitchFamily="18" charset="0"/>
                            </a:rPr>
                          </m:ctrlPr>
                        </m:sSupPr>
                        <m:e>
                          <m:r>
                            <a:rPr lang="en-US" sz="2400" b="1" i="1" smtClean="0">
                              <a:latin typeface="Cambria Math" panose="02040503050406030204" pitchFamily="18" charset="0"/>
                              <a:ea typeface="Cambria Math" panose="02040503050406030204" pitchFamily="18" charset="0"/>
                            </a:rPr>
                            <m:t>𝓣</m:t>
                          </m:r>
                        </m:e>
                        <m:sup>
                          <m:r>
                            <a:rPr lang="en-US" sz="2400" b="1" i="1" smtClean="0">
                              <a:latin typeface="Cambria Math" panose="02040503050406030204" pitchFamily="18" charset="0"/>
                            </a:rPr>
                            <m:t>−</m:t>
                          </m:r>
                          <m:r>
                            <a:rPr lang="en-US" sz="2400" b="1" i="1" smtClean="0">
                              <a:latin typeface="Cambria Math" panose="02040503050406030204" pitchFamily="18" charset="0"/>
                            </a:rPr>
                            <m:t>𝟏</m:t>
                          </m:r>
                        </m:sup>
                      </m:sSup>
                      <m:r>
                        <a:rPr lang="en-US" sz="2400" b="1" i="1" smtClean="0">
                          <a:latin typeface="Cambria Math" panose="02040503050406030204" pitchFamily="18" charset="0"/>
                        </a:rPr>
                        <m:t>(</m:t>
                      </m:r>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𝒙</m:t>
                          </m:r>
                        </m:e>
                        <m:sub>
                          <m:r>
                            <a:rPr lang="en-US" sz="2400" b="1" i="1" smtClean="0">
                              <a:latin typeface="Cambria Math" panose="02040503050406030204" pitchFamily="18" charset="0"/>
                            </a:rPr>
                            <m:t>𝑻</m:t>
                          </m:r>
                        </m:sub>
                      </m:sSub>
                      <m:r>
                        <a:rPr lang="en-US" sz="2400" b="1" i="1" smtClean="0">
                          <a:latin typeface="Cambria Math" panose="02040503050406030204" pitchFamily="18" charset="0"/>
                        </a:rPr>
                        <m:t>)</m:t>
                      </m:r>
                      <m:r>
                        <a:rPr lang="en-US" sz="2400" b="1" i="1" smtClean="0">
                          <a:latin typeface="Cambria Math" panose="02040503050406030204" pitchFamily="18" charset="0"/>
                          <a:ea typeface="Cambria Math" panose="02040503050406030204" pitchFamily="18" charset="0"/>
                        </a:rPr>
                        <m:t>~</m:t>
                      </m:r>
                      <m:sSub>
                        <m:sSubPr>
                          <m:ctrlPr>
                            <a:rPr lang="en-US" sz="2400" b="1" i="1" smtClean="0">
                              <a:latin typeface="Cambria Math" panose="02040503050406030204" pitchFamily="18" charset="0"/>
                              <a:ea typeface="Cambria Math" panose="02040503050406030204" pitchFamily="18" charset="0"/>
                            </a:rPr>
                          </m:ctrlPr>
                        </m:sSubPr>
                        <m:e>
                          <m:r>
                            <a:rPr lang="en-US" sz="2400" b="1" i="1" smtClean="0">
                              <a:latin typeface="Cambria Math" panose="02040503050406030204" pitchFamily="18" charset="0"/>
                              <a:ea typeface="Cambria Math" panose="02040503050406030204" pitchFamily="18" charset="0"/>
                            </a:rPr>
                            <m:t>𝑷</m:t>
                          </m:r>
                        </m:e>
                        <m:sub>
                          <m:r>
                            <a:rPr lang="en-US" sz="2400" b="1" i="1" smtClean="0">
                              <a:latin typeface="Cambria Math" panose="02040503050406030204" pitchFamily="18" charset="0"/>
                              <a:ea typeface="Cambria Math" panose="02040503050406030204" pitchFamily="18" charset="0"/>
                            </a:rPr>
                            <m:t>𝒅𝒂𝒕𝒂</m:t>
                          </m:r>
                        </m:sub>
                      </m:sSub>
                      <m:r>
                        <a:rPr lang="en-US" sz="2400" b="1" i="1" smtClean="0">
                          <a:latin typeface="Cambria Math" panose="02040503050406030204" pitchFamily="18" charset="0"/>
                          <a:ea typeface="Cambria Math" panose="02040503050406030204" pitchFamily="18" charset="0"/>
                        </a:rPr>
                        <m:t>(</m:t>
                      </m:r>
                      <m:sSub>
                        <m:sSubPr>
                          <m:ctrlPr>
                            <a:rPr lang="en-US" sz="2400" b="1" i="1" smtClean="0">
                              <a:latin typeface="Cambria Math" panose="02040503050406030204" pitchFamily="18" charset="0"/>
                              <a:ea typeface="Cambria Math" panose="02040503050406030204" pitchFamily="18" charset="0"/>
                            </a:rPr>
                          </m:ctrlPr>
                        </m:sSubPr>
                        <m:e>
                          <m:r>
                            <a:rPr lang="en-US" sz="2400" b="1" i="1" smtClean="0">
                              <a:latin typeface="Cambria Math" panose="02040503050406030204" pitchFamily="18" charset="0"/>
                              <a:ea typeface="Cambria Math" panose="02040503050406030204" pitchFamily="18" charset="0"/>
                            </a:rPr>
                            <m:t>𝒙</m:t>
                          </m:r>
                        </m:e>
                        <m:sub>
                          <m:r>
                            <a:rPr lang="en-US" sz="2400" b="1" i="1" smtClean="0">
                              <a:latin typeface="Cambria Math" panose="02040503050406030204" pitchFamily="18" charset="0"/>
                              <a:ea typeface="Cambria Math" panose="02040503050406030204" pitchFamily="18" charset="0"/>
                            </a:rPr>
                            <m:t>𝟎</m:t>
                          </m:r>
                        </m:sub>
                      </m:sSub>
                      <m:r>
                        <a:rPr lang="en-US" sz="2400" b="1" i="1" smtClean="0">
                          <a:latin typeface="Cambria Math" panose="02040503050406030204" pitchFamily="18" charset="0"/>
                          <a:ea typeface="Cambria Math" panose="02040503050406030204" pitchFamily="18" charset="0"/>
                        </a:rPr>
                        <m:t>)</m:t>
                      </m:r>
                    </m:oMath>
                  </m:oMathPara>
                </a14:m>
                <a:endParaRPr lang="en-US" sz="2400" b="1" dirty="0"/>
              </a:p>
            </p:txBody>
          </p:sp>
        </mc:Choice>
        <mc:Fallback xmlns="">
          <p:sp>
            <p:nvSpPr>
              <p:cNvPr id="7" name="TextBox 6">
                <a:extLst>
                  <a:ext uri="{FF2B5EF4-FFF2-40B4-BE49-F238E27FC236}">
                    <a16:creationId xmlns:a16="http://schemas.microsoft.com/office/drawing/2014/main" id="{A5C2ABA4-366B-72F8-E8A8-DFB362171BFA}"/>
                  </a:ext>
                </a:extLst>
              </p:cNvPr>
              <p:cNvSpPr txBox="1">
                <a:spLocks noRot="1" noChangeAspect="1" noMove="1" noResize="1" noEditPoints="1" noAdjustHandles="1" noChangeArrowheads="1" noChangeShapeType="1" noTextEdit="1"/>
              </p:cNvSpPr>
              <p:nvPr/>
            </p:nvSpPr>
            <p:spPr>
              <a:xfrm>
                <a:off x="5541818" y="2426282"/>
                <a:ext cx="3121891" cy="470000"/>
              </a:xfrm>
              <a:prstGeom prst="rect">
                <a:avLst/>
              </a:prstGeom>
              <a:blipFill>
                <a:blip r:embed="rId4"/>
                <a:stretch>
                  <a:fillRect b="-18182"/>
                </a:stretch>
              </a:blipFill>
            </p:spPr>
            <p:txBody>
              <a:bodyPr/>
              <a:lstStyle/>
              <a:p>
                <a:r>
                  <a:rPr lang="en-US">
                    <a:noFill/>
                  </a:rPr>
                  <a:t> </a:t>
                </a:r>
              </a:p>
            </p:txBody>
          </p:sp>
        </mc:Fallback>
      </mc:AlternateContent>
      <p:pic>
        <p:nvPicPr>
          <p:cNvPr id="2050" name="Picture 2">
            <a:extLst>
              <a:ext uri="{FF2B5EF4-FFF2-40B4-BE49-F238E27FC236}">
                <a16:creationId xmlns:a16="http://schemas.microsoft.com/office/drawing/2014/main" id="{48F9AB48-3B76-27B0-3590-249C69F67B2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36235" y="3012875"/>
            <a:ext cx="6543675" cy="2752725"/>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39727281-ED83-4CCA-AF59-9D1D5F236B5D}"/>
              </a:ext>
            </a:extLst>
          </p:cNvPr>
          <p:cNvSpPr txBox="1"/>
          <p:nvPr/>
        </p:nvSpPr>
        <p:spPr>
          <a:xfrm>
            <a:off x="2567709" y="6010625"/>
            <a:ext cx="6096000" cy="369332"/>
          </a:xfrm>
          <a:prstGeom prst="rect">
            <a:avLst/>
          </a:prstGeom>
          <a:noFill/>
        </p:spPr>
        <p:txBody>
          <a:bodyPr wrap="square">
            <a:spAutoFit/>
          </a:bodyPr>
          <a:lstStyle/>
          <a:p>
            <a:r>
              <a:rPr lang="en-US" dirty="0"/>
              <a:t>Day, 2021, An introduction to Diffusion Probabilistic Models</a:t>
            </a:r>
          </a:p>
        </p:txBody>
      </p:sp>
    </p:spTree>
    <p:extLst>
      <p:ext uri="{BB962C8B-B14F-4D97-AF65-F5344CB8AC3E}">
        <p14:creationId xmlns:p14="http://schemas.microsoft.com/office/powerpoint/2010/main" val="420946428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4403</TotalTime>
  <Words>2164</Words>
  <Application>Microsoft Office PowerPoint</Application>
  <PresentationFormat>Widescreen</PresentationFormat>
  <Paragraphs>271</Paragraphs>
  <Slides>32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32</vt:i4>
      </vt:variant>
    </vt:vector>
  </HeadingPairs>
  <TitlesOfParts>
    <vt:vector size="37" baseType="lpstr">
      <vt:lpstr>Arial</vt:lpstr>
      <vt:lpstr>Calibri</vt:lpstr>
      <vt:lpstr>Calibri Light</vt:lpstr>
      <vt:lpstr>Cambria Math</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Xiong, Momiao</dc:creator>
  <cp:lastModifiedBy>Xiong, Momiao</cp:lastModifiedBy>
  <cp:revision>13</cp:revision>
  <dcterms:created xsi:type="dcterms:W3CDTF">2022-12-02T15:50:30Z</dcterms:created>
  <dcterms:modified xsi:type="dcterms:W3CDTF">2022-12-05T17:14:23Z</dcterms:modified>
</cp:coreProperties>
</file>